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4E3316-B5E8-4C70-916A-A4E34A976B9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85C71B-136E-4057-B7AF-34F1878E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David’s Census: 2 Samuel 24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Leading with Humility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1"/>
          </a:xfrm>
        </p:spPr>
        <p:txBody>
          <a:bodyPr/>
          <a:lstStyle/>
          <a:p>
            <a:r>
              <a:rPr lang="en-US" dirty="0" smtClean="0"/>
              <a:t>Put your Followers before Yourself</a:t>
            </a:r>
          </a:p>
          <a:p>
            <a:pPr lvl="1"/>
            <a:r>
              <a:rPr lang="en-US" dirty="0" smtClean="0"/>
              <a:t>Phil. 2:1-4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Lead with Humility?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548129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the Blame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is Yours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Samuel 24:17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3614929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Understand the Chain of Command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Colossians 3:18-21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4681729"/>
            <a:ext cx="8229600" cy="103327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Depend on the Lord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“Humble </a:t>
            </a:r>
            <a:r>
              <a:rPr lang="en-US" sz="2300" dirty="0" smtClean="0"/>
              <a:t>y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ourselves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sight of the Lord, and He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lift you up” – James 4:10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33271"/>
          </a:xfrm>
        </p:spPr>
        <p:txBody>
          <a:bodyPr/>
          <a:lstStyle/>
          <a:p>
            <a:r>
              <a:rPr lang="en-US" dirty="0" smtClean="0"/>
              <a:t>It will grant you Wisdom </a:t>
            </a:r>
          </a:p>
          <a:p>
            <a:pPr lvl="1"/>
            <a:r>
              <a:rPr lang="en-US" dirty="0" smtClean="0"/>
              <a:t>Prov. 11:2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Benefits of Leading with Humility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514600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noProof="0" dirty="0" smtClean="0"/>
              <a:t>It will gain you Respect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Samuel 24:17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4757929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noProof="0" dirty="0" smtClean="0"/>
              <a:t>Jesus Christ Leads with Humility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put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 before Himself –Phil. 2:5-8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3691129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700" dirty="0"/>
              <a:t>It allows God to aid you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 12:1-11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109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David’s Census: 2 Samuel 24</vt:lpstr>
      <vt:lpstr>How Can I Lead with Humility?</vt:lpstr>
      <vt:lpstr>The Benefits of Leading with Humility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Census: 2 Samuel 24</dc:title>
  <dc:creator>Andrew</dc:creator>
  <cp:lastModifiedBy>Andrew</cp:lastModifiedBy>
  <cp:revision>3</cp:revision>
  <dcterms:created xsi:type="dcterms:W3CDTF">2013-01-19T21:02:40Z</dcterms:created>
  <dcterms:modified xsi:type="dcterms:W3CDTF">2013-01-20T05:48:52Z</dcterms:modified>
</cp:coreProperties>
</file>