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FF475B-1490-493B-AEE4-F1F288B3EBFB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1D9C53-13F3-46B3-9FBA-5E4CBC82B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JOB 19:25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Covenant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Faithfulness in the Beginning</a:t>
            </a:r>
          </a:p>
          <a:p>
            <a:pPr lvl="1"/>
            <a:r>
              <a:rPr lang="en-US" dirty="0" smtClean="0"/>
              <a:t>Genesis 3:15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God’s Faithfulness through the Redeemer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6670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Faithfulness to Abraham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Genesis 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5257800"/>
            <a:ext cx="82296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Faithfulness to Christians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Galatians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3:13-14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505200"/>
            <a:ext cx="78486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John 3:16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74320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r>
              <a:rPr lang="en-US" sz="2400" dirty="0" smtClean="0"/>
              <a:t>“For</a:t>
            </a:r>
            <a:r>
              <a:rPr lang="en-US" sz="2400" dirty="0"/>
              <a:t> </a:t>
            </a:r>
            <a:r>
              <a:rPr lang="en-US" sz="2400" dirty="0" smtClean="0"/>
              <a:t>God </a:t>
            </a:r>
            <a:r>
              <a:rPr lang="en-US" sz="2400" dirty="0"/>
              <a:t>so loved </a:t>
            </a:r>
            <a:r>
              <a:rPr lang="en-US" sz="2400" dirty="0" smtClean="0"/>
              <a:t>the world,</a:t>
            </a:r>
            <a:r>
              <a:rPr lang="en-US" sz="2400" i="1" baseline="30000" dirty="0"/>
              <a:t> </a:t>
            </a:r>
            <a:r>
              <a:rPr lang="en-US" sz="2400" dirty="0" smtClean="0"/>
              <a:t>that He </a:t>
            </a:r>
            <a:r>
              <a:rPr lang="en-US" sz="2400" dirty="0"/>
              <a:t>gave his only Son, that whoever believes in </a:t>
            </a:r>
            <a:r>
              <a:rPr lang="en-US" sz="2400" dirty="0" smtClean="0"/>
              <a:t>Him </a:t>
            </a:r>
            <a:r>
              <a:rPr lang="en-US" sz="2400" dirty="0"/>
              <a:t>should not </a:t>
            </a:r>
            <a:r>
              <a:rPr lang="en-US" sz="2400" dirty="0" smtClean="0"/>
              <a:t>perish </a:t>
            </a:r>
            <a:r>
              <a:rPr lang="en-US" sz="2400" dirty="0"/>
              <a:t>but have eternal life.</a:t>
            </a:r>
            <a:r>
              <a:rPr lang="en-US" sz="2400" dirty="0" smtClean="0"/>
              <a:t>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Forgiveness is only through blood</a:t>
            </a:r>
          </a:p>
          <a:p>
            <a:pPr lvl="1"/>
            <a:r>
              <a:rPr lang="en-US" dirty="0" smtClean="0"/>
              <a:t>Hebrews 9:22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Forgiveness through the Redeemer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38862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through the blood of Christ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noProof="0" dirty="0" smtClean="0">
                <a:solidFill>
                  <a:schemeClr val="tx2"/>
                </a:solidFill>
              </a:rPr>
              <a:t>Hebrews 10:8-10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819400"/>
            <a:ext cx="82296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Old Covenant sacrifices are not enough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Hebrews 9:3-4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4953000"/>
            <a:ext cx="82296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Receive this forgiveness?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Acts 2:38, Act 8:18-22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Call to be Righteous</a:t>
            </a:r>
          </a:p>
          <a:p>
            <a:pPr lvl="1"/>
            <a:r>
              <a:rPr lang="en-US" dirty="0" smtClean="0"/>
              <a:t>2 Corinthians 5:20-21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Righteousness through the Redeemer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4419600"/>
            <a:ext cx="8229600" cy="990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Walk like the Redeemer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74320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2"/>
                </a:solidFill>
              </a:rPr>
              <a:t>1 John 2:6 “</a:t>
            </a:r>
            <a:r>
              <a:rPr lang="en-US" sz="2400" dirty="0"/>
              <a:t>whoever says he </a:t>
            </a:r>
            <a:r>
              <a:rPr lang="en-US" sz="2400" dirty="0" smtClean="0"/>
              <a:t>abides in Him ought to walk in the same way in which He walked.”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3048000"/>
            <a:ext cx="82296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Learn from the Redeemer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noProof="0" dirty="0" smtClean="0">
                <a:solidFill>
                  <a:schemeClr val="tx2"/>
                </a:solidFill>
              </a:rPr>
              <a:t>2 Timothy 3:16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New Covenant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1295400"/>
            <a:ext cx="2057400" cy="1371600"/>
            <a:chOff x="990600" y="1676400"/>
            <a:chExt cx="2057400" cy="1371600"/>
          </a:xfrm>
        </p:grpSpPr>
        <p:sp>
          <p:nvSpPr>
            <p:cNvPr id="4" name="Oval 3"/>
            <p:cNvSpPr/>
            <p:nvPr/>
          </p:nvSpPr>
          <p:spPr>
            <a:xfrm>
              <a:off x="990600" y="1676400"/>
              <a:ext cx="2057400" cy="137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19200" y="20574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God Gives Man Christ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6000" y="2362200"/>
            <a:ext cx="2133600" cy="1371600"/>
            <a:chOff x="990600" y="1676400"/>
            <a:chExt cx="2133600" cy="1371600"/>
          </a:xfrm>
        </p:grpSpPr>
        <p:sp>
          <p:nvSpPr>
            <p:cNvPr id="8" name="Oval 7"/>
            <p:cNvSpPr/>
            <p:nvPr/>
          </p:nvSpPr>
          <p:spPr>
            <a:xfrm>
              <a:off x="990600" y="1676400"/>
              <a:ext cx="2133600" cy="137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19812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Christ Sheds Blood for Man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67200" y="3276600"/>
            <a:ext cx="2133600" cy="1524000"/>
            <a:chOff x="914400" y="1524000"/>
            <a:chExt cx="2133600" cy="1524000"/>
          </a:xfrm>
        </p:grpSpPr>
        <p:sp>
          <p:nvSpPr>
            <p:cNvPr id="11" name="Oval 10"/>
            <p:cNvSpPr/>
            <p:nvPr/>
          </p:nvSpPr>
          <p:spPr>
            <a:xfrm>
              <a:off x="914400" y="1524000"/>
              <a:ext cx="21336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0" y="1676400"/>
              <a:ext cx="1600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 is Forgiven through Christ’s Plan 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77000" y="4267200"/>
            <a:ext cx="2286000" cy="1934366"/>
            <a:chOff x="990600" y="1676400"/>
            <a:chExt cx="1981200" cy="1494738"/>
          </a:xfrm>
        </p:grpSpPr>
        <p:sp>
          <p:nvSpPr>
            <p:cNvPr id="14" name="Oval 13"/>
            <p:cNvSpPr/>
            <p:nvPr/>
          </p:nvSpPr>
          <p:spPr>
            <a:xfrm>
              <a:off x="990600" y="1676400"/>
              <a:ext cx="1981200" cy="1295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88720" y="1970809"/>
              <a:ext cx="1600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 seeks Righteousness through Christ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144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3:16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Heb. 10:8-10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487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Acts 2:38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0" y="6031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John 2:6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733</TotalTime>
  <Words>132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The New Covenant</vt:lpstr>
      <vt:lpstr>God’s Faithfulness through the Redeemer</vt:lpstr>
      <vt:lpstr>Forgiveness through the Redeemer</vt:lpstr>
      <vt:lpstr>Righteousness through the Redeemer</vt:lpstr>
      <vt:lpstr>The New Covenant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Covenant</dc:title>
  <dc:creator>Andrew</dc:creator>
  <cp:lastModifiedBy>Northwood2</cp:lastModifiedBy>
  <cp:revision>3</cp:revision>
  <dcterms:created xsi:type="dcterms:W3CDTF">2013-03-10T03:53:04Z</dcterms:created>
  <dcterms:modified xsi:type="dcterms:W3CDTF">2013-03-10T16:42:07Z</dcterms:modified>
</cp:coreProperties>
</file>