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2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401A6E3-9DB7-46A2-8D49-B3194DDCB964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DFCF263-1D21-400B-9B63-2B4D4B3037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E4551D2E-2F99-4A63-A6A8-AAB34013EE2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EF62B5-B37B-40FB-A652-C87A7E17B17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AA918F-7622-4994-84CF-E09867629DDB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0369B-A39A-4C34-9896-E10A02746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70E4B2-8D44-4114-B9FA-2B74AB5680CE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440E7-2C15-42D1-9FBB-D040E0EA34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14DA7-A2E3-4AA2-B9C9-E6BC3D9E0012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02CE2-73BF-4A88-9278-DA5D644FFE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AB3EAF-282B-488B-993E-D7D6622C8DBA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23096-1ED2-4B62-B7EB-1A02AF004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9947FA-473A-4CC3-88DE-AF7FAE38BE37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04981-A523-43EA-B8C3-0EC0454FF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216AA-F841-4006-9BD6-C0B8FB0AC360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96D4-3934-4F75-AEAA-577D7F772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9BCB43-06DC-4272-86B3-E25502CAB973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68DAB-0FEB-4F62-A44E-E4EEEE96C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E4B4B-DFBB-44D9-8E1F-0A5D83528A50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FAD06-15EE-43BD-9D9E-F2E045311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6CEC4-78CF-4AE5-A7ED-C208D6A519B6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FA6AE-7CD9-4EE4-88F6-2F7A13FAB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AFA64-CEC9-415B-BD7D-B1F5E009D170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01DBC-4138-4921-B2D9-85400215F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ABEA0-D89C-4224-AAE0-3AEE1F9AC38F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5FD99-ADED-4D02-95B4-753C35CB1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4EC28D9-59B2-42FF-B7BB-0CF0FA8DBECD}" type="datetime1">
              <a:rPr lang="en-US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5502067-3A1C-4A8F-B54C-1DC2C8E7D0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83" y="0"/>
            <a:ext cx="9168983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0"/>
            <a:ext cx="44958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/>
              <a:t>1)Holy words</a:t>
            </a:r>
            <a:r>
              <a:rPr lang="en-US" sz="2000" b="1" dirty="0" smtClean="0"/>
              <a:t>, long </a:t>
            </a:r>
            <a:r>
              <a:rPr lang="en-US" sz="2000" b="1" dirty="0"/>
              <a:t>preserved,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for our work in this world,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they resound with God's own heart,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oh let the ancient words impart.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(2)Words of life, words of hope,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give us strength, help us cope,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in this world where </a:t>
            </a:r>
            <a:r>
              <a:rPr lang="en-US" sz="2000" b="1" dirty="0" err="1"/>
              <a:t>e're</a:t>
            </a:r>
            <a:r>
              <a:rPr lang="en-US" sz="2000" b="1" dirty="0"/>
              <a:t> we roam,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ancient words will guide us home.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b="1" dirty="0" smtClean="0"/>
              <a:t>(3)Holy words of our faith,</a:t>
            </a:r>
            <a:br>
              <a:rPr lang="en-US" sz="2000" b="1" dirty="0" smtClean="0"/>
            </a:br>
            <a:r>
              <a:rPr lang="en-US" sz="2000" b="1" dirty="0" smtClean="0"/>
              <a:t>handed down to this age,</a:t>
            </a:r>
            <a:br>
              <a:rPr lang="en-US" sz="2000" b="1" dirty="0" smtClean="0"/>
            </a:br>
            <a:r>
              <a:rPr lang="en-US" sz="2000" b="1" dirty="0" smtClean="0"/>
              <a:t>came to us through sacrifice,</a:t>
            </a:r>
            <a:br>
              <a:rPr lang="en-US" sz="2000" b="1" dirty="0" smtClean="0"/>
            </a:br>
            <a:r>
              <a:rPr lang="en-US" sz="2000" b="1" dirty="0" smtClean="0"/>
              <a:t>oh heed the faithful words of Christ..</a:t>
            </a:r>
          </a:p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Chorus</a:t>
            </a:r>
            <a:r>
              <a:rPr lang="en-US" sz="2000" b="1" dirty="0"/>
              <a:t>: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Ancient words, ever true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changing me and changing you,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we have come with open hearts,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>oh let the ancient words impart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Nahum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  <p:pic>
        <p:nvPicPr>
          <p:cNvPr id="14340" name="Picture 3" descr="Nahum-titl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93563"/>
            <a:ext cx="8490030" cy="1143000"/>
          </a:xfrm>
        </p:spPr>
        <p:txBody>
          <a:bodyPr/>
          <a:lstStyle/>
          <a:p>
            <a:pPr algn="l" eaLnBrk="1" hangingPunct="1"/>
            <a:r>
              <a:rPr lang="en-US" b="1" dirty="0" smtClean="0"/>
              <a:t>1. Characteristics </a:t>
            </a:r>
            <a:r>
              <a:rPr lang="en-US" b="1" dirty="0" smtClean="0"/>
              <a:t>of </a:t>
            </a:r>
            <a:r>
              <a:rPr lang="en-US" b="1" dirty="0" smtClean="0"/>
              <a:t>Nahum</a:t>
            </a:r>
            <a:br>
              <a:rPr lang="en-US" b="1" dirty="0" smtClean="0"/>
            </a:br>
            <a:r>
              <a:rPr lang="en-US" b="1" dirty="0" smtClean="0"/>
              <a:t>2. Chapter Summaries</a:t>
            </a:r>
            <a:br>
              <a:rPr lang="en-US" b="1" dirty="0" smtClean="0"/>
            </a:br>
            <a:r>
              <a:rPr lang="en-US" b="1" dirty="0" smtClean="0"/>
              <a:t>3. Applications </a:t>
            </a:r>
            <a:r>
              <a:rPr lang="en-US" b="1" dirty="0" smtClean="0"/>
              <a:t>For Christians Today</a:t>
            </a:r>
            <a:endParaRPr lang="en-US" b="1" dirty="0" smtClean="0"/>
          </a:p>
        </p:txBody>
      </p:sp>
      <p:pic>
        <p:nvPicPr>
          <p:cNvPr id="4" name="Picture 3" descr="Nahum-titl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8475" y="3136738"/>
            <a:ext cx="4560425" cy="342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15</Words>
  <Application>Microsoft Office PowerPoint</Application>
  <PresentationFormat>On-screen Show (4:3)</PresentationFormat>
  <Paragraphs>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Nahum</vt:lpstr>
      <vt:lpstr>1. Characteristics of Nahum 2. Chapter Summaries 3. Applications For Christians Today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Nahum</dc:title>
  <dc:creator>Phillip Shumake</dc:creator>
  <cp:lastModifiedBy>Northwood2</cp:lastModifiedBy>
  <cp:revision>26</cp:revision>
  <dcterms:created xsi:type="dcterms:W3CDTF">2012-12-16T00:27:47Z</dcterms:created>
  <dcterms:modified xsi:type="dcterms:W3CDTF">2013-03-20T22:27:30Z</dcterms:modified>
</cp:coreProperties>
</file>