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59" r:id="rId5"/>
    <p:sldId id="271" r:id="rId6"/>
    <p:sldId id="270" r:id="rId7"/>
    <p:sldId id="272" r:id="rId8"/>
    <p:sldId id="261" r:id="rId9"/>
    <p:sldId id="273" r:id="rId10"/>
    <p:sldId id="274" r:id="rId11"/>
    <p:sldId id="275" r:id="rId12"/>
    <p:sldId id="267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71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7D88-ACD4-4A5B-A125-8DA40EBBD4F7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AC9D0-B33B-44CD-8C80-D9704826D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FAE4-A543-412E-AA9D-AB067FDA618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U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RCH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2616" y="4343400"/>
            <a:ext cx="3114989" cy="23622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5410200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II. The Local Church &amp;   The Universal Church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103287"/>
            <a:ext cx="8763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A. Different In Composition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(Hebrews 12:22-23) (1 Thessalonians 1:1)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B. Different In Number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(Ephesians 4:4) (Galatians 1:2, Romans 16:16)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C. Different In Date of Establishment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(Acts 2:41) (Acts 11:19-23)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2616" y="4343400"/>
            <a:ext cx="3114989" cy="23622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5410200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II. The Local Church &amp;   The Universal Church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2388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D. Different In How Members Are Added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(Acts 2:47) (Acts 9:26)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E. Different In How Membership Is Maintained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(2 Timothy 2:19) (3 John 1:10)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F. Different In How They Are Organized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(1 Corinthians 12:20) (Philippians 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593" y="4114800"/>
            <a:ext cx="361740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Church is…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“A Distinct And Special Body”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593" y="4114800"/>
            <a:ext cx="361740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Church is…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28678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“Fully Loyalty </a:t>
            </a:r>
            <a:r>
              <a:rPr lang="en-US" sz="4400" dirty="0">
                <a:solidFill>
                  <a:srgbClr val="FF0000"/>
                </a:solidFill>
              </a:rPr>
              <a:t>To God” </a:t>
            </a:r>
            <a:r>
              <a:rPr lang="en-US" sz="4400" dirty="0" smtClean="0">
                <a:solidFill>
                  <a:srgbClr val="FF0000"/>
                </a:solidFill>
              </a:rPr>
              <a:t>(</a:t>
            </a:r>
            <a:r>
              <a:rPr lang="en-US" sz="4400" dirty="0">
                <a:solidFill>
                  <a:srgbClr val="FF0000"/>
                </a:solidFill>
              </a:rPr>
              <a:t>3</a:t>
            </a:r>
            <a:r>
              <a:rPr lang="en-US" sz="4400" baseline="30000" dirty="0">
                <a:solidFill>
                  <a:srgbClr val="FF0000"/>
                </a:solidFill>
              </a:rPr>
              <a:t>rd </a:t>
            </a:r>
            <a:r>
              <a:rPr lang="en-US" sz="4400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en-US" sz="4400" dirty="0" smtClean="0">
                <a:solidFill>
                  <a:srgbClr val="AE77D7"/>
                </a:solidFill>
              </a:rPr>
              <a:t>“Built </a:t>
            </a:r>
            <a:r>
              <a:rPr lang="en-US" sz="4400" dirty="0">
                <a:solidFill>
                  <a:srgbClr val="AE77D7"/>
                </a:solidFill>
              </a:rPr>
              <a:t>On Divine </a:t>
            </a:r>
            <a:r>
              <a:rPr lang="en-US" sz="4400" dirty="0" smtClean="0">
                <a:solidFill>
                  <a:srgbClr val="AE77D7"/>
                </a:solidFill>
              </a:rPr>
              <a:t>Communication” (</a:t>
            </a:r>
            <a:r>
              <a:rPr lang="en-US" sz="4400" dirty="0">
                <a:solidFill>
                  <a:srgbClr val="AE77D7"/>
                </a:solidFill>
              </a:rPr>
              <a:t>10</a:t>
            </a:r>
            <a:r>
              <a:rPr lang="en-US" sz="4400" baseline="30000" dirty="0">
                <a:solidFill>
                  <a:srgbClr val="AE77D7"/>
                </a:solidFill>
              </a:rPr>
              <a:t>th</a:t>
            </a:r>
            <a:r>
              <a:rPr lang="en-US" sz="4400" dirty="0">
                <a:solidFill>
                  <a:srgbClr val="AE77D7"/>
                </a:solidFill>
              </a:rPr>
              <a:t>) 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“A Distinct And Special Body” </a:t>
            </a:r>
            <a:r>
              <a:rPr lang="en-US" sz="4400" dirty="0">
                <a:solidFill>
                  <a:srgbClr val="FFFF00"/>
                </a:solidFill>
              </a:rPr>
              <a:t>(</a:t>
            </a:r>
            <a:r>
              <a:rPr lang="en-US" sz="4400" dirty="0" smtClean="0">
                <a:solidFill>
                  <a:srgbClr val="FFFF00"/>
                </a:solidFill>
              </a:rPr>
              <a:t>17</a:t>
            </a:r>
            <a:r>
              <a:rPr lang="en-US" sz="4400" baseline="30000" dirty="0" smtClean="0">
                <a:solidFill>
                  <a:srgbClr val="FFFF00"/>
                </a:solidFill>
              </a:rPr>
              <a:t>th</a:t>
            </a:r>
            <a:r>
              <a:rPr lang="en-US" sz="4400" dirty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“Saints In Spiritual Service” (24</a:t>
            </a:r>
            <a:r>
              <a:rPr lang="en-US" sz="4400" baseline="30000" dirty="0" smtClean="0">
                <a:solidFill>
                  <a:srgbClr val="92D050"/>
                </a:solidFill>
              </a:rPr>
              <a:t>th</a:t>
            </a:r>
            <a:r>
              <a:rPr lang="en-US" sz="4400" dirty="0">
                <a:solidFill>
                  <a:srgbClr val="92D050"/>
                </a:solidFill>
              </a:rPr>
              <a:t>)</a:t>
            </a:r>
          </a:p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“Engaged” (March 3</a:t>
            </a:r>
            <a:r>
              <a:rPr lang="en-US" sz="4400" baseline="30000" dirty="0" smtClean="0">
                <a:solidFill>
                  <a:srgbClr val="00B0F0"/>
                </a:solidFill>
              </a:rPr>
              <a:t>rd</a:t>
            </a:r>
            <a:r>
              <a:rPr lang="en-US" sz="4400" dirty="0" smtClean="0">
                <a:solidFill>
                  <a:srgbClr val="00B0F0"/>
                </a:solidFill>
              </a:rPr>
              <a:t>) 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593" y="4114800"/>
            <a:ext cx="361740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Church is…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“A Distinct And Special Body”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962400"/>
            <a:ext cx="3617406" cy="27432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147459"/>
            <a:ext cx="8505569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Our aim is to learn and understand the teachings of Christ, and follow them.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 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b="1" baseline="30000" dirty="0" smtClean="0">
                <a:solidFill>
                  <a:schemeClr val="bg1"/>
                </a:solidFill>
              </a:rPr>
              <a:t>9 </a:t>
            </a:r>
            <a:r>
              <a:rPr lang="en-US" sz="3200" dirty="0" smtClean="0">
                <a:solidFill>
                  <a:schemeClr val="bg1"/>
                </a:solidFill>
              </a:rPr>
              <a:t>Everyone who goes on ahead and does not abide in the teaching of Christ, does not have God. Whoever abides in the teaching has both the Father and the Son.  2 John 1 ESV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1905000" y="1600200"/>
            <a:ext cx="5257800" cy="480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914400"/>
            <a:ext cx="2133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“on this rock, I will build My church, and the gates of Hades shall not prevail against it.”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010400" y="914400"/>
            <a:ext cx="2133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“And the Lord added to the church daily those who were being saved.”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381000"/>
            <a:ext cx="18288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Impact" pitchFamily="34" charset="0"/>
              </a:rPr>
              <a:t>Matt. 16:18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162800" y="381000"/>
            <a:ext cx="18288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Impact" pitchFamily="34" charset="0"/>
              </a:rPr>
              <a:t>Acts 2:47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010400" y="3736975"/>
            <a:ext cx="2133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“Christ is head of the church; and He is the Savior of the body.”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162800" y="6019800"/>
            <a:ext cx="18288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Impact" pitchFamily="34" charset="0"/>
              </a:rPr>
              <a:t>Eph. 5:23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2400" y="4117975"/>
            <a:ext cx="1828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“head over all things to the church, which is His body.”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2400" y="6019800"/>
            <a:ext cx="18288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Impact" pitchFamily="34" charset="0"/>
              </a:rPr>
              <a:t>Eph. 1:22-23</a:t>
            </a:r>
          </a:p>
        </p:txBody>
      </p:sp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2833688" y="533400"/>
            <a:ext cx="3400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CHURCH</a:t>
            </a:r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2819400" y="2743200"/>
            <a:ext cx="228600" cy="533400"/>
            <a:chOff x="3864" y="1200"/>
            <a:chExt cx="288" cy="672"/>
          </a:xfrm>
        </p:grpSpPr>
        <p:sp>
          <p:nvSpPr>
            <p:cNvPr id="11277" name="Oval 13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5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6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 noChangeAspect="1"/>
          </p:cNvGrpSpPr>
          <p:nvPr/>
        </p:nvGrpSpPr>
        <p:grpSpPr bwMode="auto">
          <a:xfrm>
            <a:off x="2743200" y="3505200"/>
            <a:ext cx="228600" cy="533400"/>
            <a:chOff x="3864" y="1200"/>
            <a:chExt cx="288" cy="672"/>
          </a:xfrm>
        </p:grpSpPr>
        <p:sp>
          <p:nvSpPr>
            <p:cNvPr id="11284" name="Oval 20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21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2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3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4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5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 noChangeAspect="1"/>
          </p:cNvGrpSpPr>
          <p:nvPr/>
        </p:nvGrpSpPr>
        <p:grpSpPr bwMode="auto">
          <a:xfrm>
            <a:off x="3429000" y="2362200"/>
            <a:ext cx="228600" cy="533400"/>
            <a:chOff x="3864" y="1200"/>
            <a:chExt cx="288" cy="672"/>
          </a:xfrm>
        </p:grpSpPr>
        <p:sp>
          <p:nvSpPr>
            <p:cNvPr id="11291" name="Oval 27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30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31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32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 noChangeAspect="1"/>
          </p:cNvGrpSpPr>
          <p:nvPr/>
        </p:nvGrpSpPr>
        <p:grpSpPr bwMode="auto">
          <a:xfrm>
            <a:off x="3429000" y="3048000"/>
            <a:ext cx="228600" cy="533400"/>
            <a:chOff x="3864" y="1200"/>
            <a:chExt cx="288" cy="672"/>
          </a:xfrm>
        </p:grpSpPr>
        <p:sp>
          <p:nvSpPr>
            <p:cNvPr id="11298" name="Oval 34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Line 35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36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37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8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39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 noChangeAspect="1"/>
          </p:cNvGrpSpPr>
          <p:nvPr/>
        </p:nvGrpSpPr>
        <p:grpSpPr bwMode="auto">
          <a:xfrm>
            <a:off x="3276600" y="3810000"/>
            <a:ext cx="228600" cy="533400"/>
            <a:chOff x="3864" y="1200"/>
            <a:chExt cx="288" cy="672"/>
          </a:xfrm>
        </p:grpSpPr>
        <p:sp>
          <p:nvSpPr>
            <p:cNvPr id="11305" name="Oval 41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Line 42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43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44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5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46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 noChangeAspect="1"/>
          </p:cNvGrpSpPr>
          <p:nvPr/>
        </p:nvGrpSpPr>
        <p:grpSpPr bwMode="auto">
          <a:xfrm>
            <a:off x="2209800" y="3962400"/>
            <a:ext cx="228600" cy="533400"/>
            <a:chOff x="3864" y="1200"/>
            <a:chExt cx="288" cy="672"/>
          </a:xfrm>
        </p:grpSpPr>
        <p:sp>
          <p:nvSpPr>
            <p:cNvPr id="11312" name="Oval 48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Line 49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50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51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52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53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4"/>
          <p:cNvGrpSpPr>
            <a:grpSpLocks noChangeAspect="1"/>
          </p:cNvGrpSpPr>
          <p:nvPr/>
        </p:nvGrpSpPr>
        <p:grpSpPr bwMode="auto">
          <a:xfrm>
            <a:off x="3810000" y="3505200"/>
            <a:ext cx="228600" cy="533400"/>
            <a:chOff x="3864" y="1200"/>
            <a:chExt cx="288" cy="672"/>
          </a:xfrm>
        </p:grpSpPr>
        <p:sp>
          <p:nvSpPr>
            <p:cNvPr id="11319" name="Oval 55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Line 56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57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58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59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60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3733800" y="4267200"/>
            <a:ext cx="228600" cy="533400"/>
            <a:chOff x="3864" y="1200"/>
            <a:chExt cx="288" cy="672"/>
          </a:xfrm>
        </p:grpSpPr>
        <p:sp>
          <p:nvSpPr>
            <p:cNvPr id="11326" name="Oval 62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Line 63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64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65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66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67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8"/>
          <p:cNvGrpSpPr>
            <a:grpSpLocks noChangeAspect="1"/>
          </p:cNvGrpSpPr>
          <p:nvPr/>
        </p:nvGrpSpPr>
        <p:grpSpPr bwMode="auto">
          <a:xfrm>
            <a:off x="4419600" y="3124200"/>
            <a:ext cx="228600" cy="533400"/>
            <a:chOff x="3864" y="1200"/>
            <a:chExt cx="288" cy="672"/>
          </a:xfrm>
        </p:grpSpPr>
        <p:sp>
          <p:nvSpPr>
            <p:cNvPr id="11333" name="Oval 69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Line 70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72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73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74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5"/>
          <p:cNvGrpSpPr>
            <a:grpSpLocks noChangeAspect="1"/>
          </p:cNvGrpSpPr>
          <p:nvPr/>
        </p:nvGrpSpPr>
        <p:grpSpPr bwMode="auto">
          <a:xfrm>
            <a:off x="4419600" y="3810000"/>
            <a:ext cx="228600" cy="533400"/>
            <a:chOff x="3864" y="1200"/>
            <a:chExt cx="288" cy="672"/>
          </a:xfrm>
        </p:grpSpPr>
        <p:sp>
          <p:nvSpPr>
            <p:cNvPr id="11340" name="Oval 76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Line 77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78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Line 79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81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82"/>
          <p:cNvGrpSpPr>
            <a:grpSpLocks noChangeAspect="1"/>
          </p:cNvGrpSpPr>
          <p:nvPr/>
        </p:nvGrpSpPr>
        <p:grpSpPr bwMode="auto">
          <a:xfrm>
            <a:off x="4267200" y="4572000"/>
            <a:ext cx="228600" cy="533400"/>
            <a:chOff x="3864" y="1200"/>
            <a:chExt cx="288" cy="672"/>
          </a:xfrm>
        </p:grpSpPr>
        <p:sp>
          <p:nvSpPr>
            <p:cNvPr id="11347" name="Oval 83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Line 84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Line 85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Line 86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Line 87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Line 88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9"/>
          <p:cNvGrpSpPr>
            <a:grpSpLocks noChangeAspect="1"/>
          </p:cNvGrpSpPr>
          <p:nvPr/>
        </p:nvGrpSpPr>
        <p:grpSpPr bwMode="auto">
          <a:xfrm>
            <a:off x="3200400" y="4724400"/>
            <a:ext cx="228600" cy="533400"/>
            <a:chOff x="3864" y="1200"/>
            <a:chExt cx="288" cy="672"/>
          </a:xfrm>
        </p:grpSpPr>
        <p:sp>
          <p:nvSpPr>
            <p:cNvPr id="11354" name="Oval 90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Line 91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Line 92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Line 93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94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Line 95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96"/>
          <p:cNvGrpSpPr>
            <a:grpSpLocks noChangeAspect="1"/>
          </p:cNvGrpSpPr>
          <p:nvPr/>
        </p:nvGrpSpPr>
        <p:grpSpPr bwMode="auto">
          <a:xfrm>
            <a:off x="4724400" y="4343400"/>
            <a:ext cx="228600" cy="533400"/>
            <a:chOff x="3864" y="1200"/>
            <a:chExt cx="288" cy="672"/>
          </a:xfrm>
        </p:grpSpPr>
        <p:sp>
          <p:nvSpPr>
            <p:cNvPr id="11361" name="Oval 97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Line 98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Line 99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Line 100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Line 101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Line 102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3"/>
          <p:cNvGrpSpPr>
            <a:grpSpLocks noChangeAspect="1"/>
          </p:cNvGrpSpPr>
          <p:nvPr/>
        </p:nvGrpSpPr>
        <p:grpSpPr bwMode="auto">
          <a:xfrm>
            <a:off x="4648200" y="5105400"/>
            <a:ext cx="228600" cy="533400"/>
            <a:chOff x="3864" y="1200"/>
            <a:chExt cx="288" cy="672"/>
          </a:xfrm>
        </p:grpSpPr>
        <p:sp>
          <p:nvSpPr>
            <p:cNvPr id="11368" name="Oval 104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" name="Line 105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Line 106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Line 107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Line 108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109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10"/>
          <p:cNvGrpSpPr>
            <a:grpSpLocks noChangeAspect="1"/>
          </p:cNvGrpSpPr>
          <p:nvPr/>
        </p:nvGrpSpPr>
        <p:grpSpPr bwMode="auto">
          <a:xfrm>
            <a:off x="5334000" y="3962400"/>
            <a:ext cx="228600" cy="533400"/>
            <a:chOff x="3864" y="1200"/>
            <a:chExt cx="288" cy="672"/>
          </a:xfrm>
        </p:grpSpPr>
        <p:sp>
          <p:nvSpPr>
            <p:cNvPr id="11375" name="Oval 111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" name="Line 112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Line 113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Line 114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Line 115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Line 116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7"/>
          <p:cNvGrpSpPr>
            <a:grpSpLocks noChangeAspect="1"/>
          </p:cNvGrpSpPr>
          <p:nvPr/>
        </p:nvGrpSpPr>
        <p:grpSpPr bwMode="auto">
          <a:xfrm>
            <a:off x="5334000" y="4648200"/>
            <a:ext cx="228600" cy="533400"/>
            <a:chOff x="3864" y="1200"/>
            <a:chExt cx="288" cy="672"/>
          </a:xfrm>
        </p:grpSpPr>
        <p:sp>
          <p:nvSpPr>
            <p:cNvPr id="11382" name="Oval 118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" name="Line 119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Line 120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Line 121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Line 122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Line 123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24"/>
          <p:cNvGrpSpPr>
            <a:grpSpLocks noChangeAspect="1"/>
          </p:cNvGrpSpPr>
          <p:nvPr/>
        </p:nvGrpSpPr>
        <p:grpSpPr bwMode="auto">
          <a:xfrm>
            <a:off x="5181600" y="5410200"/>
            <a:ext cx="228600" cy="533400"/>
            <a:chOff x="3864" y="1200"/>
            <a:chExt cx="288" cy="672"/>
          </a:xfrm>
        </p:grpSpPr>
        <p:sp>
          <p:nvSpPr>
            <p:cNvPr id="11389" name="Oval 125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0" name="Line 126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27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Line 128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29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Line 130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31"/>
          <p:cNvGrpSpPr>
            <a:grpSpLocks noChangeAspect="1"/>
          </p:cNvGrpSpPr>
          <p:nvPr/>
        </p:nvGrpSpPr>
        <p:grpSpPr bwMode="auto">
          <a:xfrm>
            <a:off x="4114800" y="5562600"/>
            <a:ext cx="228600" cy="533400"/>
            <a:chOff x="3864" y="1200"/>
            <a:chExt cx="288" cy="672"/>
          </a:xfrm>
        </p:grpSpPr>
        <p:sp>
          <p:nvSpPr>
            <p:cNvPr id="11396" name="Oval 132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" name="Line 133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34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Line 135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Line 136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137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38"/>
          <p:cNvGrpSpPr>
            <a:grpSpLocks noChangeAspect="1"/>
          </p:cNvGrpSpPr>
          <p:nvPr/>
        </p:nvGrpSpPr>
        <p:grpSpPr bwMode="auto">
          <a:xfrm>
            <a:off x="5943600" y="3733800"/>
            <a:ext cx="228600" cy="533400"/>
            <a:chOff x="3864" y="1200"/>
            <a:chExt cx="288" cy="672"/>
          </a:xfrm>
        </p:grpSpPr>
        <p:sp>
          <p:nvSpPr>
            <p:cNvPr id="11403" name="Oval 139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4" name="Line 140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Line 141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Line 142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Line 143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Line 144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45"/>
          <p:cNvGrpSpPr>
            <a:grpSpLocks noChangeAspect="1"/>
          </p:cNvGrpSpPr>
          <p:nvPr/>
        </p:nvGrpSpPr>
        <p:grpSpPr bwMode="auto">
          <a:xfrm>
            <a:off x="5867400" y="4495800"/>
            <a:ext cx="228600" cy="533400"/>
            <a:chOff x="3864" y="1200"/>
            <a:chExt cx="288" cy="672"/>
          </a:xfrm>
        </p:grpSpPr>
        <p:sp>
          <p:nvSpPr>
            <p:cNvPr id="11410" name="Oval 146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1" name="Line 147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Line 148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Line 149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Line 150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Line 151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52"/>
          <p:cNvGrpSpPr>
            <a:grpSpLocks noChangeAspect="1"/>
          </p:cNvGrpSpPr>
          <p:nvPr/>
        </p:nvGrpSpPr>
        <p:grpSpPr bwMode="auto">
          <a:xfrm>
            <a:off x="6553200" y="3352800"/>
            <a:ext cx="228600" cy="533400"/>
            <a:chOff x="3864" y="1200"/>
            <a:chExt cx="288" cy="672"/>
          </a:xfrm>
        </p:grpSpPr>
        <p:sp>
          <p:nvSpPr>
            <p:cNvPr id="11417" name="Oval 153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8" name="Line 154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Line 155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Line 156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Line 157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Line 158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9"/>
          <p:cNvGrpSpPr>
            <a:grpSpLocks noChangeAspect="1"/>
          </p:cNvGrpSpPr>
          <p:nvPr/>
        </p:nvGrpSpPr>
        <p:grpSpPr bwMode="auto">
          <a:xfrm>
            <a:off x="6553200" y="4038600"/>
            <a:ext cx="228600" cy="533400"/>
            <a:chOff x="3864" y="1200"/>
            <a:chExt cx="288" cy="672"/>
          </a:xfrm>
        </p:grpSpPr>
        <p:sp>
          <p:nvSpPr>
            <p:cNvPr id="11424" name="Oval 160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5" name="Line 161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Line 162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Line 163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Line 164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Line 165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66"/>
          <p:cNvGrpSpPr>
            <a:grpSpLocks noChangeAspect="1"/>
          </p:cNvGrpSpPr>
          <p:nvPr/>
        </p:nvGrpSpPr>
        <p:grpSpPr bwMode="auto">
          <a:xfrm>
            <a:off x="6400800" y="4800600"/>
            <a:ext cx="228600" cy="533400"/>
            <a:chOff x="3864" y="1200"/>
            <a:chExt cx="288" cy="672"/>
          </a:xfrm>
        </p:grpSpPr>
        <p:sp>
          <p:nvSpPr>
            <p:cNvPr id="11431" name="Oval 167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2" name="Line 168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Line 169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Line 170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Line 171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Line 172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73"/>
          <p:cNvGrpSpPr>
            <a:grpSpLocks noChangeAspect="1"/>
          </p:cNvGrpSpPr>
          <p:nvPr/>
        </p:nvGrpSpPr>
        <p:grpSpPr bwMode="auto">
          <a:xfrm>
            <a:off x="3733800" y="5029200"/>
            <a:ext cx="228600" cy="533400"/>
            <a:chOff x="3864" y="1200"/>
            <a:chExt cx="288" cy="672"/>
          </a:xfrm>
        </p:grpSpPr>
        <p:sp>
          <p:nvSpPr>
            <p:cNvPr id="11438" name="Oval 174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9" name="Line 175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Line 176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Line 177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Line 178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Line 179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80"/>
          <p:cNvGrpSpPr>
            <a:grpSpLocks noChangeAspect="1"/>
          </p:cNvGrpSpPr>
          <p:nvPr/>
        </p:nvGrpSpPr>
        <p:grpSpPr bwMode="auto">
          <a:xfrm>
            <a:off x="4953000" y="2286000"/>
            <a:ext cx="228600" cy="533400"/>
            <a:chOff x="3864" y="1200"/>
            <a:chExt cx="288" cy="672"/>
          </a:xfrm>
        </p:grpSpPr>
        <p:sp>
          <p:nvSpPr>
            <p:cNvPr id="11445" name="Oval 181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6" name="Line 182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Line 183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Line 184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Line 185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Line 186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87"/>
          <p:cNvGrpSpPr>
            <a:grpSpLocks noChangeAspect="1"/>
          </p:cNvGrpSpPr>
          <p:nvPr/>
        </p:nvGrpSpPr>
        <p:grpSpPr bwMode="auto">
          <a:xfrm>
            <a:off x="4876800" y="3048000"/>
            <a:ext cx="228600" cy="533400"/>
            <a:chOff x="3864" y="1200"/>
            <a:chExt cx="288" cy="672"/>
          </a:xfrm>
        </p:grpSpPr>
        <p:sp>
          <p:nvSpPr>
            <p:cNvPr id="11452" name="Oval 188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53" name="Line 189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Line 190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Line 191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Line 192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Line 193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94"/>
          <p:cNvGrpSpPr>
            <a:grpSpLocks noChangeAspect="1"/>
          </p:cNvGrpSpPr>
          <p:nvPr/>
        </p:nvGrpSpPr>
        <p:grpSpPr bwMode="auto">
          <a:xfrm>
            <a:off x="5562600" y="1905000"/>
            <a:ext cx="228600" cy="533400"/>
            <a:chOff x="3864" y="1200"/>
            <a:chExt cx="288" cy="672"/>
          </a:xfrm>
        </p:grpSpPr>
        <p:sp>
          <p:nvSpPr>
            <p:cNvPr id="11459" name="Oval 195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0" name="Line 196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Line 197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Line 198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Line 199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Line 200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01"/>
          <p:cNvGrpSpPr>
            <a:grpSpLocks noChangeAspect="1"/>
          </p:cNvGrpSpPr>
          <p:nvPr/>
        </p:nvGrpSpPr>
        <p:grpSpPr bwMode="auto">
          <a:xfrm>
            <a:off x="5562600" y="2590800"/>
            <a:ext cx="228600" cy="533400"/>
            <a:chOff x="3864" y="1200"/>
            <a:chExt cx="288" cy="672"/>
          </a:xfrm>
        </p:grpSpPr>
        <p:sp>
          <p:nvSpPr>
            <p:cNvPr id="11466" name="Oval 202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7" name="Line 203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Line 204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Line 205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Line 206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Line 207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08"/>
          <p:cNvGrpSpPr>
            <a:grpSpLocks noChangeAspect="1"/>
          </p:cNvGrpSpPr>
          <p:nvPr/>
        </p:nvGrpSpPr>
        <p:grpSpPr bwMode="auto">
          <a:xfrm>
            <a:off x="5410200" y="3352800"/>
            <a:ext cx="228600" cy="533400"/>
            <a:chOff x="3864" y="1200"/>
            <a:chExt cx="288" cy="672"/>
          </a:xfrm>
        </p:grpSpPr>
        <p:sp>
          <p:nvSpPr>
            <p:cNvPr id="11473" name="Oval 209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" name="Line 210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Line 211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Line 212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Line 213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Line 214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15"/>
          <p:cNvGrpSpPr>
            <a:grpSpLocks noChangeAspect="1"/>
          </p:cNvGrpSpPr>
          <p:nvPr/>
        </p:nvGrpSpPr>
        <p:grpSpPr bwMode="auto">
          <a:xfrm>
            <a:off x="6019800" y="2362200"/>
            <a:ext cx="228600" cy="533400"/>
            <a:chOff x="3864" y="1200"/>
            <a:chExt cx="288" cy="672"/>
          </a:xfrm>
        </p:grpSpPr>
        <p:sp>
          <p:nvSpPr>
            <p:cNvPr id="11480" name="Oval 216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1" name="Line 217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Line 218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Line 219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Line 220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Line 221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4" name="Group 222"/>
          <p:cNvGrpSpPr>
            <a:grpSpLocks noChangeAspect="1"/>
          </p:cNvGrpSpPr>
          <p:nvPr/>
        </p:nvGrpSpPr>
        <p:grpSpPr bwMode="auto">
          <a:xfrm>
            <a:off x="4495800" y="2438400"/>
            <a:ext cx="228600" cy="533400"/>
            <a:chOff x="3864" y="1200"/>
            <a:chExt cx="288" cy="672"/>
          </a:xfrm>
        </p:grpSpPr>
        <p:sp>
          <p:nvSpPr>
            <p:cNvPr id="11487" name="Oval 223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8" name="Line 224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Line 225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Line 226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Line 227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Line 228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5" name="Group 229"/>
          <p:cNvGrpSpPr>
            <a:grpSpLocks noChangeAspect="1"/>
          </p:cNvGrpSpPr>
          <p:nvPr/>
        </p:nvGrpSpPr>
        <p:grpSpPr bwMode="auto">
          <a:xfrm>
            <a:off x="4648200" y="1752600"/>
            <a:ext cx="228600" cy="533400"/>
            <a:chOff x="3864" y="1200"/>
            <a:chExt cx="288" cy="672"/>
          </a:xfrm>
        </p:grpSpPr>
        <p:sp>
          <p:nvSpPr>
            <p:cNvPr id="11494" name="Oval 230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5" name="Line 231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Line 232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Line 233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Line 234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Line 235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6" name="Group 236"/>
          <p:cNvGrpSpPr>
            <a:grpSpLocks noChangeAspect="1"/>
          </p:cNvGrpSpPr>
          <p:nvPr/>
        </p:nvGrpSpPr>
        <p:grpSpPr bwMode="auto">
          <a:xfrm>
            <a:off x="3962400" y="2667000"/>
            <a:ext cx="228600" cy="533400"/>
            <a:chOff x="3864" y="1200"/>
            <a:chExt cx="288" cy="672"/>
          </a:xfrm>
        </p:grpSpPr>
        <p:sp>
          <p:nvSpPr>
            <p:cNvPr id="11501" name="Oval 237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2" name="Line 238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Line 239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Line 240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Line 241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Line 242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3" name="Group 243"/>
          <p:cNvGrpSpPr>
            <a:grpSpLocks noChangeAspect="1"/>
          </p:cNvGrpSpPr>
          <p:nvPr/>
        </p:nvGrpSpPr>
        <p:grpSpPr bwMode="auto">
          <a:xfrm>
            <a:off x="4038600" y="1905000"/>
            <a:ext cx="228600" cy="533400"/>
            <a:chOff x="3864" y="1200"/>
            <a:chExt cx="288" cy="672"/>
          </a:xfrm>
        </p:grpSpPr>
        <p:sp>
          <p:nvSpPr>
            <p:cNvPr id="11508" name="Oval 244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9" name="Line 245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Line 246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Line 247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Line 248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Line 249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90" name="Group 250"/>
          <p:cNvGrpSpPr>
            <a:grpSpLocks noChangeAspect="1"/>
          </p:cNvGrpSpPr>
          <p:nvPr/>
        </p:nvGrpSpPr>
        <p:grpSpPr bwMode="auto">
          <a:xfrm>
            <a:off x="4876800" y="3733800"/>
            <a:ext cx="228600" cy="533400"/>
            <a:chOff x="3864" y="1200"/>
            <a:chExt cx="288" cy="672"/>
          </a:xfrm>
        </p:grpSpPr>
        <p:sp>
          <p:nvSpPr>
            <p:cNvPr id="11515" name="Oval 251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16" name="Line 252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Line 253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Line 254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Line 255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Line 256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97" name="Group 257"/>
          <p:cNvGrpSpPr>
            <a:grpSpLocks noChangeAspect="1"/>
          </p:cNvGrpSpPr>
          <p:nvPr/>
        </p:nvGrpSpPr>
        <p:grpSpPr bwMode="auto">
          <a:xfrm>
            <a:off x="6019800" y="3048000"/>
            <a:ext cx="228600" cy="533400"/>
            <a:chOff x="3864" y="1200"/>
            <a:chExt cx="288" cy="672"/>
          </a:xfrm>
        </p:grpSpPr>
        <p:sp>
          <p:nvSpPr>
            <p:cNvPr id="11522" name="Oval 258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3" name="Line 259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Line 260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Line 261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Line 262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Line 263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4" name="Group 264"/>
          <p:cNvGrpSpPr>
            <a:grpSpLocks noChangeAspect="1"/>
          </p:cNvGrpSpPr>
          <p:nvPr/>
        </p:nvGrpSpPr>
        <p:grpSpPr bwMode="auto">
          <a:xfrm>
            <a:off x="2667000" y="4267200"/>
            <a:ext cx="228600" cy="533400"/>
            <a:chOff x="3864" y="1200"/>
            <a:chExt cx="288" cy="672"/>
          </a:xfrm>
        </p:grpSpPr>
        <p:sp>
          <p:nvSpPr>
            <p:cNvPr id="11529" name="Oval 265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30" name="Line 266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Line 267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Line 268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Line 269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Line 270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1" name="Group 271"/>
          <p:cNvGrpSpPr>
            <a:grpSpLocks noChangeAspect="1"/>
          </p:cNvGrpSpPr>
          <p:nvPr/>
        </p:nvGrpSpPr>
        <p:grpSpPr bwMode="auto">
          <a:xfrm>
            <a:off x="2743200" y="4953000"/>
            <a:ext cx="228600" cy="533400"/>
            <a:chOff x="3864" y="1200"/>
            <a:chExt cx="288" cy="672"/>
          </a:xfrm>
        </p:grpSpPr>
        <p:sp>
          <p:nvSpPr>
            <p:cNvPr id="11536" name="Oval 272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37" name="Line 273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Line 274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Line 275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Line 276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Line 277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8" name="Group 278"/>
          <p:cNvGrpSpPr>
            <a:grpSpLocks noChangeAspect="1"/>
          </p:cNvGrpSpPr>
          <p:nvPr/>
        </p:nvGrpSpPr>
        <p:grpSpPr bwMode="auto">
          <a:xfrm>
            <a:off x="4648200" y="5791200"/>
            <a:ext cx="228600" cy="533400"/>
            <a:chOff x="3864" y="1200"/>
            <a:chExt cx="288" cy="672"/>
          </a:xfrm>
        </p:grpSpPr>
        <p:sp>
          <p:nvSpPr>
            <p:cNvPr id="11543" name="Oval 279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4" name="Line 280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Line 281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Line 282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Line 283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Line 284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25" name="Group 285"/>
          <p:cNvGrpSpPr>
            <a:grpSpLocks noChangeAspect="1"/>
          </p:cNvGrpSpPr>
          <p:nvPr/>
        </p:nvGrpSpPr>
        <p:grpSpPr bwMode="auto">
          <a:xfrm>
            <a:off x="5867400" y="5257800"/>
            <a:ext cx="228600" cy="533400"/>
            <a:chOff x="3864" y="1200"/>
            <a:chExt cx="288" cy="672"/>
          </a:xfrm>
        </p:grpSpPr>
        <p:sp>
          <p:nvSpPr>
            <p:cNvPr id="11550" name="Oval 286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1" name="Line 287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52" name="Line 288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Line 289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Line 290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Line 291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32" name="Group 292"/>
          <p:cNvGrpSpPr>
            <a:grpSpLocks noChangeAspect="1"/>
          </p:cNvGrpSpPr>
          <p:nvPr/>
        </p:nvGrpSpPr>
        <p:grpSpPr bwMode="auto">
          <a:xfrm>
            <a:off x="3276600" y="5410200"/>
            <a:ext cx="228600" cy="533400"/>
            <a:chOff x="3864" y="1200"/>
            <a:chExt cx="288" cy="672"/>
          </a:xfrm>
        </p:grpSpPr>
        <p:sp>
          <p:nvSpPr>
            <p:cNvPr id="11557" name="Oval 293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8" name="Line 294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Line 295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Line 296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Line 297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Line 298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39" name="Group 299"/>
          <p:cNvGrpSpPr>
            <a:grpSpLocks noChangeAspect="1"/>
          </p:cNvGrpSpPr>
          <p:nvPr/>
        </p:nvGrpSpPr>
        <p:grpSpPr bwMode="auto">
          <a:xfrm>
            <a:off x="2362200" y="3124200"/>
            <a:ext cx="228600" cy="533400"/>
            <a:chOff x="3864" y="1200"/>
            <a:chExt cx="288" cy="672"/>
          </a:xfrm>
        </p:grpSpPr>
        <p:sp>
          <p:nvSpPr>
            <p:cNvPr id="11564" name="Oval 300"/>
            <p:cNvSpPr>
              <a:spLocks noChangeAspect="1" noChangeArrowheads="1"/>
            </p:cNvSpPr>
            <p:nvPr/>
          </p:nvSpPr>
          <p:spPr bwMode="auto">
            <a:xfrm>
              <a:off x="3864" y="1200"/>
              <a:ext cx="288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5" name="Line 301"/>
            <p:cNvSpPr>
              <a:spLocks noChangeAspect="1" noChangeShapeType="1"/>
            </p:cNvSpPr>
            <p:nvPr/>
          </p:nvSpPr>
          <p:spPr bwMode="auto">
            <a:xfrm>
              <a:off x="4008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66" name="Line 302"/>
            <p:cNvSpPr>
              <a:spLocks noChangeAspect="1" noChangeShapeType="1"/>
            </p:cNvSpPr>
            <p:nvPr/>
          </p:nvSpPr>
          <p:spPr bwMode="auto">
            <a:xfrm flipH="1">
              <a:off x="3864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67" name="Line 303"/>
            <p:cNvSpPr>
              <a:spLocks noChangeAspect="1" noChangeShapeType="1"/>
            </p:cNvSpPr>
            <p:nvPr/>
          </p:nvSpPr>
          <p:spPr bwMode="auto">
            <a:xfrm>
              <a:off x="4008" y="1680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Line 304"/>
            <p:cNvSpPr>
              <a:spLocks noChangeAspect="1" noChangeShapeType="1"/>
            </p:cNvSpPr>
            <p:nvPr/>
          </p:nvSpPr>
          <p:spPr bwMode="auto">
            <a:xfrm flipH="1" flipV="1">
              <a:off x="3888" y="1536"/>
              <a:ext cx="12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Line 305"/>
            <p:cNvSpPr>
              <a:spLocks noChangeAspect="1" noChangeShapeType="1"/>
            </p:cNvSpPr>
            <p:nvPr/>
          </p:nvSpPr>
          <p:spPr bwMode="auto">
            <a:xfrm flipV="1">
              <a:off x="3984" y="1536"/>
              <a:ext cx="14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914400"/>
            <a:ext cx="2133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saints  in Philippi with Elders and Deacons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10400" y="914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 church of God at Corinth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" y="381000"/>
            <a:ext cx="18288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>
                <a:latin typeface="Impact" pitchFamily="34" charset="0"/>
              </a:rPr>
              <a:t>Phil 1:1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162800" y="381000"/>
            <a:ext cx="18288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>
                <a:latin typeface="Impact" pitchFamily="34" charset="0"/>
              </a:rPr>
              <a:t>1 </a:t>
            </a:r>
            <a:r>
              <a:rPr lang="en-US" sz="3200" dirty="0" err="1" smtClean="0">
                <a:latin typeface="Impact" pitchFamily="34" charset="0"/>
              </a:rPr>
              <a:t>Cor</a:t>
            </a:r>
            <a:r>
              <a:rPr lang="en-US" sz="3200" dirty="0" smtClean="0">
                <a:latin typeface="Impact" pitchFamily="34" charset="0"/>
              </a:rPr>
              <a:t> 1:2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86600" y="3389055"/>
            <a:ext cx="213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To the saints who are in Ephesus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162800" y="6019800"/>
            <a:ext cx="18288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latin typeface="Impact" pitchFamily="34" charset="0"/>
              </a:rPr>
              <a:t>Eph. </a:t>
            </a:r>
            <a:r>
              <a:rPr lang="en-US" sz="3200" dirty="0" smtClean="0">
                <a:latin typeface="Impact" pitchFamily="34" charset="0"/>
              </a:rPr>
              <a:t>1:1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6200" y="5943600"/>
            <a:ext cx="2667000" cy="841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>
                <a:latin typeface="Impact" pitchFamily="34" charset="0"/>
              </a:rPr>
              <a:t>Romans 16:16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2833688" y="533400"/>
            <a:ext cx="3400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Local  Churches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1905000" y="1600200"/>
            <a:ext cx="5257800" cy="480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86200" y="4733925"/>
            <a:ext cx="1676400" cy="1447800"/>
            <a:chOff x="1200" y="1008"/>
            <a:chExt cx="3312" cy="3024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1200" y="1008"/>
              <a:ext cx="3312" cy="302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 noChangeAspect="1"/>
            </p:cNvGrpSpPr>
            <p:nvPr/>
          </p:nvGrpSpPr>
          <p:grpSpPr bwMode="auto">
            <a:xfrm>
              <a:off x="1776" y="1728"/>
              <a:ext cx="144" cy="336"/>
              <a:chOff x="3864" y="1200"/>
              <a:chExt cx="288" cy="672"/>
            </a:xfrm>
          </p:grpSpPr>
          <p:sp>
            <p:nvSpPr>
              <p:cNvPr id="15375" name="Oval 1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Line 1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1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1"/>
            <p:cNvGrpSpPr>
              <a:grpSpLocks noChangeAspect="1"/>
            </p:cNvGrpSpPr>
            <p:nvPr/>
          </p:nvGrpSpPr>
          <p:grpSpPr bwMode="auto">
            <a:xfrm>
              <a:off x="1728" y="2208"/>
              <a:ext cx="144" cy="336"/>
              <a:chOff x="3864" y="1200"/>
              <a:chExt cx="288" cy="672"/>
            </a:xfrm>
          </p:grpSpPr>
          <p:sp>
            <p:nvSpPr>
              <p:cNvPr id="15382" name="Oval 2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Line 2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2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 noChangeAspect="1"/>
            </p:cNvGrpSpPr>
            <p:nvPr/>
          </p:nvGrpSpPr>
          <p:grpSpPr bwMode="auto">
            <a:xfrm>
              <a:off x="2160" y="1488"/>
              <a:ext cx="144" cy="336"/>
              <a:chOff x="3864" y="1200"/>
              <a:chExt cx="288" cy="672"/>
            </a:xfrm>
          </p:grpSpPr>
          <p:sp>
            <p:nvSpPr>
              <p:cNvPr id="15389" name="Oval 2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3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3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3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 noChangeAspect="1"/>
            </p:cNvGrpSpPr>
            <p:nvPr/>
          </p:nvGrpSpPr>
          <p:grpSpPr bwMode="auto">
            <a:xfrm>
              <a:off x="2160" y="1920"/>
              <a:ext cx="144" cy="336"/>
              <a:chOff x="3864" y="1200"/>
              <a:chExt cx="288" cy="672"/>
            </a:xfrm>
          </p:grpSpPr>
          <p:sp>
            <p:nvSpPr>
              <p:cNvPr id="15396" name="Oval 3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Line 3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3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2"/>
            <p:cNvGrpSpPr>
              <a:grpSpLocks noChangeAspect="1"/>
            </p:cNvGrpSpPr>
            <p:nvPr/>
          </p:nvGrpSpPr>
          <p:grpSpPr bwMode="auto">
            <a:xfrm>
              <a:off x="2064" y="2400"/>
              <a:ext cx="144" cy="336"/>
              <a:chOff x="3864" y="1200"/>
              <a:chExt cx="288" cy="672"/>
            </a:xfrm>
          </p:grpSpPr>
          <p:sp>
            <p:nvSpPr>
              <p:cNvPr id="15403" name="Oval 4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Line 4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Line 4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Line 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9"/>
            <p:cNvGrpSpPr>
              <a:grpSpLocks noChangeAspect="1"/>
            </p:cNvGrpSpPr>
            <p:nvPr/>
          </p:nvGrpSpPr>
          <p:grpSpPr bwMode="auto">
            <a:xfrm>
              <a:off x="1392" y="2496"/>
              <a:ext cx="144" cy="336"/>
              <a:chOff x="3864" y="1200"/>
              <a:chExt cx="288" cy="672"/>
            </a:xfrm>
          </p:grpSpPr>
          <p:sp>
            <p:nvSpPr>
              <p:cNvPr id="15410" name="Oval 5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1" name="Line 5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5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6"/>
            <p:cNvGrpSpPr>
              <a:grpSpLocks noChangeAspect="1"/>
            </p:cNvGrpSpPr>
            <p:nvPr/>
          </p:nvGrpSpPr>
          <p:grpSpPr bwMode="auto">
            <a:xfrm>
              <a:off x="2400" y="2208"/>
              <a:ext cx="144" cy="336"/>
              <a:chOff x="3864" y="1200"/>
              <a:chExt cx="288" cy="672"/>
            </a:xfrm>
          </p:grpSpPr>
          <p:sp>
            <p:nvSpPr>
              <p:cNvPr id="15417" name="Oval 5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8" name="Line 5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Line 6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63"/>
            <p:cNvGrpSpPr>
              <a:grpSpLocks noChangeAspect="1"/>
            </p:cNvGrpSpPr>
            <p:nvPr/>
          </p:nvGrpSpPr>
          <p:grpSpPr bwMode="auto">
            <a:xfrm>
              <a:off x="2352" y="2688"/>
              <a:ext cx="144" cy="336"/>
              <a:chOff x="3864" y="1200"/>
              <a:chExt cx="288" cy="672"/>
            </a:xfrm>
          </p:grpSpPr>
          <p:sp>
            <p:nvSpPr>
              <p:cNvPr id="15424" name="Oval 6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5" name="Line 6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6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Line 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70"/>
            <p:cNvGrpSpPr>
              <a:grpSpLocks noChangeAspect="1"/>
            </p:cNvGrpSpPr>
            <p:nvPr/>
          </p:nvGrpSpPr>
          <p:grpSpPr bwMode="auto">
            <a:xfrm>
              <a:off x="2784" y="1968"/>
              <a:ext cx="144" cy="336"/>
              <a:chOff x="3864" y="1200"/>
              <a:chExt cx="288" cy="672"/>
            </a:xfrm>
          </p:grpSpPr>
          <p:sp>
            <p:nvSpPr>
              <p:cNvPr id="15431" name="Oval 7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2" name="Line 7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Line 7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Line 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7"/>
            <p:cNvGrpSpPr>
              <a:grpSpLocks noChangeAspect="1"/>
            </p:cNvGrpSpPr>
            <p:nvPr/>
          </p:nvGrpSpPr>
          <p:grpSpPr bwMode="auto">
            <a:xfrm>
              <a:off x="2784" y="2400"/>
              <a:ext cx="144" cy="336"/>
              <a:chOff x="3864" y="1200"/>
              <a:chExt cx="288" cy="672"/>
            </a:xfrm>
          </p:grpSpPr>
          <p:sp>
            <p:nvSpPr>
              <p:cNvPr id="15438" name="Oval 7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9" name="Line 7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Line 8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Line 8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Line 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4"/>
            <p:cNvGrpSpPr>
              <a:grpSpLocks noChangeAspect="1"/>
            </p:cNvGrpSpPr>
            <p:nvPr/>
          </p:nvGrpSpPr>
          <p:grpSpPr bwMode="auto">
            <a:xfrm>
              <a:off x="2688" y="2880"/>
              <a:ext cx="144" cy="336"/>
              <a:chOff x="3864" y="1200"/>
              <a:chExt cx="288" cy="672"/>
            </a:xfrm>
          </p:grpSpPr>
          <p:sp>
            <p:nvSpPr>
              <p:cNvPr id="15445" name="Oval 8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6" name="Line 8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Line 8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Line 8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Line 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91"/>
            <p:cNvGrpSpPr>
              <a:grpSpLocks noChangeAspect="1"/>
            </p:cNvGrpSpPr>
            <p:nvPr/>
          </p:nvGrpSpPr>
          <p:grpSpPr bwMode="auto">
            <a:xfrm>
              <a:off x="2016" y="2976"/>
              <a:ext cx="144" cy="336"/>
              <a:chOff x="3864" y="1200"/>
              <a:chExt cx="288" cy="672"/>
            </a:xfrm>
          </p:grpSpPr>
          <p:sp>
            <p:nvSpPr>
              <p:cNvPr id="15452" name="Oval 9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" name="Line 9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Line 9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Line 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8"/>
            <p:cNvGrpSpPr>
              <a:grpSpLocks noChangeAspect="1"/>
            </p:cNvGrpSpPr>
            <p:nvPr/>
          </p:nvGrpSpPr>
          <p:grpSpPr bwMode="auto">
            <a:xfrm>
              <a:off x="2976" y="2736"/>
              <a:ext cx="144" cy="336"/>
              <a:chOff x="3864" y="1200"/>
              <a:chExt cx="288" cy="672"/>
            </a:xfrm>
          </p:grpSpPr>
          <p:sp>
            <p:nvSpPr>
              <p:cNvPr id="15459" name="Oval 9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0" name="Line 10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Line 10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Line 1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05"/>
            <p:cNvGrpSpPr>
              <a:grpSpLocks noChangeAspect="1"/>
            </p:cNvGrpSpPr>
            <p:nvPr/>
          </p:nvGrpSpPr>
          <p:grpSpPr bwMode="auto">
            <a:xfrm>
              <a:off x="2928" y="3216"/>
              <a:ext cx="144" cy="336"/>
              <a:chOff x="3864" y="1200"/>
              <a:chExt cx="288" cy="672"/>
            </a:xfrm>
          </p:grpSpPr>
          <p:sp>
            <p:nvSpPr>
              <p:cNvPr id="15466" name="Oval 10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7" name="Line 10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Line 10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Line 10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Line 1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12"/>
            <p:cNvGrpSpPr>
              <a:grpSpLocks noChangeAspect="1"/>
            </p:cNvGrpSpPr>
            <p:nvPr/>
          </p:nvGrpSpPr>
          <p:grpSpPr bwMode="auto">
            <a:xfrm>
              <a:off x="3360" y="2496"/>
              <a:ext cx="144" cy="336"/>
              <a:chOff x="3864" y="1200"/>
              <a:chExt cx="288" cy="672"/>
            </a:xfrm>
          </p:grpSpPr>
          <p:sp>
            <p:nvSpPr>
              <p:cNvPr id="15473" name="Oval 11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4" name="Line 11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Line 11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Line 11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Line 1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19"/>
            <p:cNvGrpSpPr>
              <a:grpSpLocks noChangeAspect="1"/>
            </p:cNvGrpSpPr>
            <p:nvPr/>
          </p:nvGrpSpPr>
          <p:grpSpPr bwMode="auto">
            <a:xfrm>
              <a:off x="3360" y="2928"/>
              <a:ext cx="144" cy="336"/>
              <a:chOff x="3864" y="1200"/>
              <a:chExt cx="288" cy="672"/>
            </a:xfrm>
          </p:grpSpPr>
          <p:sp>
            <p:nvSpPr>
              <p:cNvPr id="15480" name="Oval 12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1" name="Line 12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Line 12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Line 12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Line 1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26"/>
            <p:cNvGrpSpPr>
              <a:grpSpLocks noChangeAspect="1"/>
            </p:cNvGrpSpPr>
            <p:nvPr/>
          </p:nvGrpSpPr>
          <p:grpSpPr bwMode="auto">
            <a:xfrm>
              <a:off x="3264" y="3408"/>
              <a:ext cx="144" cy="336"/>
              <a:chOff x="3864" y="1200"/>
              <a:chExt cx="288" cy="672"/>
            </a:xfrm>
          </p:grpSpPr>
          <p:sp>
            <p:nvSpPr>
              <p:cNvPr id="15487" name="Oval 12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8" name="Line 12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Line 12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Line 13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Line 1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33"/>
            <p:cNvGrpSpPr>
              <a:grpSpLocks noChangeAspect="1"/>
            </p:cNvGrpSpPr>
            <p:nvPr/>
          </p:nvGrpSpPr>
          <p:grpSpPr bwMode="auto">
            <a:xfrm>
              <a:off x="2592" y="3504"/>
              <a:ext cx="144" cy="336"/>
              <a:chOff x="3864" y="1200"/>
              <a:chExt cx="288" cy="672"/>
            </a:xfrm>
          </p:grpSpPr>
          <p:sp>
            <p:nvSpPr>
              <p:cNvPr id="15494" name="Oval 13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5" name="Line 13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Line 13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Line 1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40"/>
            <p:cNvGrpSpPr>
              <a:grpSpLocks noChangeAspect="1"/>
            </p:cNvGrpSpPr>
            <p:nvPr/>
          </p:nvGrpSpPr>
          <p:grpSpPr bwMode="auto">
            <a:xfrm>
              <a:off x="3744" y="2352"/>
              <a:ext cx="144" cy="336"/>
              <a:chOff x="3864" y="1200"/>
              <a:chExt cx="288" cy="672"/>
            </a:xfrm>
          </p:grpSpPr>
          <p:sp>
            <p:nvSpPr>
              <p:cNvPr id="15501" name="Oval 14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2" name="Line 14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Line 14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Line 1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47"/>
            <p:cNvGrpSpPr>
              <a:grpSpLocks noChangeAspect="1"/>
            </p:cNvGrpSpPr>
            <p:nvPr/>
          </p:nvGrpSpPr>
          <p:grpSpPr bwMode="auto">
            <a:xfrm>
              <a:off x="3696" y="2832"/>
              <a:ext cx="144" cy="336"/>
              <a:chOff x="3864" y="1200"/>
              <a:chExt cx="288" cy="672"/>
            </a:xfrm>
          </p:grpSpPr>
          <p:sp>
            <p:nvSpPr>
              <p:cNvPr id="15508" name="Oval 14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9" name="Line 14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Line 15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Line 1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54"/>
            <p:cNvGrpSpPr>
              <a:grpSpLocks noChangeAspect="1"/>
            </p:cNvGrpSpPr>
            <p:nvPr/>
          </p:nvGrpSpPr>
          <p:grpSpPr bwMode="auto">
            <a:xfrm>
              <a:off x="4128" y="2112"/>
              <a:ext cx="144" cy="336"/>
              <a:chOff x="3864" y="1200"/>
              <a:chExt cx="288" cy="672"/>
            </a:xfrm>
          </p:grpSpPr>
          <p:sp>
            <p:nvSpPr>
              <p:cNvPr id="15515" name="Oval 15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6" name="Line 15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Line 15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Line 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61"/>
            <p:cNvGrpSpPr>
              <a:grpSpLocks noChangeAspect="1"/>
            </p:cNvGrpSpPr>
            <p:nvPr/>
          </p:nvGrpSpPr>
          <p:grpSpPr bwMode="auto">
            <a:xfrm>
              <a:off x="4128" y="2544"/>
              <a:ext cx="144" cy="336"/>
              <a:chOff x="3864" y="1200"/>
              <a:chExt cx="288" cy="672"/>
            </a:xfrm>
          </p:grpSpPr>
          <p:sp>
            <p:nvSpPr>
              <p:cNvPr id="15522" name="Oval 16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23" name="Line 16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Line 16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Line 1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68"/>
            <p:cNvGrpSpPr>
              <a:grpSpLocks noChangeAspect="1"/>
            </p:cNvGrpSpPr>
            <p:nvPr/>
          </p:nvGrpSpPr>
          <p:grpSpPr bwMode="auto">
            <a:xfrm>
              <a:off x="4032" y="3024"/>
              <a:ext cx="144" cy="336"/>
              <a:chOff x="3864" y="1200"/>
              <a:chExt cx="288" cy="672"/>
            </a:xfrm>
          </p:grpSpPr>
          <p:sp>
            <p:nvSpPr>
              <p:cNvPr id="15529" name="Oval 16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0" name="Line 17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Line 17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Line 17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Line 1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75"/>
            <p:cNvGrpSpPr>
              <a:grpSpLocks noChangeAspect="1"/>
            </p:cNvGrpSpPr>
            <p:nvPr/>
          </p:nvGrpSpPr>
          <p:grpSpPr bwMode="auto">
            <a:xfrm>
              <a:off x="2352" y="3168"/>
              <a:ext cx="144" cy="336"/>
              <a:chOff x="3864" y="1200"/>
              <a:chExt cx="288" cy="672"/>
            </a:xfrm>
          </p:grpSpPr>
          <p:sp>
            <p:nvSpPr>
              <p:cNvPr id="15536" name="Oval 17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7" name="Line 17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Line 17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Line 17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Line 1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182"/>
            <p:cNvGrpSpPr>
              <a:grpSpLocks noChangeAspect="1"/>
            </p:cNvGrpSpPr>
            <p:nvPr/>
          </p:nvGrpSpPr>
          <p:grpSpPr bwMode="auto">
            <a:xfrm>
              <a:off x="3120" y="1440"/>
              <a:ext cx="144" cy="336"/>
              <a:chOff x="3864" y="1200"/>
              <a:chExt cx="288" cy="672"/>
            </a:xfrm>
          </p:grpSpPr>
          <p:sp>
            <p:nvSpPr>
              <p:cNvPr id="15543" name="Oval 18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44" name="Line 18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Line 18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Line 18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Line 1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Line 18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89"/>
            <p:cNvGrpSpPr>
              <a:grpSpLocks noChangeAspect="1"/>
            </p:cNvGrpSpPr>
            <p:nvPr/>
          </p:nvGrpSpPr>
          <p:grpSpPr bwMode="auto">
            <a:xfrm>
              <a:off x="3072" y="1920"/>
              <a:ext cx="144" cy="336"/>
              <a:chOff x="3864" y="1200"/>
              <a:chExt cx="288" cy="672"/>
            </a:xfrm>
          </p:grpSpPr>
          <p:sp>
            <p:nvSpPr>
              <p:cNvPr id="15550" name="Oval 19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1" name="Line 19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Line 19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Line 19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Line 1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Line 19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96"/>
            <p:cNvGrpSpPr>
              <a:grpSpLocks noChangeAspect="1"/>
            </p:cNvGrpSpPr>
            <p:nvPr/>
          </p:nvGrpSpPr>
          <p:grpSpPr bwMode="auto">
            <a:xfrm>
              <a:off x="3504" y="1200"/>
              <a:ext cx="144" cy="336"/>
              <a:chOff x="3864" y="1200"/>
              <a:chExt cx="288" cy="672"/>
            </a:xfrm>
          </p:grpSpPr>
          <p:sp>
            <p:nvSpPr>
              <p:cNvPr id="15557" name="Oval 19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8" name="Line 19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Line 19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Line 20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Line 2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Line 20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203"/>
            <p:cNvGrpSpPr>
              <a:grpSpLocks noChangeAspect="1"/>
            </p:cNvGrpSpPr>
            <p:nvPr/>
          </p:nvGrpSpPr>
          <p:grpSpPr bwMode="auto">
            <a:xfrm>
              <a:off x="3504" y="1632"/>
              <a:ext cx="144" cy="336"/>
              <a:chOff x="3864" y="1200"/>
              <a:chExt cx="288" cy="672"/>
            </a:xfrm>
          </p:grpSpPr>
          <p:sp>
            <p:nvSpPr>
              <p:cNvPr id="15564" name="Oval 20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5" name="Line 20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Line 20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Line 20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Line 2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Line 20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210"/>
            <p:cNvGrpSpPr>
              <a:grpSpLocks noChangeAspect="1"/>
            </p:cNvGrpSpPr>
            <p:nvPr/>
          </p:nvGrpSpPr>
          <p:grpSpPr bwMode="auto">
            <a:xfrm>
              <a:off x="3408" y="2112"/>
              <a:ext cx="144" cy="336"/>
              <a:chOff x="3864" y="1200"/>
              <a:chExt cx="288" cy="672"/>
            </a:xfrm>
          </p:grpSpPr>
          <p:sp>
            <p:nvSpPr>
              <p:cNvPr id="15571" name="Oval 21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2" name="Line 21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Line 21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Line 21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Line 2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0" name="Group 217"/>
            <p:cNvGrpSpPr>
              <a:grpSpLocks noChangeAspect="1"/>
            </p:cNvGrpSpPr>
            <p:nvPr/>
          </p:nvGrpSpPr>
          <p:grpSpPr bwMode="auto">
            <a:xfrm>
              <a:off x="3792" y="1488"/>
              <a:ext cx="144" cy="336"/>
              <a:chOff x="3864" y="1200"/>
              <a:chExt cx="288" cy="672"/>
            </a:xfrm>
          </p:grpSpPr>
          <p:sp>
            <p:nvSpPr>
              <p:cNvPr id="15578" name="Oval 21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9" name="Line 21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Line 22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Line 22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Line 2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Line 22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1" name="Group 224"/>
            <p:cNvGrpSpPr>
              <a:grpSpLocks noChangeAspect="1"/>
            </p:cNvGrpSpPr>
            <p:nvPr/>
          </p:nvGrpSpPr>
          <p:grpSpPr bwMode="auto">
            <a:xfrm>
              <a:off x="2832" y="1536"/>
              <a:ext cx="144" cy="336"/>
              <a:chOff x="3864" y="1200"/>
              <a:chExt cx="288" cy="672"/>
            </a:xfrm>
          </p:grpSpPr>
          <p:sp>
            <p:nvSpPr>
              <p:cNvPr id="15585" name="Oval 22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86" name="Line 22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Line 22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Line 22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Line 2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Line 23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8" name="Group 231"/>
            <p:cNvGrpSpPr>
              <a:grpSpLocks noChangeAspect="1"/>
            </p:cNvGrpSpPr>
            <p:nvPr/>
          </p:nvGrpSpPr>
          <p:grpSpPr bwMode="auto">
            <a:xfrm>
              <a:off x="2928" y="1104"/>
              <a:ext cx="144" cy="336"/>
              <a:chOff x="3864" y="1200"/>
              <a:chExt cx="288" cy="672"/>
            </a:xfrm>
          </p:grpSpPr>
          <p:sp>
            <p:nvSpPr>
              <p:cNvPr id="15592" name="Oval 23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93" name="Line 23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Line 23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Line 23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Line 2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Line 23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2" name="Group 238"/>
            <p:cNvGrpSpPr>
              <a:grpSpLocks noChangeAspect="1"/>
            </p:cNvGrpSpPr>
            <p:nvPr/>
          </p:nvGrpSpPr>
          <p:grpSpPr bwMode="auto">
            <a:xfrm>
              <a:off x="2496" y="1680"/>
              <a:ext cx="144" cy="336"/>
              <a:chOff x="3864" y="1200"/>
              <a:chExt cx="288" cy="672"/>
            </a:xfrm>
          </p:grpSpPr>
          <p:sp>
            <p:nvSpPr>
              <p:cNvPr id="15599" name="Oval 23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00" name="Line 24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Line 24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Line 24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Line 2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Line 24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4" name="Group 245"/>
            <p:cNvGrpSpPr>
              <a:grpSpLocks noChangeAspect="1"/>
            </p:cNvGrpSpPr>
            <p:nvPr/>
          </p:nvGrpSpPr>
          <p:grpSpPr bwMode="auto">
            <a:xfrm>
              <a:off x="2544" y="1200"/>
              <a:ext cx="144" cy="336"/>
              <a:chOff x="3864" y="1200"/>
              <a:chExt cx="288" cy="672"/>
            </a:xfrm>
          </p:grpSpPr>
          <p:sp>
            <p:nvSpPr>
              <p:cNvPr id="15606" name="Oval 24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07" name="Line 24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Line 24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Line 24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Line 2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Line 25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1" name="Group 252"/>
            <p:cNvGrpSpPr>
              <a:grpSpLocks noChangeAspect="1"/>
            </p:cNvGrpSpPr>
            <p:nvPr/>
          </p:nvGrpSpPr>
          <p:grpSpPr bwMode="auto">
            <a:xfrm>
              <a:off x="3072" y="2352"/>
              <a:ext cx="144" cy="336"/>
              <a:chOff x="3864" y="1200"/>
              <a:chExt cx="288" cy="672"/>
            </a:xfrm>
          </p:grpSpPr>
          <p:sp>
            <p:nvSpPr>
              <p:cNvPr id="15613" name="Oval 25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14" name="Line 25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Line 25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Line 25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Line 2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Line 25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8" name="Group 259"/>
            <p:cNvGrpSpPr>
              <a:grpSpLocks noChangeAspect="1"/>
            </p:cNvGrpSpPr>
            <p:nvPr/>
          </p:nvGrpSpPr>
          <p:grpSpPr bwMode="auto">
            <a:xfrm>
              <a:off x="3792" y="1920"/>
              <a:ext cx="144" cy="336"/>
              <a:chOff x="3864" y="1200"/>
              <a:chExt cx="288" cy="672"/>
            </a:xfrm>
          </p:grpSpPr>
          <p:sp>
            <p:nvSpPr>
              <p:cNvPr id="15620" name="Oval 26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21" name="Line 26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3" name="Line 26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Line 2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Line 26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5" name="Group 266"/>
            <p:cNvGrpSpPr>
              <a:grpSpLocks noChangeAspect="1"/>
            </p:cNvGrpSpPr>
            <p:nvPr/>
          </p:nvGrpSpPr>
          <p:grpSpPr bwMode="auto">
            <a:xfrm>
              <a:off x="1680" y="2688"/>
              <a:ext cx="144" cy="336"/>
              <a:chOff x="3864" y="1200"/>
              <a:chExt cx="288" cy="672"/>
            </a:xfrm>
          </p:grpSpPr>
          <p:sp>
            <p:nvSpPr>
              <p:cNvPr id="15627" name="Oval 26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28" name="Line 26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Line 26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Line 27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Line 2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Line 27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02" name="Group 273"/>
            <p:cNvGrpSpPr>
              <a:grpSpLocks noChangeAspect="1"/>
            </p:cNvGrpSpPr>
            <p:nvPr/>
          </p:nvGrpSpPr>
          <p:grpSpPr bwMode="auto">
            <a:xfrm>
              <a:off x="1728" y="3120"/>
              <a:ext cx="144" cy="336"/>
              <a:chOff x="3864" y="1200"/>
              <a:chExt cx="288" cy="672"/>
            </a:xfrm>
          </p:grpSpPr>
          <p:sp>
            <p:nvSpPr>
              <p:cNvPr id="15634" name="Oval 27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35" name="Line 27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Line 27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Line 27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Line 2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Line 27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09" name="Group 280"/>
            <p:cNvGrpSpPr>
              <a:grpSpLocks noChangeAspect="1"/>
            </p:cNvGrpSpPr>
            <p:nvPr/>
          </p:nvGrpSpPr>
          <p:grpSpPr bwMode="auto">
            <a:xfrm>
              <a:off x="2928" y="3648"/>
              <a:ext cx="144" cy="336"/>
              <a:chOff x="3864" y="1200"/>
              <a:chExt cx="288" cy="672"/>
            </a:xfrm>
          </p:grpSpPr>
          <p:sp>
            <p:nvSpPr>
              <p:cNvPr id="15641" name="Oval 28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42" name="Line 28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Line 28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Line 28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Line 2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Line 28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16" name="Group 287"/>
            <p:cNvGrpSpPr>
              <a:grpSpLocks noChangeAspect="1"/>
            </p:cNvGrpSpPr>
            <p:nvPr/>
          </p:nvGrpSpPr>
          <p:grpSpPr bwMode="auto">
            <a:xfrm>
              <a:off x="3696" y="3312"/>
              <a:ext cx="144" cy="336"/>
              <a:chOff x="3864" y="1200"/>
              <a:chExt cx="288" cy="672"/>
            </a:xfrm>
          </p:grpSpPr>
          <p:sp>
            <p:nvSpPr>
              <p:cNvPr id="15648" name="Oval 28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49" name="Line 28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Line 29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Line 29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Line 2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Line 29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23" name="Group 294"/>
            <p:cNvGrpSpPr>
              <a:grpSpLocks noChangeAspect="1"/>
            </p:cNvGrpSpPr>
            <p:nvPr/>
          </p:nvGrpSpPr>
          <p:grpSpPr bwMode="auto">
            <a:xfrm>
              <a:off x="2064" y="3408"/>
              <a:ext cx="144" cy="336"/>
              <a:chOff x="3864" y="1200"/>
              <a:chExt cx="288" cy="672"/>
            </a:xfrm>
          </p:grpSpPr>
          <p:sp>
            <p:nvSpPr>
              <p:cNvPr id="15655" name="Oval 29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6" name="Line 29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Line 29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Line 29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Line 2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30" name="Group 301"/>
            <p:cNvGrpSpPr>
              <a:grpSpLocks noChangeAspect="1"/>
            </p:cNvGrpSpPr>
            <p:nvPr/>
          </p:nvGrpSpPr>
          <p:grpSpPr bwMode="auto">
            <a:xfrm>
              <a:off x="1488" y="1968"/>
              <a:ext cx="144" cy="336"/>
              <a:chOff x="3864" y="1200"/>
              <a:chExt cx="288" cy="672"/>
            </a:xfrm>
          </p:grpSpPr>
          <p:sp>
            <p:nvSpPr>
              <p:cNvPr id="15662" name="Oval 30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3" name="Line 30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Line 30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Line 30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Line 3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Line 30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437" name="Group 308"/>
          <p:cNvGrpSpPr>
            <a:grpSpLocks/>
          </p:cNvGrpSpPr>
          <p:nvPr/>
        </p:nvGrpSpPr>
        <p:grpSpPr bwMode="auto">
          <a:xfrm>
            <a:off x="2286000" y="3971925"/>
            <a:ext cx="1676400" cy="1447800"/>
            <a:chOff x="1200" y="1008"/>
            <a:chExt cx="3312" cy="3024"/>
          </a:xfrm>
        </p:grpSpPr>
        <p:sp>
          <p:nvSpPr>
            <p:cNvPr id="15669" name="Oval 309"/>
            <p:cNvSpPr>
              <a:spLocks noChangeArrowheads="1"/>
            </p:cNvSpPr>
            <p:nvPr/>
          </p:nvSpPr>
          <p:spPr bwMode="auto">
            <a:xfrm>
              <a:off x="1200" y="1008"/>
              <a:ext cx="3312" cy="302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44" name="Group 310"/>
            <p:cNvGrpSpPr>
              <a:grpSpLocks noChangeAspect="1"/>
            </p:cNvGrpSpPr>
            <p:nvPr/>
          </p:nvGrpSpPr>
          <p:grpSpPr bwMode="auto">
            <a:xfrm>
              <a:off x="1776" y="1728"/>
              <a:ext cx="144" cy="336"/>
              <a:chOff x="3864" y="1200"/>
              <a:chExt cx="288" cy="672"/>
            </a:xfrm>
          </p:grpSpPr>
          <p:sp>
            <p:nvSpPr>
              <p:cNvPr id="15671" name="Oval 31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" name="Line 31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Line 31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Line 31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Line 3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Line 31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51" name="Group 317"/>
            <p:cNvGrpSpPr>
              <a:grpSpLocks noChangeAspect="1"/>
            </p:cNvGrpSpPr>
            <p:nvPr/>
          </p:nvGrpSpPr>
          <p:grpSpPr bwMode="auto">
            <a:xfrm>
              <a:off x="1728" y="2208"/>
              <a:ext cx="144" cy="336"/>
              <a:chOff x="3864" y="1200"/>
              <a:chExt cx="288" cy="672"/>
            </a:xfrm>
          </p:grpSpPr>
          <p:sp>
            <p:nvSpPr>
              <p:cNvPr id="15678" name="Oval 31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" name="Line 31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Line 32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Line 32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Line 3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Line 32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58" name="Group 324"/>
            <p:cNvGrpSpPr>
              <a:grpSpLocks noChangeAspect="1"/>
            </p:cNvGrpSpPr>
            <p:nvPr/>
          </p:nvGrpSpPr>
          <p:grpSpPr bwMode="auto">
            <a:xfrm>
              <a:off x="2160" y="1488"/>
              <a:ext cx="144" cy="336"/>
              <a:chOff x="3864" y="1200"/>
              <a:chExt cx="288" cy="672"/>
            </a:xfrm>
          </p:grpSpPr>
          <p:sp>
            <p:nvSpPr>
              <p:cNvPr id="15685" name="Oval 32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6" name="Line 32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Line 32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Line 32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Line 3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Line 33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65" name="Group 331"/>
            <p:cNvGrpSpPr>
              <a:grpSpLocks noChangeAspect="1"/>
            </p:cNvGrpSpPr>
            <p:nvPr/>
          </p:nvGrpSpPr>
          <p:grpSpPr bwMode="auto">
            <a:xfrm>
              <a:off x="2160" y="1920"/>
              <a:ext cx="144" cy="336"/>
              <a:chOff x="3864" y="1200"/>
              <a:chExt cx="288" cy="672"/>
            </a:xfrm>
          </p:grpSpPr>
          <p:sp>
            <p:nvSpPr>
              <p:cNvPr id="15692" name="Oval 33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3" name="Line 33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Line 33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Line 33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Line 3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Line 33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72" name="Group 338"/>
            <p:cNvGrpSpPr>
              <a:grpSpLocks noChangeAspect="1"/>
            </p:cNvGrpSpPr>
            <p:nvPr/>
          </p:nvGrpSpPr>
          <p:grpSpPr bwMode="auto">
            <a:xfrm>
              <a:off x="2064" y="2400"/>
              <a:ext cx="144" cy="336"/>
              <a:chOff x="3864" y="1200"/>
              <a:chExt cx="288" cy="672"/>
            </a:xfrm>
          </p:grpSpPr>
          <p:sp>
            <p:nvSpPr>
              <p:cNvPr id="15699" name="Oval 33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" name="Line 34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Line 34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Line 34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Line 3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79" name="Group 345"/>
            <p:cNvGrpSpPr>
              <a:grpSpLocks noChangeAspect="1"/>
            </p:cNvGrpSpPr>
            <p:nvPr/>
          </p:nvGrpSpPr>
          <p:grpSpPr bwMode="auto">
            <a:xfrm>
              <a:off x="1392" y="2496"/>
              <a:ext cx="144" cy="336"/>
              <a:chOff x="3864" y="1200"/>
              <a:chExt cx="288" cy="672"/>
            </a:xfrm>
          </p:grpSpPr>
          <p:sp>
            <p:nvSpPr>
              <p:cNvPr id="15706" name="Oval 34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7" name="Line 34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Line 34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Line 34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Line 3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Line 35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86" name="Group 352"/>
            <p:cNvGrpSpPr>
              <a:grpSpLocks noChangeAspect="1"/>
            </p:cNvGrpSpPr>
            <p:nvPr/>
          </p:nvGrpSpPr>
          <p:grpSpPr bwMode="auto">
            <a:xfrm>
              <a:off x="2400" y="2208"/>
              <a:ext cx="144" cy="336"/>
              <a:chOff x="3864" y="1200"/>
              <a:chExt cx="288" cy="672"/>
            </a:xfrm>
          </p:grpSpPr>
          <p:sp>
            <p:nvSpPr>
              <p:cNvPr id="15713" name="Oval 35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4" name="Line 35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Line 35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Line 35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Line 3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Line 35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93" name="Group 359"/>
            <p:cNvGrpSpPr>
              <a:grpSpLocks noChangeAspect="1"/>
            </p:cNvGrpSpPr>
            <p:nvPr/>
          </p:nvGrpSpPr>
          <p:grpSpPr bwMode="auto">
            <a:xfrm>
              <a:off x="2352" y="2688"/>
              <a:ext cx="144" cy="336"/>
              <a:chOff x="3864" y="1200"/>
              <a:chExt cx="288" cy="672"/>
            </a:xfrm>
          </p:grpSpPr>
          <p:sp>
            <p:nvSpPr>
              <p:cNvPr id="15720" name="Oval 36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1" name="Line 36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Line 36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Line 36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Line 3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Line 36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00" name="Group 366"/>
            <p:cNvGrpSpPr>
              <a:grpSpLocks noChangeAspect="1"/>
            </p:cNvGrpSpPr>
            <p:nvPr/>
          </p:nvGrpSpPr>
          <p:grpSpPr bwMode="auto">
            <a:xfrm>
              <a:off x="2784" y="1968"/>
              <a:ext cx="144" cy="336"/>
              <a:chOff x="3864" y="1200"/>
              <a:chExt cx="288" cy="672"/>
            </a:xfrm>
          </p:grpSpPr>
          <p:sp>
            <p:nvSpPr>
              <p:cNvPr id="15727" name="Oval 36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8" name="Line 36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Line 36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Line 37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Line 3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Line 37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07" name="Group 373"/>
            <p:cNvGrpSpPr>
              <a:grpSpLocks noChangeAspect="1"/>
            </p:cNvGrpSpPr>
            <p:nvPr/>
          </p:nvGrpSpPr>
          <p:grpSpPr bwMode="auto">
            <a:xfrm>
              <a:off x="2784" y="2400"/>
              <a:ext cx="144" cy="336"/>
              <a:chOff x="3864" y="1200"/>
              <a:chExt cx="288" cy="672"/>
            </a:xfrm>
          </p:grpSpPr>
          <p:sp>
            <p:nvSpPr>
              <p:cNvPr id="15734" name="Oval 37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35" name="Line 37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Line 37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Line 37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Line 3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Line 37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14" name="Group 380"/>
            <p:cNvGrpSpPr>
              <a:grpSpLocks noChangeAspect="1"/>
            </p:cNvGrpSpPr>
            <p:nvPr/>
          </p:nvGrpSpPr>
          <p:grpSpPr bwMode="auto">
            <a:xfrm>
              <a:off x="2688" y="2880"/>
              <a:ext cx="144" cy="336"/>
              <a:chOff x="3864" y="1200"/>
              <a:chExt cx="288" cy="672"/>
            </a:xfrm>
          </p:grpSpPr>
          <p:sp>
            <p:nvSpPr>
              <p:cNvPr id="15741" name="Oval 38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42" name="Line 38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Line 38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Line 3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Line 38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21" name="Group 387"/>
            <p:cNvGrpSpPr>
              <a:grpSpLocks noChangeAspect="1"/>
            </p:cNvGrpSpPr>
            <p:nvPr/>
          </p:nvGrpSpPr>
          <p:grpSpPr bwMode="auto">
            <a:xfrm>
              <a:off x="2016" y="2976"/>
              <a:ext cx="144" cy="336"/>
              <a:chOff x="3864" y="1200"/>
              <a:chExt cx="288" cy="672"/>
            </a:xfrm>
          </p:grpSpPr>
          <p:sp>
            <p:nvSpPr>
              <p:cNvPr id="15748" name="Oval 38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49" name="Line 38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Line 39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Line 39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Line 3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Line 39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28" name="Group 394"/>
            <p:cNvGrpSpPr>
              <a:grpSpLocks noChangeAspect="1"/>
            </p:cNvGrpSpPr>
            <p:nvPr/>
          </p:nvGrpSpPr>
          <p:grpSpPr bwMode="auto">
            <a:xfrm>
              <a:off x="2976" y="2736"/>
              <a:ext cx="144" cy="336"/>
              <a:chOff x="3864" y="1200"/>
              <a:chExt cx="288" cy="672"/>
            </a:xfrm>
          </p:grpSpPr>
          <p:sp>
            <p:nvSpPr>
              <p:cNvPr id="15755" name="Oval 39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56" name="Line 39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Line 39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Line 39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Line 3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Line 40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35" name="Group 401"/>
            <p:cNvGrpSpPr>
              <a:grpSpLocks noChangeAspect="1"/>
            </p:cNvGrpSpPr>
            <p:nvPr/>
          </p:nvGrpSpPr>
          <p:grpSpPr bwMode="auto">
            <a:xfrm>
              <a:off x="2928" y="3216"/>
              <a:ext cx="144" cy="336"/>
              <a:chOff x="3864" y="1200"/>
              <a:chExt cx="288" cy="672"/>
            </a:xfrm>
          </p:grpSpPr>
          <p:sp>
            <p:nvSpPr>
              <p:cNvPr id="15762" name="Oval 40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63" name="Line 40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Line 40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Line 40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Line 4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Line 40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42" name="Group 408"/>
            <p:cNvGrpSpPr>
              <a:grpSpLocks noChangeAspect="1"/>
            </p:cNvGrpSpPr>
            <p:nvPr/>
          </p:nvGrpSpPr>
          <p:grpSpPr bwMode="auto">
            <a:xfrm>
              <a:off x="3360" y="2496"/>
              <a:ext cx="144" cy="336"/>
              <a:chOff x="3864" y="1200"/>
              <a:chExt cx="288" cy="672"/>
            </a:xfrm>
          </p:grpSpPr>
          <p:sp>
            <p:nvSpPr>
              <p:cNvPr id="15769" name="Oval 40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0" name="Line 41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Line 41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Line 41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Line 4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Line 41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49" name="Group 415"/>
            <p:cNvGrpSpPr>
              <a:grpSpLocks noChangeAspect="1"/>
            </p:cNvGrpSpPr>
            <p:nvPr/>
          </p:nvGrpSpPr>
          <p:grpSpPr bwMode="auto">
            <a:xfrm>
              <a:off x="3360" y="2928"/>
              <a:ext cx="144" cy="336"/>
              <a:chOff x="3864" y="1200"/>
              <a:chExt cx="288" cy="672"/>
            </a:xfrm>
          </p:grpSpPr>
          <p:sp>
            <p:nvSpPr>
              <p:cNvPr id="15776" name="Oval 41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7" name="Line 41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Line 41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Line 41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Line 4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Line 42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56" name="Group 422"/>
            <p:cNvGrpSpPr>
              <a:grpSpLocks noChangeAspect="1"/>
            </p:cNvGrpSpPr>
            <p:nvPr/>
          </p:nvGrpSpPr>
          <p:grpSpPr bwMode="auto">
            <a:xfrm>
              <a:off x="3264" y="3408"/>
              <a:ext cx="144" cy="336"/>
              <a:chOff x="3864" y="1200"/>
              <a:chExt cx="288" cy="672"/>
            </a:xfrm>
          </p:grpSpPr>
          <p:sp>
            <p:nvSpPr>
              <p:cNvPr id="15783" name="Oval 42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84" name="Line 42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Line 42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Line 42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Line 4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Line 42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63" name="Group 429"/>
            <p:cNvGrpSpPr>
              <a:grpSpLocks noChangeAspect="1"/>
            </p:cNvGrpSpPr>
            <p:nvPr/>
          </p:nvGrpSpPr>
          <p:grpSpPr bwMode="auto">
            <a:xfrm>
              <a:off x="2592" y="3504"/>
              <a:ext cx="144" cy="336"/>
              <a:chOff x="3864" y="1200"/>
              <a:chExt cx="288" cy="672"/>
            </a:xfrm>
          </p:grpSpPr>
          <p:sp>
            <p:nvSpPr>
              <p:cNvPr id="15790" name="Oval 43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1" name="Line 43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Line 43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Line 43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Line 4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Line 43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70" name="Group 436"/>
            <p:cNvGrpSpPr>
              <a:grpSpLocks noChangeAspect="1"/>
            </p:cNvGrpSpPr>
            <p:nvPr/>
          </p:nvGrpSpPr>
          <p:grpSpPr bwMode="auto">
            <a:xfrm>
              <a:off x="3744" y="2352"/>
              <a:ext cx="144" cy="336"/>
              <a:chOff x="3864" y="1200"/>
              <a:chExt cx="288" cy="672"/>
            </a:xfrm>
          </p:grpSpPr>
          <p:sp>
            <p:nvSpPr>
              <p:cNvPr id="15797" name="Oval 43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" name="Line 43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Line 43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Line 44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Line 4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Line 44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77" name="Group 443"/>
            <p:cNvGrpSpPr>
              <a:grpSpLocks noChangeAspect="1"/>
            </p:cNvGrpSpPr>
            <p:nvPr/>
          </p:nvGrpSpPr>
          <p:grpSpPr bwMode="auto">
            <a:xfrm>
              <a:off x="3696" y="2832"/>
              <a:ext cx="144" cy="336"/>
              <a:chOff x="3864" y="1200"/>
              <a:chExt cx="288" cy="672"/>
            </a:xfrm>
          </p:grpSpPr>
          <p:sp>
            <p:nvSpPr>
              <p:cNvPr id="15804" name="Oval 44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5" name="Line 44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Line 44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Line 44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Line 4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Line 44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84" name="Group 450"/>
            <p:cNvGrpSpPr>
              <a:grpSpLocks noChangeAspect="1"/>
            </p:cNvGrpSpPr>
            <p:nvPr/>
          </p:nvGrpSpPr>
          <p:grpSpPr bwMode="auto">
            <a:xfrm>
              <a:off x="4128" y="2112"/>
              <a:ext cx="144" cy="336"/>
              <a:chOff x="3864" y="1200"/>
              <a:chExt cx="288" cy="672"/>
            </a:xfrm>
          </p:grpSpPr>
          <p:sp>
            <p:nvSpPr>
              <p:cNvPr id="15811" name="Oval 45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12" name="Line 45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Line 45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Line 45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Line 4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Line 45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91" name="Group 457"/>
            <p:cNvGrpSpPr>
              <a:grpSpLocks noChangeAspect="1"/>
            </p:cNvGrpSpPr>
            <p:nvPr/>
          </p:nvGrpSpPr>
          <p:grpSpPr bwMode="auto">
            <a:xfrm>
              <a:off x="4128" y="2544"/>
              <a:ext cx="144" cy="336"/>
              <a:chOff x="3864" y="1200"/>
              <a:chExt cx="288" cy="672"/>
            </a:xfrm>
          </p:grpSpPr>
          <p:sp>
            <p:nvSpPr>
              <p:cNvPr id="15818" name="Oval 45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19" name="Line 45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Line 46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Line 46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Line 4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3" name="Line 46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98" name="Group 464"/>
            <p:cNvGrpSpPr>
              <a:grpSpLocks noChangeAspect="1"/>
            </p:cNvGrpSpPr>
            <p:nvPr/>
          </p:nvGrpSpPr>
          <p:grpSpPr bwMode="auto">
            <a:xfrm>
              <a:off x="4032" y="3024"/>
              <a:ext cx="144" cy="336"/>
              <a:chOff x="3864" y="1200"/>
              <a:chExt cx="288" cy="672"/>
            </a:xfrm>
          </p:grpSpPr>
          <p:sp>
            <p:nvSpPr>
              <p:cNvPr id="15825" name="Oval 46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26" name="Line 46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Line 46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Line 46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Line 4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Line 47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05" name="Group 471"/>
            <p:cNvGrpSpPr>
              <a:grpSpLocks noChangeAspect="1"/>
            </p:cNvGrpSpPr>
            <p:nvPr/>
          </p:nvGrpSpPr>
          <p:grpSpPr bwMode="auto">
            <a:xfrm>
              <a:off x="2352" y="3168"/>
              <a:ext cx="144" cy="336"/>
              <a:chOff x="3864" y="1200"/>
              <a:chExt cx="288" cy="672"/>
            </a:xfrm>
          </p:grpSpPr>
          <p:sp>
            <p:nvSpPr>
              <p:cNvPr id="15832" name="Oval 47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33" name="Line 47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Line 47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Line 47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Line 4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Line 47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12" name="Group 478"/>
            <p:cNvGrpSpPr>
              <a:grpSpLocks noChangeAspect="1"/>
            </p:cNvGrpSpPr>
            <p:nvPr/>
          </p:nvGrpSpPr>
          <p:grpSpPr bwMode="auto">
            <a:xfrm>
              <a:off x="3120" y="1440"/>
              <a:ext cx="144" cy="336"/>
              <a:chOff x="3864" y="1200"/>
              <a:chExt cx="288" cy="672"/>
            </a:xfrm>
          </p:grpSpPr>
          <p:sp>
            <p:nvSpPr>
              <p:cNvPr id="15839" name="Oval 47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40" name="Line 48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Line 48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Line 48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Line 4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Line 48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19" name="Group 485"/>
            <p:cNvGrpSpPr>
              <a:grpSpLocks noChangeAspect="1"/>
            </p:cNvGrpSpPr>
            <p:nvPr/>
          </p:nvGrpSpPr>
          <p:grpSpPr bwMode="auto">
            <a:xfrm>
              <a:off x="3072" y="1920"/>
              <a:ext cx="144" cy="336"/>
              <a:chOff x="3864" y="1200"/>
              <a:chExt cx="288" cy="672"/>
            </a:xfrm>
          </p:grpSpPr>
          <p:sp>
            <p:nvSpPr>
              <p:cNvPr id="15846" name="Oval 48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47" name="Line 48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Line 48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Line 48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Line 4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Line 49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26" name="Group 492"/>
            <p:cNvGrpSpPr>
              <a:grpSpLocks noChangeAspect="1"/>
            </p:cNvGrpSpPr>
            <p:nvPr/>
          </p:nvGrpSpPr>
          <p:grpSpPr bwMode="auto">
            <a:xfrm>
              <a:off x="3504" y="1200"/>
              <a:ext cx="144" cy="336"/>
              <a:chOff x="3864" y="1200"/>
              <a:chExt cx="288" cy="672"/>
            </a:xfrm>
          </p:grpSpPr>
          <p:sp>
            <p:nvSpPr>
              <p:cNvPr id="15853" name="Oval 49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54" name="Line 49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Line 49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Line 49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Line 4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Line 49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33" name="Group 499"/>
            <p:cNvGrpSpPr>
              <a:grpSpLocks noChangeAspect="1"/>
            </p:cNvGrpSpPr>
            <p:nvPr/>
          </p:nvGrpSpPr>
          <p:grpSpPr bwMode="auto">
            <a:xfrm>
              <a:off x="3504" y="1632"/>
              <a:ext cx="144" cy="336"/>
              <a:chOff x="3864" y="1200"/>
              <a:chExt cx="288" cy="672"/>
            </a:xfrm>
          </p:grpSpPr>
          <p:sp>
            <p:nvSpPr>
              <p:cNvPr id="15860" name="Oval 50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61" name="Line 50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Line 50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Line 50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Line 5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Line 50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40" name="Group 506"/>
            <p:cNvGrpSpPr>
              <a:grpSpLocks noChangeAspect="1"/>
            </p:cNvGrpSpPr>
            <p:nvPr/>
          </p:nvGrpSpPr>
          <p:grpSpPr bwMode="auto">
            <a:xfrm>
              <a:off x="3408" y="2112"/>
              <a:ext cx="144" cy="336"/>
              <a:chOff x="3864" y="1200"/>
              <a:chExt cx="288" cy="672"/>
            </a:xfrm>
          </p:grpSpPr>
          <p:sp>
            <p:nvSpPr>
              <p:cNvPr id="15867" name="Oval 50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68" name="Line 50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Line 50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Line 51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Line 5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Line 51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47" name="Group 513"/>
            <p:cNvGrpSpPr>
              <a:grpSpLocks noChangeAspect="1"/>
            </p:cNvGrpSpPr>
            <p:nvPr/>
          </p:nvGrpSpPr>
          <p:grpSpPr bwMode="auto">
            <a:xfrm>
              <a:off x="3792" y="1488"/>
              <a:ext cx="144" cy="336"/>
              <a:chOff x="3864" y="1200"/>
              <a:chExt cx="288" cy="672"/>
            </a:xfrm>
          </p:grpSpPr>
          <p:sp>
            <p:nvSpPr>
              <p:cNvPr id="15874" name="Oval 51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5" name="Line 51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Line 51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Line 51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Line 5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Line 51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54" name="Group 520"/>
            <p:cNvGrpSpPr>
              <a:grpSpLocks noChangeAspect="1"/>
            </p:cNvGrpSpPr>
            <p:nvPr/>
          </p:nvGrpSpPr>
          <p:grpSpPr bwMode="auto">
            <a:xfrm>
              <a:off x="2832" y="1536"/>
              <a:ext cx="144" cy="336"/>
              <a:chOff x="3864" y="1200"/>
              <a:chExt cx="288" cy="672"/>
            </a:xfrm>
          </p:grpSpPr>
          <p:sp>
            <p:nvSpPr>
              <p:cNvPr id="15881" name="Oval 52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82" name="Line 52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Line 52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Line 52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Line 5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Line 52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61" name="Group 527"/>
            <p:cNvGrpSpPr>
              <a:grpSpLocks noChangeAspect="1"/>
            </p:cNvGrpSpPr>
            <p:nvPr/>
          </p:nvGrpSpPr>
          <p:grpSpPr bwMode="auto">
            <a:xfrm>
              <a:off x="2928" y="1104"/>
              <a:ext cx="144" cy="336"/>
              <a:chOff x="3864" y="1200"/>
              <a:chExt cx="288" cy="672"/>
            </a:xfrm>
          </p:grpSpPr>
          <p:sp>
            <p:nvSpPr>
              <p:cNvPr id="15888" name="Oval 52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89" name="Line 52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Line 53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Line 53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Line 5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Line 53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68" name="Group 534"/>
            <p:cNvGrpSpPr>
              <a:grpSpLocks noChangeAspect="1"/>
            </p:cNvGrpSpPr>
            <p:nvPr/>
          </p:nvGrpSpPr>
          <p:grpSpPr bwMode="auto">
            <a:xfrm>
              <a:off x="2496" y="1680"/>
              <a:ext cx="144" cy="336"/>
              <a:chOff x="3864" y="1200"/>
              <a:chExt cx="288" cy="672"/>
            </a:xfrm>
          </p:grpSpPr>
          <p:sp>
            <p:nvSpPr>
              <p:cNvPr id="15895" name="Oval 53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96" name="Line 53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Line 53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Line 53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Line 5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Line 54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70" name="Group 541"/>
            <p:cNvGrpSpPr>
              <a:grpSpLocks noChangeAspect="1"/>
            </p:cNvGrpSpPr>
            <p:nvPr/>
          </p:nvGrpSpPr>
          <p:grpSpPr bwMode="auto">
            <a:xfrm>
              <a:off x="2544" y="1200"/>
              <a:ext cx="144" cy="336"/>
              <a:chOff x="3864" y="1200"/>
              <a:chExt cx="288" cy="672"/>
            </a:xfrm>
          </p:grpSpPr>
          <p:sp>
            <p:nvSpPr>
              <p:cNvPr id="15902" name="Oval 54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03" name="Line 54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Line 54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Line 54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Line 5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Line 54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77" name="Group 548"/>
            <p:cNvGrpSpPr>
              <a:grpSpLocks noChangeAspect="1"/>
            </p:cNvGrpSpPr>
            <p:nvPr/>
          </p:nvGrpSpPr>
          <p:grpSpPr bwMode="auto">
            <a:xfrm>
              <a:off x="3072" y="2352"/>
              <a:ext cx="144" cy="336"/>
              <a:chOff x="3864" y="1200"/>
              <a:chExt cx="288" cy="672"/>
            </a:xfrm>
          </p:grpSpPr>
          <p:sp>
            <p:nvSpPr>
              <p:cNvPr id="15909" name="Oval 54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10" name="Line 55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Line 55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Line 55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Line 5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Line 55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84" name="Group 555"/>
            <p:cNvGrpSpPr>
              <a:grpSpLocks noChangeAspect="1"/>
            </p:cNvGrpSpPr>
            <p:nvPr/>
          </p:nvGrpSpPr>
          <p:grpSpPr bwMode="auto">
            <a:xfrm>
              <a:off x="3792" y="1920"/>
              <a:ext cx="144" cy="336"/>
              <a:chOff x="3864" y="1200"/>
              <a:chExt cx="288" cy="672"/>
            </a:xfrm>
          </p:grpSpPr>
          <p:sp>
            <p:nvSpPr>
              <p:cNvPr id="15916" name="Oval 55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17" name="Line 55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Line 55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Line 55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Line 5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Line 56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91" name="Group 562"/>
            <p:cNvGrpSpPr>
              <a:grpSpLocks noChangeAspect="1"/>
            </p:cNvGrpSpPr>
            <p:nvPr/>
          </p:nvGrpSpPr>
          <p:grpSpPr bwMode="auto">
            <a:xfrm>
              <a:off x="1680" y="2688"/>
              <a:ext cx="144" cy="336"/>
              <a:chOff x="3864" y="1200"/>
              <a:chExt cx="288" cy="672"/>
            </a:xfrm>
          </p:grpSpPr>
          <p:sp>
            <p:nvSpPr>
              <p:cNvPr id="15923" name="Oval 56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24" name="Line 56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Line 56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Line 56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Line 5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Line 56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98" name="Group 569"/>
            <p:cNvGrpSpPr>
              <a:grpSpLocks noChangeAspect="1"/>
            </p:cNvGrpSpPr>
            <p:nvPr/>
          </p:nvGrpSpPr>
          <p:grpSpPr bwMode="auto">
            <a:xfrm>
              <a:off x="1728" y="3120"/>
              <a:ext cx="144" cy="336"/>
              <a:chOff x="3864" y="1200"/>
              <a:chExt cx="288" cy="672"/>
            </a:xfrm>
          </p:grpSpPr>
          <p:sp>
            <p:nvSpPr>
              <p:cNvPr id="15930" name="Oval 57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31" name="Line 57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Line 57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Line 57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Line 5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Line 57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05" name="Group 576"/>
            <p:cNvGrpSpPr>
              <a:grpSpLocks noChangeAspect="1"/>
            </p:cNvGrpSpPr>
            <p:nvPr/>
          </p:nvGrpSpPr>
          <p:grpSpPr bwMode="auto">
            <a:xfrm>
              <a:off x="2928" y="3648"/>
              <a:ext cx="144" cy="336"/>
              <a:chOff x="3864" y="1200"/>
              <a:chExt cx="288" cy="672"/>
            </a:xfrm>
          </p:grpSpPr>
          <p:sp>
            <p:nvSpPr>
              <p:cNvPr id="15937" name="Oval 57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38" name="Line 57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Line 57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Line 58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Line 5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12" name="Group 583"/>
            <p:cNvGrpSpPr>
              <a:grpSpLocks noChangeAspect="1"/>
            </p:cNvGrpSpPr>
            <p:nvPr/>
          </p:nvGrpSpPr>
          <p:grpSpPr bwMode="auto">
            <a:xfrm>
              <a:off x="3696" y="3312"/>
              <a:ext cx="144" cy="336"/>
              <a:chOff x="3864" y="1200"/>
              <a:chExt cx="288" cy="672"/>
            </a:xfrm>
          </p:grpSpPr>
          <p:sp>
            <p:nvSpPr>
              <p:cNvPr id="15944" name="Oval 58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45" name="Line 58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Line 58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Line 58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Line 5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Line 58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19" name="Group 590"/>
            <p:cNvGrpSpPr>
              <a:grpSpLocks noChangeAspect="1"/>
            </p:cNvGrpSpPr>
            <p:nvPr/>
          </p:nvGrpSpPr>
          <p:grpSpPr bwMode="auto">
            <a:xfrm>
              <a:off x="2064" y="3408"/>
              <a:ext cx="144" cy="336"/>
              <a:chOff x="3864" y="1200"/>
              <a:chExt cx="288" cy="672"/>
            </a:xfrm>
          </p:grpSpPr>
          <p:sp>
            <p:nvSpPr>
              <p:cNvPr id="15951" name="Oval 59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52" name="Line 59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Line 59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Line 59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Line 5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26" name="Group 597"/>
            <p:cNvGrpSpPr>
              <a:grpSpLocks noChangeAspect="1"/>
            </p:cNvGrpSpPr>
            <p:nvPr/>
          </p:nvGrpSpPr>
          <p:grpSpPr bwMode="auto">
            <a:xfrm>
              <a:off x="1488" y="1968"/>
              <a:ext cx="144" cy="336"/>
              <a:chOff x="3864" y="1200"/>
              <a:chExt cx="288" cy="672"/>
            </a:xfrm>
          </p:grpSpPr>
          <p:sp>
            <p:nvSpPr>
              <p:cNvPr id="15958" name="Oval 59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59" name="Line 59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Line 60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Line 60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Line 6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Line 60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733" name="Group 604"/>
          <p:cNvGrpSpPr>
            <a:grpSpLocks/>
          </p:cNvGrpSpPr>
          <p:nvPr/>
        </p:nvGrpSpPr>
        <p:grpSpPr bwMode="auto">
          <a:xfrm>
            <a:off x="5257800" y="3810000"/>
            <a:ext cx="1676400" cy="1447800"/>
            <a:chOff x="1200" y="1008"/>
            <a:chExt cx="3312" cy="3024"/>
          </a:xfrm>
        </p:grpSpPr>
        <p:sp>
          <p:nvSpPr>
            <p:cNvPr id="15965" name="Oval 605"/>
            <p:cNvSpPr>
              <a:spLocks noChangeArrowheads="1"/>
            </p:cNvSpPr>
            <p:nvPr/>
          </p:nvSpPr>
          <p:spPr bwMode="auto">
            <a:xfrm>
              <a:off x="1200" y="1008"/>
              <a:ext cx="3312" cy="302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740" name="Group 606"/>
            <p:cNvGrpSpPr>
              <a:grpSpLocks noChangeAspect="1"/>
            </p:cNvGrpSpPr>
            <p:nvPr/>
          </p:nvGrpSpPr>
          <p:grpSpPr bwMode="auto">
            <a:xfrm>
              <a:off x="1776" y="1728"/>
              <a:ext cx="144" cy="336"/>
              <a:chOff x="3864" y="1200"/>
              <a:chExt cx="288" cy="672"/>
            </a:xfrm>
          </p:grpSpPr>
          <p:sp>
            <p:nvSpPr>
              <p:cNvPr id="15967" name="Oval 60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68" name="Line 60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Line 60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Line 61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Line 6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Line 61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47" name="Group 613"/>
            <p:cNvGrpSpPr>
              <a:grpSpLocks noChangeAspect="1"/>
            </p:cNvGrpSpPr>
            <p:nvPr/>
          </p:nvGrpSpPr>
          <p:grpSpPr bwMode="auto">
            <a:xfrm>
              <a:off x="1728" y="2208"/>
              <a:ext cx="144" cy="336"/>
              <a:chOff x="3864" y="1200"/>
              <a:chExt cx="288" cy="672"/>
            </a:xfrm>
          </p:grpSpPr>
          <p:sp>
            <p:nvSpPr>
              <p:cNvPr id="15974" name="Oval 61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5" name="Line 61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Line 61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Line 61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Line 6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Line 61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54" name="Group 620"/>
            <p:cNvGrpSpPr>
              <a:grpSpLocks noChangeAspect="1"/>
            </p:cNvGrpSpPr>
            <p:nvPr/>
          </p:nvGrpSpPr>
          <p:grpSpPr bwMode="auto">
            <a:xfrm>
              <a:off x="2160" y="1488"/>
              <a:ext cx="144" cy="336"/>
              <a:chOff x="3864" y="1200"/>
              <a:chExt cx="288" cy="672"/>
            </a:xfrm>
          </p:grpSpPr>
          <p:sp>
            <p:nvSpPr>
              <p:cNvPr id="15981" name="Oval 62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2" name="Line 62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Line 62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Line 62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Line 6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Line 62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61" name="Group 627"/>
            <p:cNvGrpSpPr>
              <a:grpSpLocks noChangeAspect="1"/>
            </p:cNvGrpSpPr>
            <p:nvPr/>
          </p:nvGrpSpPr>
          <p:grpSpPr bwMode="auto">
            <a:xfrm>
              <a:off x="2160" y="1920"/>
              <a:ext cx="144" cy="336"/>
              <a:chOff x="3864" y="1200"/>
              <a:chExt cx="288" cy="672"/>
            </a:xfrm>
          </p:grpSpPr>
          <p:sp>
            <p:nvSpPr>
              <p:cNvPr id="15988" name="Oval 62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9" name="Line 62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Line 63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Line 63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Line 6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Line 63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68" name="Group 634"/>
            <p:cNvGrpSpPr>
              <a:grpSpLocks noChangeAspect="1"/>
            </p:cNvGrpSpPr>
            <p:nvPr/>
          </p:nvGrpSpPr>
          <p:grpSpPr bwMode="auto">
            <a:xfrm>
              <a:off x="2064" y="2400"/>
              <a:ext cx="144" cy="336"/>
              <a:chOff x="3864" y="1200"/>
              <a:chExt cx="288" cy="672"/>
            </a:xfrm>
          </p:grpSpPr>
          <p:sp>
            <p:nvSpPr>
              <p:cNvPr id="15995" name="Oval 63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96" name="Line 63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Line 63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Line 63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Line 6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Line 64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75" name="Group 641"/>
            <p:cNvGrpSpPr>
              <a:grpSpLocks noChangeAspect="1"/>
            </p:cNvGrpSpPr>
            <p:nvPr/>
          </p:nvGrpSpPr>
          <p:grpSpPr bwMode="auto">
            <a:xfrm>
              <a:off x="1392" y="2496"/>
              <a:ext cx="144" cy="336"/>
              <a:chOff x="3864" y="1200"/>
              <a:chExt cx="288" cy="672"/>
            </a:xfrm>
          </p:grpSpPr>
          <p:sp>
            <p:nvSpPr>
              <p:cNvPr id="16002" name="Oval 64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03" name="Line 64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Line 64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Line 64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Line 6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Line 64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82" name="Group 648"/>
            <p:cNvGrpSpPr>
              <a:grpSpLocks noChangeAspect="1"/>
            </p:cNvGrpSpPr>
            <p:nvPr/>
          </p:nvGrpSpPr>
          <p:grpSpPr bwMode="auto">
            <a:xfrm>
              <a:off x="2400" y="2208"/>
              <a:ext cx="144" cy="336"/>
              <a:chOff x="3864" y="1200"/>
              <a:chExt cx="288" cy="672"/>
            </a:xfrm>
          </p:grpSpPr>
          <p:sp>
            <p:nvSpPr>
              <p:cNvPr id="16009" name="Oval 64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10" name="Line 65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Line 65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Line 65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Line 6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Line 65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89" name="Group 655"/>
            <p:cNvGrpSpPr>
              <a:grpSpLocks noChangeAspect="1"/>
            </p:cNvGrpSpPr>
            <p:nvPr/>
          </p:nvGrpSpPr>
          <p:grpSpPr bwMode="auto">
            <a:xfrm>
              <a:off x="2352" y="2688"/>
              <a:ext cx="144" cy="336"/>
              <a:chOff x="3864" y="1200"/>
              <a:chExt cx="288" cy="672"/>
            </a:xfrm>
          </p:grpSpPr>
          <p:sp>
            <p:nvSpPr>
              <p:cNvPr id="16016" name="Oval 65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17" name="Line 65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Line 65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Line 65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Line 6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Line 66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96" name="Group 662"/>
            <p:cNvGrpSpPr>
              <a:grpSpLocks noChangeAspect="1"/>
            </p:cNvGrpSpPr>
            <p:nvPr/>
          </p:nvGrpSpPr>
          <p:grpSpPr bwMode="auto">
            <a:xfrm>
              <a:off x="2784" y="1968"/>
              <a:ext cx="144" cy="336"/>
              <a:chOff x="3864" y="1200"/>
              <a:chExt cx="288" cy="672"/>
            </a:xfrm>
          </p:grpSpPr>
          <p:sp>
            <p:nvSpPr>
              <p:cNvPr id="16023" name="Oval 66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24" name="Line 66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Line 66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Line 66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Line 6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Line 66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03" name="Group 669"/>
            <p:cNvGrpSpPr>
              <a:grpSpLocks noChangeAspect="1"/>
            </p:cNvGrpSpPr>
            <p:nvPr/>
          </p:nvGrpSpPr>
          <p:grpSpPr bwMode="auto">
            <a:xfrm>
              <a:off x="2784" y="2400"/>
              <a:ext cx="144" cy="336"/>
              <a:chOff x="3864" y="1200"/>
              <a:chExt cx="288" cy="672"/>
            </a:xfrm>
          </p:grpSpPr>
          <p:sp>
            <p:nvSpPr>
              <p:cNvPr id="16030" name="Oval 67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31" name="Line 67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Line 67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Line 67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Line 6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Line 67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10" name="Group 676"/>
            <p:cNvGrpSpPr>
              <a:grpSpLocks noChangeAspect="1"/>
            </p:cNvGrpSpPr>
            <p:nvPr/>
          </p:nvGrpSpPr>
          <p:grpSpPr bwMode="auto">
            <a:xfrm>
              <a:off x="2688" y="2880"/>
              <a:ext cx="144" cy="336"/>
              <a:chOff x="3864" y="1200"/>
              <a:chExt cx="288" cy="672"/>
            </a:xfrm>
          </p:grpSpPr>
          <p:sp>
            <p:nvSpPr>
              <p:cNvPr id="16037" name="Oval 67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38" name="Line 67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Line 67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Line 68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Line 6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Line 68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17" name="Group 683"/>
            <p:cNvGrpSpPr>
              <a:grpSpLocks noChangeAspect="1"/>
            </p:cNvGrpSpPr>
            <p:nvPr/>
          </p:nvGrpSpPr>
          <p:grpSpPr bwMode="auto">
            <a:xfrm>
              <a:off x="2016" y="2976"/>
              <a:ext cx="144" cy="336"/>
              <a:chOff x="3864" y="1200"/>
              <a:chExt cx="288" cy="672"/>
            </a:xfrm>
          </p:grpSpPr>
          <p:sp>
            <p:nvSpPr>
              <p:cNvPr id="16044" name="Oval 68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45" name="Line 68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Line 68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Line 68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Line 6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Line 68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24" name="Group 690"/>
            <p:cNvGrpSpPr>
              <a:grpSpLocks noChangeAspect="1"/>
            </p:cNvGrpSpPr>
            <p:nvPr/>
          </p:nvGrpSpPr>
          <p:grpSpPr bwMode="auto">
            <a:xfrm>
              <a:off x="2976" y="2736"/>
              <a:ext cx="144" cy="336"/>
              <a:chOff x="3864" y="1200"/>
              <a:chExt cx="288" cy="672"/>
            </a:xfrm>
          </p:grpSpPr>
          <p:sp>
            <p:nvSpPr>
              <p:cNvPr id="16051" name="Oval 69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52" name="Line 69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Line 69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Line 69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Line 6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Line 69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31" name="Group 697"/>
            <p:cNvGrpSpPr>
              <a:grpSpLocks noChangeAspect="1"/>
            </p:cNvGrpSpPr>
            <p:nvPr/>
          </p:nvGrpSpPr>
          <p:grpSpPr bwMode="auto">
            <a:xfrm>
              <a:off x="2928" y="3216"/>
              <a:ext cx="144" cy="336"/>
              <a:chOff x="3864" y="1200"/>
              <a:chExt cx="288" cy="672"/>
            </a:xfrm>
          </p:grpSpPr>
          <p:sp>
            <p:nvSpPr>
              <p:cNvPr id="16058" name="Oval 69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59" name="Line 69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Line 70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Line 70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Line 7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Line 70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38" name="Group 704"/>
            <p:cNvGrpSpPr>
              <a:grpSpLocks noChangeAspect="1"/>
            </p:cNvGrpSpPr>
            <p:nvPr/>
          </p:nvGrpSpPr>
          <p:grpSpPr bwMode="auto">
            <a:xfrm>
              <a:off x="3360" y="2496"/>
              <a:ext cx="144" cy="336"/>
              <a:chOff x="3864" y="1200"/>
              <a:chExt cx="288" cy="672"/>
            </a:xfrm>
          </p:grpSpPr>
          <p:sp>
            <p:nvSpPr>
              <p:cNvPr id="16065" name="Oval 70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66" name="Line 70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Line 70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Line 70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Line 7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Line 71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45" name="Group 711"/>
            <p:cNvGrpSpPr>
              <a:grpSpLocks noChangeAspect="1"/>
            </p:cNvGrpSpPr>
            <p:nvPr/>
          </p:nvGrpSpPr>
          <p:grpSpPr bwMode="auto">
            <a:xfrm>
              <a:off x="3360" y="2928"/>
              <a:ext cx="144" cy="336"/>
              <a:chOff x="3864" y="1200"/>
              <a:chExt cx="288" cy="672"/>
            </a:xfrm>
          </p:grpSpPr>
          <p:sp>
            <p:nvSpPr>
              <p:cNvPr id="16072" name="Oval 71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3" name="Line 71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Line 71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Line 71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Line 7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Line 71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52" name="Group 718"/>
            <p:cNvGrpSpPr>
              <a:grpSpLocks noChangeAspect="1"/>
            </p:cNvGrpSpPr>
            <p:nvPr/>
          </p:nvGrpSpPr>
          <p:grpSpPr bwMode="auto">
            <a:xfrm>
              <a:off x="3264" y="3408"/>
              <a:ext cx="144" cy="336"/>
              <a:chOff x="3864" y="1200"/>
              <a:chExt cx="288" cy="672"/>
            </a:xfrm>
          </p:grpSpPr>
          <p:sp>
            <p:nvSpPr>
              <p:cNvPr id="16079" name="Oval 71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80" name="Line 72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Line 72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Line 72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Line 7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Line 72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59" name="Group 725"/>
            <p:cNvGrpSpPr>
              <a:grpSpLocks noChangeAspect="1"/>
            </p:cNvGrpSpPr>
            <p:nvPr/>
          </p:nvGrpSpPr>
          <p:grpSpPr bwMode="auto">
            <a:xfrm>
              <a:off x="2592" y="3504"/>
              <a:ext cx="144" cy="336"/>
              <a:chOff x="3864" y="1200"/>
              <a:chExt cx="288" cy="672"/>
            </a:xfrm>
          </p:grpSpPr>
          <p:sp>
            <p:nvSpPr>
              <p:cNvPr id="16086" name="Oval 72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87" name="Line 72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Line 72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Line 72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Line 7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Line 73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66" name="Group 732"/>
            <p:cNvGrpSpPr>
              <a:grpSpLocks noChangeAspect="1"/>
            </p:cNvGrpSpPr>
            <p:nvPr/>
          </p:nvGrpSpPr>
          <p:grpSpPr bwMode="auto">
            <a:xfrm>
              <a:off x="3744" y="2352"/>
              <a:ext cx="144" cy="336"/>
              <a:chOff x="3864" y="1200"/>
              <a:chExt cx="288" cy="672"/>
            </a:xfrm>
          </p:grpSpPr>
          <p:sp>
            <p:nvSpPr>
              <p:cNvPr id="16093" name="Oval 73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94" name="Line 73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Line 73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Line 73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Line 7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Line 73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73" name="Group 739"/>
            <p:cNvGrpSpPr>
              <a:grpSpLocks noChangeAspect="1"/>
            </p:cNvGrpSpPr>
            <p:nvPr/>
          </p:nvGrpSpPr>
          <p:grpSpPr bwMode="auto">
            <a:xfrm>
              <a:off x="3696" y="2832"/>
              <a:ext cx="144" cy="336"/>
              <a:chOff x="3864" y="1200"/>
              <a:chExt cx="288" cy="672"/>
            </a:xfrm>
          </p:grpSpPr>
          <p:sp>
            <p:nvSpPr>
              <p:cNvPr id="16100" name="Oval 74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01" name="Line 74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Line 74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Line 74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Line 7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Line 74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80" name="Group 746"/>
            <p:cNvGrpSpPr>
              <a:grpSpLocks noChangeAspect="1"/>
            </p:cNvGrpSpPr>
            <p:nvPr/>
          </p:nvGrpSpPr>
          <p:grpSpPr bwMode="auto">
            <a:xfrm>
              <a:off x="4128" y="2112"/>
              <a:ext cx="144" cy="336"/>
              <a:chOff x="3864" y="1200"/>
              <a:chExt cx="288" cy="672"/>
            </a:xfrm>
          </p:grpSpPr>
          <p:sp>
            <p:nvSpPr>
              <p:cNvPr id="16107" name="Oval 74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08" name="Line 74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Line 74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Line 75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Line 7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Line 75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87" name="Group 753"/>
            <p:cNvGrpSpPr>
              <a:grpSpLocks noChangeAspect="1"/>
            </p:cNvGrpSpPr>
            <p:nvPr/>
          </p:nvGrpSpPr>
          <p:grpSpPr bwMode="auto">
            <a:xfrm>
              <a:off x="4128" y="2544"/>
              <a:ext cx="144" cy="336"/>
              <a:chOff x="3864" y="1200"/>
              <a:chExt cx="288" cy="672"/>
            </a:xfrm>
          </p:grpSpPr>
          <p:sp>
            <p:nvSpPr>
              <p:cNvPr id="16114" name="Oval 75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15" name="Line 75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Line 75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Line 75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Line 7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Line 75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94" name="Group 760"/>
            <p:cNvGrpSpPr>
              <a:grpSpLocks noChangeAspect="1"/>
            </p:cNvGrpSpPr>
            <p:nvPr/>
          </p:nvGrpSpPr>
          <p:grpSpPr bwMode="auto">
            <a:xfrm>
              <a:off x="4032" y="3024"/>
              <a:ext cx="144" cy="336"/>
              <a:chOff x="3864" y="1200"/>
              <a:chExt cx="288" cy="672"/>
            </a:xfrm>
          </p:grpSpPr>
          <p:sp>
            <p:nvSpPr>
              <p:cNvPr id="16121" name="Oval 76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22" name="Line 76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Line 76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Line 76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Line 7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Line 76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01" name="Group 767"/>
            <p:cNvGrpSpPr>
              <a:grpSpLocks noChangeAspect="1"/>
            </p:cNvGrpSpPr>
            <p:nvPr/>
          </p:nvGrpSpPr>
          <p:grpSpPr bwMode="auto">
            <a:xfrm>
              <a:off x="2352" y="3168"/>
              <a:ext cx="144" cy="336"/>
              <a:chOff x="3864" y="1200"/>
              <a:chExt cx="288" cy="672"/>
            </a:xfrm>
          </p:grpSpPr>
          <p:sp>
            <p:nvSpPr>
              <p:cNvPr id="16128" name="Oval 76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29" name="Line 76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Line 77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Line 77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Line 7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Line 77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08" name="Group 774"/>
            <p:cNvGrpSpPr>
              <a:grpSpLocks noChangeAspect="1"/>
            </p:cNvGrpSpPr>
            <p:nvPr/>
          </p:nvGrpSpPr>
          <p:grpSpPr bwMode="auto">
            <a:xfrm>
              <a:off x="3120" y="1440"/>
              <a:ext cx="144" cy="336"/>
              <a:chOff x="3864" y="1200"/>
              <a:chExt cx="288" cy="672"/>
            </a:xfrm>
          </p:grpSpPr>
          <p:sp>
            <p:nvSpPr>
              <p:cNvPr id="16135" name="Oval 77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36" name="Line 77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Line 77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Line 77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Line 7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Line 78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15" name="Group 781"/>
            <p:cNvGrpSpPr>
              <a:grpSpLocks noChangeAspect="1"/>
            </p:cNvGrpSpPr>
            <p:nvPr/>
          </p:nvGrpSpPr>
          <p:grpSpPr bwMode="auto">
            <a:xfrm>
              <a:off x="3072" y="1920"/>
              <a:ext cx="144" cy="336"/>
              <a:chOff x="3864" y="1200"/>
              <a:chExt cx="288" cy="672"/>
            </a:xfrm>
          </p:grpSpPr>
          <p:sp>
            <p:nvSpPr>
              <p:cNvPr id="16142" name="Oval 78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43" name="Line 78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Line 78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Line 78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Line 7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Line 78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22" name="Group 788"/>
            <p:cNvGrpSpPr>
              <a:grpSpLocks noChangeAspect="1"/>
            </p:cNvGrpSpPr>
            <p:nvPr/>
          </p:nvGrpSpPr>
          <p:grpSpPr bwMode="auto">
            <a:xfrm>
              <a:off x="3504" y="1200"/>
              <a:ext cx="144" cy="336"/>
              <a:chOff x="3864" y="1200"/>
              <a:chExt cx="288" cy="672"/>
            </a:xfrm>
          </p:grpSpPr>
          <p:sp>
            <p:nvSpPr>
              <p:cNvPr id="16149" name="Oval 78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50" name="Line 79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Line 79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Line 79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Line 7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Line 79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29" name="Group 795"/>
            <p:cNvGrpSpPr>
              <a:grpSpLocks noChangeAspect="1"/>
            </p:cNvGrpSpPr>
            <p:nvPr/>
          </p:nvGrpSpPr>
          <p:grpSpPr bwMode="auto">
            <a:xfrm>
              <a:off x="3504" y="1632"/>
              <a:ext cx="144" cy="336"/>
              <a:chOff x="3864" y="1200"/>
              <a:chExt cx="288" cy="672"/>
            </a:xfrm>
          </p:grpSpPr>
          <p:sp>
            <p:nvSpPr>
              <p:cNvPr id="16156" name="Oval 79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57" name="Line 79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Line 79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Line 79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Line 8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Line 80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36" name="Group 802"/>
            <p:cNvGrpSpPr>
              <a:grpSpLocks noChangeAspect="1"/>
            </p:cNvGrpSpPr>
            <p:nvPr/>
          </p:nvGrpSpPr>
          <p:grpSpPr bwMode="auto">
            <a:xfrm>
              <a:off x="3408" y="2112"/>
              <a:ext cx="144" cy="336"/>
              <a:chOff x="3864" y="1200"/>
              <a:chExt cx="288" cy="672"/>
            </a:xfrm>
          </p:grpSpPr>
          <p:sp>
            <p:nvSpPr>
              <p:cNvPr id="16163" name="Oval 80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64" name="Line 80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Line 80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Line 80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Line 8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Line 80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43" name="Group 809"/>
            <p:cNvGrpSpPr>
              <a:grpSpLocks noChangeAspect="1"/>
            </p:cNvGrpSpPr>
            <p:nvPr/>
          </p:nvGrpSpPr>
          <p:grpSpPr bwMode="auto">
            <a:xfrm>
              <a:off x="3792" y="1488"/>
              <a:ext cx="144" cy="336"/>
              <a:chOff x="3864" y="1200"/>
              <a:chExt cx="288" cy="672"/>
            </a:xfrm>
          </p:grpSpPr>
          <p:sp>
            <p:nvSpPr>
              <p:cNvPr id="16170" name="Oval 81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71" name="Line 81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Line 81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Line 81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Line 8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Line 81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50" name="Group 816"/>
            <p:cNvGrpSpPr>
              <a:grpSpLocks noChangeAspect="1"/>
            </p:cNvGrpSpPr>
            <p:nvPr/>
          </p:nvGrpSpPr>
          <p:grpSpPr bwMode="auto">
            <a:xfrm>
              <a:off x="2832" y="1536"/>
              <a:ext cx="144" cy="336"/>
              <a:chOff x="3864" y="1200"/>
              <a:chExt cx="288" cy="672"/>
            </a:xfrm>
          </p:grpSpPr>
          <p:sp>
            <p:nvSpPr>
              <p:cNvPr id="16177" name="Oval 81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78" name="Line 81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Line 81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Line 82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Line 8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Line 82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57" name="Group 823"/>
            <p:cNvGrpSpPr>
              <a:grpSpLocks noChangeAspect="1"/>
            </p:cNvGrpSpPr>
            <p:nvPr/>
          </p:nvGrpSpPr>
          <p:grpSpPr bwMode="auto">
            <a:xfrm>
              <a:off x="2928" y="1104"/>
              <a:ext cx="144" cy="336"/>
              <a:chOff x="3864" y="1200"/>
              <a:chExt cx="288" cy="672"/>
            </a:xfrm>
          </p:grpSpPr>
          <p:sp>
            <p:nvSpPr>
              <p:cNvPr id="16184" name="Oval 82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5" name="Line 82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Line 82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Line 82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Line 8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Line 82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64" name="Group 830"/>
            <p:cNvGrpSpPr>
              <a:grpSpLocks noChangeAspect="1"/>
            </p:cNvGrpSpPr>
            <p:nvPr/>
          </p:nvGrpSpPr>
          <p:grpSpPr bwMode="auto">
            <a:xfrm>
              <a:off x="2496" y="1680"/>
              <a:ext cx="144" cy="336"/>
              <a:chOff x="3864" y="1200"/>
              <a:chExt cx="288" cy="672"/>
            </a:xfrm>
          </p:grpSpPr>
          <p:sp>
            <p:nvSpPr>
              <p:cNvPr id="16191" name="Oval 83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" name="Line 83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Line 83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Line 83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Line 8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Line 83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66" name="Group 837"/>
            <p:cNvGrpSpPr>
              <a:grpSpLocks noChangeAspect="1"/>
            </p:cNvGrpSpPr>
            <p:nvPr/>
          </p:nvGrpSpPr>
          <p:grpSpPr bwMode="auto">
            <a:xfrm>
              <a:off x="2544" y="1200"/>
              <a:ext cx="144" cy="336"/>
              <a:chOff x="3864" y="1200"/>
              <a:chExt cx="288" cy="672"/>
            </a:xfrm>
          </p:grpSpPr>
          <p:sp>
            <p:nvSpPr>
              <p:cNvPr id="16198" name="Oval 83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9" name="Line 83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Line 84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Line 84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Line 8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Line 84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3" name="Group 844"/>
            <p:cNvGrpSpPr>
              <a:grpSpLocks noChangeAspect="1"/>
            </p:cNvGrpSpPr>
            <p:nvPr/>
          </p:nvGrpSpPr>
          <p:grpSpPr bwMode="auto">
            <a:xfrm>
              <a:off x="3072" y="2352"/>
              <a:ext cx="144" cy="336"/>
              <a:chOff x="3864" y="1200"/>
              <a:chExt cx="288" cy="672"/>
            </a:xfrm>
          </p:grpSpPr>
          <p:sp>
            <p:nvSpPr>
              <p:cNvPr id="16205" name="Oval 84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06" name="Line 84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Line 84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Line 84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Line 8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Line 85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80" name="Group 851"/>
            <p:cNvGrpSpPr>
              <a:grpSpLocks noChangeAspect="1"/>
            </p:cNvGrpSpPr>
            <p:nvPr/>
          </p:nvGrpSpPr>
          <p:grpSpPr bwMode="auto">
            <a:xfrm>
              <a:off x="3792" y="1920"/>
              <a:ext cx="144" cy="336"/>
              <a:chOff x="3864" y="1200"/>
              <a:chExt cx="288" cy="672"/>
            </a:xfrm>
          </p:grpSpPr>
          <p:sp>
            <p:nvSpPr>
              <p:cNvPr id="16212" name="Oval 85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13" name="Line 85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Line 85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Line 85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Line 8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Line 85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87" name="Group 858"/>
            <p:cNvGrpSpPr>
              <a:grpSpLocks noChangeAspect="1"/>
            </p:cNvGrpSpPr>
            <p:nvPr/>
          </p:nvGrpSpPr>
          <p:grpSpPr bwMode="auto">
            <a:xfrm>
              <a:off x="1680" y="2688"/>
              <a:ext cx="144" cy="336"/>
              <a:chOff x="3864" y="1200"/>
              <a:chExt cx="288" cy="672"/>
            </a:xfrm>
          </p:grpSpPr>
          <p:sp>
            <p:nvSpPr>
              <p:cNvPr id="16219" name="Oval 85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20" name="Line 86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Line 86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Line 86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3" name="Line 8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Line 86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94" name="Group 865"/>
            <p:cNvGrpSpPr>
              <a:grpSpLocks noChangeAspect="1"/>
            </p:cNvGrpSpPr>
            <p:nvPr/>
          </p:nvGrpSpPr>
          <p:grpSpPr bwMode="auto">
            <a:xfrm>
              <a:off x="1728" y="3120"/>
              <a:ext cx="144" cy="336"/>
              <a:chOff x="3864" y="1200"/>
              <a:chExt cx="288" cy="672"/>
            </a:xfrm>
          </p:grpSpPr>
          <p:sp>
            <p:nvSpPr>
              <p:cNvPr id="16226" name="Oval 86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27" name="Line 86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Line 86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Line 86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Line 8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Line 87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01" name="Group 872"/>
            <p:cNvGrpSpPr>
              <a:grpSpLocks noChangeAspect="1"/>
            </p:cNvGrpSpPr>
            <p:nvPr/>
          </p:nvGrpSpPr>
          <p:grpSpPr bwMode="auto">
            <a:xfrm>
              <a:off x="2928" y="3648"/>
              <a:ext cx="144" cy="336"/>
              <a:chOff x="3864" y="1200"/>
              <a:chExt cx="288" cy="672"/>
            </a:xfrm>
          </p:grpSpPr>
          <p:sp>
            <p:nvSpPr>
              <p:cNvPr id="16233" name="Oval 87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34" name="Line 87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Line 87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Line 87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Line 8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Line 87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08" name="Group 879"/>
            <p:cNvGrpSpPr>
              <a:grpSpLocks noChangeAspect="1"/>
            </p:cNvGrpSpPr>
            <p:nvPr/>
          </p:nvGrpSpPr>
          <p:grpSpPr bwMode="auto">
            <a:xfrm>
              <a:off x="3696" y="3312"/>
              <a:ext cx="144" cy="336"/>
              <a:chOff x="3864" y="1200"/>
              <a:chExt cx="288" cy="672"/>
            </a:xfrm>
          </p:grpSpPr>
          <p:sp>
            <p:nvSpPr>
              <p:cNvPr id="16240" name="Oval 88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41" name="Line 88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Line 88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Line 88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Line 8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Line 88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15" name="Group 886"/>
            <p:cNvGrpSpPr>
              <a:grpSpLocks noChangeAspect="1"/>
            </p:cNvGrpSpPr>
            <p:nvPr/>
          </p:nvGrpSpPr>
          <p:grpSpPr bwMode="auto">
            <a:xfrm>
              <a:off x="2064" y="3408"/>
              <a:ext cx="144" cy="336"/>
              <a:chOff x="3864" y="1200"/>
              <a:chExt cx="288" cy="672"/>
            </a:xfrm>
          </p:grpSpPr>
          <p:sp>
            <p:nvSpPr>
              <p:cNvPr id="16247" name="Oval 88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48" name="Line 88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Line 88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Line 89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Line 8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Line 89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22" name="Group 893"/>
            <p:cNvGrpSpPr>
              <a:grpSpLocks noChangeAspect="1"/>
            </p:cNvGrpSpPr>
            <p:nvPr/>
          </p:nvGrpSpPr>
          <p:grpSpPr bwMode="auto">
            <a:xfrm>
              <a:off x="1488" y="1968"/>
              <a:ext cx="144" cy="336"/>
              <a:chOff x="3864" y="1200"/>
              <a:chExt cx="288" cy="672"/>
            </a:xfrm>
          </p:grpSpPr>
          <p:sp>
            <p:nvSpPr>
              <p:cNvPr id="16254" name="Oval 89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55" name="Line 89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Line 89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Line 89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Line 8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Line 89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029" name="Group 900"/>
          <p:cNvGrpSpPr>
            <a:grpSpLocks/>
          </p:cNvGrpSpPr>
          <p:nvPr/>
        </p:nvGrpSpPr>
        <p:grpSpPr bwMode="auto">
          <a:xfrm>
            <a:off x="3733800" y="3133725"/>
            <a:ext cx="1676400" cy="1447800"/>
            <a:chOff x="1200" y="1008"/>
            <a:chExt cx="3312" cy="3024"/>
          </a:xfrm>
        </p:grpSpPr>
        <p:sp>
          <p:nvSpPr>
            <p:cNvPr id="16261" name="Oval 901"/>
            <p:cNvSpPr>
              <a:spLocks noChangeArrowheads="1"/>
            </p:cNvSpPr>
            <p:nvPr/>
          </p:nvSpPr>
          <p:spPr bwMode="auto">
            <a:xfrm>
              <a:off x="1200" y="1008"/>
              <a:ext cx="3312" cy="302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036" name="Group 902"/>
            <p:cNvGrpSpPr>
              <a:grpSpLocks noChangeAspect="1"/>
            </p:cNvGrpSpPr>
            <p:nvPr/>
          </p:nvGrpSpPr>
          <p:grpSpPr bwMode="auto">
            <a:xfrm>
              <a:off x="1776" y="1728"/>
              <a:ext cx="144" cy="336"/>
              <a:chOff x="3864" y="1200"/>
              <a:chExt cx="288" cy="672"/>
            </a:xfrm>
          </p:grpSpPr>
          <p:sp>
            <p:nvSpPr>
              <p:cNvPr id="16263" name="Oval 90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64" name="Line 90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Line 90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Line 90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Line 9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Line 90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43" name="Group 909"/>
            <p:cNvGrpSpPr>
              <a:grpSpLocks noChangeAspect="1"/>
            </p:cNvGrpSpPr>
            <p:nvPr/>
          </p:nvGrpSpPr>
          <p:grpSpPr bwMode="auto">
            <a:xfrm>
              <a:off x="1728" y="2208"/>
              <a:ext cx="144" cy="336"/>
              <a:chOff x="3864" y="1200"/>
              <a:chExt cx="288" cy="672"/>
            </a:xfrm>
          </p:grpSpPr>
          <p:sp>
            <p:nvSpPr>
              <p:cNvPr id="16270" name="Oval 91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71" name="Line 91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Line 91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Line 91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Line 9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Line 91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50" name="Group 916"/>
            <p:cNvGrpSpPr>
              <a:grpSpLocks noChangeAspect="1"/>
            </p:cNvGrpSpPr>
            <p:nvPr/>
          </p:nvGrpSpPr>
          <p:grpSpPr bwMode="auto">
            <a:xfrm>
              <a:off x="2160" y="1488"/>
              <a:ext cx="144" cy="336"/>
              <a:chOff x="3864" y="1200"/>
              <a:chExt cx="288" cy="672"/>
            </a:xfrm>
          </p:grpSpPr>
          <p:sp>
            <p:nvSpPr>
              <p:cNvPr id="16277" name="Oval 91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78" name="Line 91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Line 91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Line 92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Line 9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Line 92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57" name="Group 923"/>
            <p:cNvGrpSpPr>
              <a:grpSpLocks noChangeAspect="1"/>
            </p:cNvGrpSpPr>
            <p:nvPr/>
          </p:nvGrpSpPr>
          <p:grpSpPr bwMode="auto">
            <a:xfrm>
              <a:off x="2160" y="1920"/>
              <a:ext cx="144" cy="336"/>
              <a:chOff x="3864" y="1200"/>
              <a:chExt cx="288" cy="672"/>
            </a:xfrm>
          </p:grpSpPr>
          <p:sp>
            <p:nvSpPr>
              <p:cNvPr id="16284" name="Oval 92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5" name="Line 92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Line 92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Line 92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Line 9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Line 92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64" name="Group 930"/>
            <p:cNvGrpSpPr>
              <a:grpSpLocks noChangeAspect="1"/>
            </p:cNvGrpSpPr>
            <p:nvPr/>
          </p:nvGrpSpPr>
          <p:grpSpPr bwMode="auto">
            <a:xfrm>
              <a:off x="2064" y="2400"/>
              <a:ext cx="144" cy="336"/>
              <a:chOff x="3864" y="1200"/>
              <a:chExt cx="288" cy="672"/>
            </a:xfrm>
          </p:grpSpPr>
          <p:sp>
            <p:nvSpPr>
              <p:cNvPr id="16291" name="Oval 93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92" name="Line 93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Line 93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Line 93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Line 9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Line 93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71" name="Group 937"/>
            <p:cNvGrpSpPr>
              <a:grpSpLocks noChangeAspect="1"/>
            </p:cNvGrpSpPr>
            <p:nvPr/>
          </p:nvGrpSpPr>
          <p:grpSpPr bwMode="auto">
            <a:xfrm>
              <a:off x="1392" y="2496"/>
              <a:ext cx="144" cy="336"/>
              <a:chOff x="3864" y="1200"/>
              <a:chExt cx="288" cy="672"/>
            </a:xfrm>
          </p:grpSpPr>
          <p:sp>
            <p:nvSpPr>
              <p:cNvPr id="16298" name="Oval 93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99" name="Line 93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Line 94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Line 94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Line 9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Line 94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78" name="Group 944"/>
            <p:cNvGrpSpPr>
              <a:grpSpLocks noChangeAspect="1"/>
            </p:cNvGrpSpPr>
            <p:nvPr/>
          </p:nvGrpSpPr>
          <p:grpSpPr bwMode="auto">
            <a:xfrm>
              <a:off x="2400" y="2208"/>
              <a:ext cx="144" cy="336"/>
              <a:chOff x="3864" y="1200"/>
              <a:chExt cx="288" cy="672"/>
            </a:xfrm>
          </p:grpSpPr>
          <p:sp>
            <p:nvSpPr>
              <p:cNvPr id="16305" name="Oval 94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06" name="Line 94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Line 94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Line 94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Line 9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Line 95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85" name="Group 951"/>
            <p:cNvGrpSpPr>
              <a:grpSpLocks noChangeAspect="1"/>
            </p:cNvGrpSpPr>
            <p:nvPr/>
          </p:nvGrpSpPr>
          <p:grpSpPr bwMode="auto">
            <a:xfrm>
              <a:off x="2352" y="2688"/>
              <a:ext cx="144" cy="336"/>
              <a:chOff x="3864" y="1200"/>
              <a:chExt cx="288" cy="672"/>
            </a:xfrm>
          </p:grpSpPr>
          <p:sp>
            <p:nvSpPr>
              <p:cNvPr id="16312" name="Oval 95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13" name="Line 95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Line 95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Line 95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Line 9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Line 95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92" name="Group 958"/>
            <p:cNvGrpSpPr>
              <a:grpSpLocks noChangeAspect="1"/>
            </p:cNvGrpSpPr>
            <p:nvPr/>
          </p:nvGrpSpPr>
          <p:grpSpPr bwMode="auto">
            <a:xfrm>
              <a:off x="2784" y="1968"/>
              <a:ext cx="144" cy="336"/>
              <a:chOff x="3864" y="1200"/>
              <a:chExt cx="288" cy="672"/>
            </a:xfrm>
          </p:grpSpPr>
          <p:sp>
            <p:nvSpPr>
              <p:cNvPr id="16319" name="Oval 95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20" name="Line 96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Line 96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Line 96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Line 9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Line 96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99" name="Group 965"/>
            <p:cNvGrpSpPr>
              <a:grpSpLocks noChangeAspect="1"/>
            </p:cNvGrpSpPr>
            <p:nvPr/>
          </p:nvGrpSpPr>
          <p:grpSpPr bwMode="auto">
            <a:xfrm>
              <a:off x="2784" y="2400"/>
              <a:ext cx="144" cy="336"/>
              <a:chOff x="3864" y="1200"/>
              <a:chExt cx="288" cy="672"/>
            </a:xfrm>
          </p:grpSpPr>
          <p:sp>
            <p:nvSpPr>
              <p:cNvPr id="16326" name="Oval 96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27" name="Line 96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Line 96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Line 96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Line 9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Line 97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06" name="Group 972"/>
            <p:cNvGrpSpPr>
              <a:grpSpLocks noChangeAspect="1"/>
            </p:cNvGrpSpPr>
            <p:nvPr/>
          </p:nvGrpSpPr>
          <p:grpSpPr bwMode="auto">
            <a:xfrm>
              <a:off x="2688" y="2880"/>
              <a:ext cx="144" cy="336"/>
              <a:chOff x="3864" y="1200"/>
              <a:chExt cx="288" cy="672"/>
            </a:xfrm>
          </p:grpSpPr>
          <p:sp>
            <p:nvSpPr>
              <p:cNvPr id="16333" name="Oval 97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34" name="Line 97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Line 97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Line 97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Line 9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Line 97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13" name="Group 979"/>
            <p:cNvGrpSpPr>
              <a:grpSpLocks noChangeAspect="1"/>
            </p:cNvGrpSpPr>
            <p:nvPr/>
          </p:nvGrpSpPr>
          <p:grpSpPr bwMode="auto">
            <a:xfrm>
              <a:off x="2016" y="2976"/>
              <a:ext cx="144" cy="336"/>
              <a:chOff x="3864" y="1200"/>
              <a:chExt cx="288" cy="672"/>
            </a:xfrm>
          </p:grpSpPr>
          <p:sp>
            <p:nvSpPr>
              <p:cNvPr id="16340" name="Oval 98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41" name="Line 98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Line 98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Line 98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Line 9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Line 98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20" name="Group 986"/>
            <p:cNvGrpSpPr>
              <a:grpSpLocks noChangeAspect="1"/>
            </p:cNvGrpSpPr>
            <p:nvPr/>
          </p:nvGrpSpPr>
          <p:grpSpPr bwMode="auto">
            <a:xfrm>
              <a:off x="2976" y="2736"/>
              <a:ext cx="144" cy="336"/>
              <a:chOff x="3864" y="1200"/>
              <a:chExt cx="288" cy="672"/>
            </a:xfrm>
          </p:grpSpPr>
          <p:sp>
            <p:nvSpPr>
              <p:cNvPr id="16347" name="Oval 98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48" name="Line 98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Line 98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Line 99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Line 9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Line 99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27" name="Group 993"/>
            <p:cNvGrpSpPr>
              <a:grpSpLocks noChangeAspect="1"/>
            </p:cNvGrpSpPr>
            <p:nvPr/>
          </p:nvGrpSpPr>
          <p:grpSpPr bwMode="auto">
            <a:xfrm>
              <a:off x="2928" y="3216"/>
              <a:ext cx="144" cy="336"/>
              <a:chOff x="3864" y="1200"/>
              <a:chExt cx="288" cy="672"/>
            </a:xfrm>
          </p:grpSpPr>
          <p:sp>
            <p:nvSpPr>
              <p:cNvPr id="16354" name="Oval 99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55" name="Line 99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Line 99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Line 99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Line 9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Line 99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34" name="Group 1000"/>
            <p:cNvGrpSpPr>
              <a:grpSpLocks noChangeAspect="1"/>
            </p:cNvGrpSpPr>
            <p:nvPr/>
          </p:nvGrpSpPr>
          <p:grpSpPr bwMode="auto">
            <a:xfrm>
              <a:off x="3360" y="2496"/>
              <a:ext cx="144" cy="336"/>
              <a:chOff x="3864" y="1200"/>
              <a:chExt cx="288" cy="672"/>
            </a:xfrm>
          </p:grpSpPr>
          <p:sp>
            <p:nvSpPr>
              <p:cNvPr id="16361" name="Oval 100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62" name="Line 100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Line 100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Line 100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Line 10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Line 100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41" name="Group 1007"/>
            <p:cNvGrpSpPr>
              <a:grpSpLocks noChangeAspect="1"/>
            </p:cNvGrpSpPr>
            <p:nvPr/>
          </p:nvGrpSpPr>
          <p:grpSpPr bwMode="auto">
            <a:xfrm>
              <a:off x="3360" y="2928"/>
              <a:ext cx="144" cy="336"/>
              <a:chOff x="3864" y="1200"/>
              <a:chExt cx="288" cy="672"/>
            </a:xfrm>
          </p:grpSpPr>
          <p:sp>
            <p:nvSpPr>
              <p:cNvPr id="16368" name="Oval 100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69" name="Line 100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Line 101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Line 101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Line 10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Line 101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48" name="Group 1014"/>
            <p:cNvGrpSpPr>
              <a:grpSpLocks noChangeAspect="1"/>
            </p:cNvGrpSpPr>
            <p:nvPr/>
          </p:nvGrpSpPr>
          <p:grpSpPr bwMode="auto">
            <a:xfrm>
              <a:off x="3264" y="3408"/>
              <a:ext cx="144" cy="336"/>
              <a:chOff x="3864" y="1200"/>
              <a:chExt cx="288" cy="672"/>
            </a:xfrm>
          </p:grpSpPr>
          <p:sp>
            <p:nvSpPr>
              <p:cNvPr id="16375" name="Oval 101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76" name="Line 101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Line 101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Line 101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Line 10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Line 102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55" name="Group 1021"/>
            <p:cNvGrpSpPr>
              <a:grpSpLocks noChangeAspect="1"/>
            </p:cNvGrpSpPr>
            <p:nvPr/>
          </p:nvGrpSpPr>
          <p:grpSpPr bwMode="auto">
            <a:xfrm>
              <a:off x="2592" y="3504"/>
              <a:ext cx="144" cy="336"/>
              <a:chOff x="3864" y="1200"/>
              <a:chExt cx="288" cy="672"/>
            </a:xfrm>
          </p:grpSpPr>
          <p:sp>
            <p:nvSpPr>
              <p:cNvPr id="16382" name="Oval 102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3" name="Line 102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Line 102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Line 102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Line 10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Line 102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62" name="Group 1028"/>
            <p:cNvGrpSpPr>
              <a:grpSpLocks noChangeAspect="1"/>
            </p:cNvGrpSpPr>
            <p:nvPr/>
          </p:nvGrpSpPr>
          <p:grpSpPr bwMode="auto">
            <a:xfrm>
              <a:off x="3744" y="2352"/>
              <a:ext cx="144" cy="336"/>
              <a:chOff x="3864" y="1200"/>
              <a:chExt cx="288" cy="672"/>
            </a:xfrm>
          </p:grpSpPr>
          <p:sp>
            <p:nvSpPr>
              <p:cNvPr id="16389" name="Oval 102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" name="Line 103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Line 103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Line 103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Line 10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Line 103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69" name="Group 1035"/>
            <p:cNvGrpSpPr>
              <a:grpSpLocks noChangeAspect="1"/>
            </p:cNvGrpSpPr>
            <p:nvPr/>
          </p:nvGrpSpPr>
          <p:grpSpPr bwMode="auto">
            <a:xfrm>
              <a:off x="3696" y="2832"/>
              <a:ext cx="144" cy="336"/>
              <a:chOff x="3864" y="1200"/>
              <a:chExt cx="288" cy="672"/>
            </a:xfrm>
          </p:grpSpPr>
          <p:sp>
            <p:nvSpPr>
              <p:cNvPr id="16396" name="Oval 103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Line 103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Line 103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Line 103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Line 10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Line 104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76" name="Group 1042"/>
            <p:cNvGrpSpPr>
              <a:grpSpLocks noChangeAspect="1"/>
            </p:cNvGrpSpPr>
            <p:nvPr/>
          </p:nvGrpSpPr>
          <p:grpSpPr bwMode="auto">
            <a:xfrm>
              <a:off x="4128" y="2112"/>
              <a:ext cx="144" cy="336"/>
              <a:chOff x="3864" y="1200"/>
              <a:chExt cx="288" cy="672"/>
            </a:xfrm>
          </p:grpSpPr>
          <p:sp>
            <p:nvSpPr>
              <p:cNvPr id="16403" name="Oval 104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Line 104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104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104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0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104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83" name="Group 1049"/>
            <p:cNvGrpSpPr>
              <a:grpSpLocks noChangeAspect="1"/>
            </p:cNvGrpSpPr>
            <p:nvPr/>
          </p:nvGrpSpPr>
          <p:grpSpPr bwMode="auto">
            <a:xfrm>
              <a:off x="4128" y="2544"/>
              <a:ext cx="144" cy="336"/>
              <a:chOff x="3864" y="1200"/>
              <a:chExt cx="288" cy="672"/>
            </a:xfrm>
          </p:grpSpPr>
          <p:sp>
            <p:nvSpPr>
              <p:cNvPr id="16410" name="Oval 105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Line 105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105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105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10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105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90" name="Group 1056"/>
            <p:cNvGrpSpPr>
              <a:grpSpLocks noChangeAspect="1"/>
            </p:cNvGrpSpPr>
            <p:nvPr/>
          </p:nvGrpSpPr>
          <p:grpSpPr bwMode="auto">
            <a:xfrm>
              <a:off x="4032" y="3024"/>
              <a:ext cx="144" cy="336"/>
              <a:chOff x="3864" y="1200"/>
              <a:chExt cx="288" cy="672"/>
            </a:xfrm>
          </p:grpSpPr>
          <p:sp>
            <p:nvSpPr>
              <p:cNvPr id="16417" name="Oval 105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Line 105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105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106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10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06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97" name="Group 1063"/>
            <p:cNvGrpSpPr>
              <a:grpSpLocks noChangeAspect="1"/>
            </p:cNvGrpSpPr>
            <p:nvPr/>
          </p:nvGrpSpPr>
          <p:grpSpPr bwMode="auto">
            <a:xfrm>
              <a:off x="2352" y="3168"/>
              <a:ext cx="144" cy="336"/>
              <a:chOff x="3864" y="1200"/>
              <a:chExt cx="288" cy="672"/>
            </a:xfrm>
          </p:grpSpPr>
          <p:sp>
            <p:nvSpPr>
              <p:cNvPr id="16424" name="Oval 106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Line 106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106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106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10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106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04" name="Group 1070"/>
            <p:cNvGrpSpPr>
              <a:grpSpLocks noChangeAspect="1"/>
            </p:cNvGrpSpPr>
            <p:nvPr/>
          </p:nvGrpSpPr>
          <p:grpSpPr bwMode="auto">
            <a:xfrm>
              <a:off x="3120" y="1440"/>
              <a:ext cx="144" cy="336"/>
              <a:chOff x="3864" y="1200"/>
              <a:chExt cx="288" cy="672"/>
            </a:xfrm>
          </p:grpSpPr>
          <p:sp>
            <p:nvSpPr>
              <p:cNvPr id="16431" name="Oval 107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Line 107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107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107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10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107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11" name="Group 1077"/>
            <p:cNvGrpSpPr>
              <a:grpSpLocks noChangeAspect="1"/>
            </p:cNvGrpSpPr>
            <p:nvPr/>
          </p:nvGrpSpPr>
          <p:grpSpPr bwMode="auto">
            <a:xfrm>
              <a:off x="3072" y="1920"/>
              <a:ext cx="144" cy="336"/>
              <a:chOff x="3864" y="1200"/>
              <a:chExt cx="288" cy="672"/>
            </a:xfrm>
          </p:grpSpPr>
          <p:sp>
            <p:nvSpPr>
              <p:cNvPr id="16438" name="Oval 107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9" name="Line 107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108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108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10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Line 108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18" name="Group 1084"/>
            <p:cNvGrpSpPr>
              <a:grpSpLocks noChangeAspect="1"/>
            </p:cNvGrpSpPr>
            <p:nvPr/>
          </p:nvGrpSpPr>
          <p:grpSpPr bwMode="auto">
            <a:xfrm>
              <a:off x="3504" y="1200"/>
              <a:ext cx="144" cy="336"/>
              <a:chOff x="3864" y="1200"/>
              <a:chExt cx="288" cy="672"/>
            </a:xfrm>
          </p:grpSpPr>
          <p:sp>
            <p:nvSpPr>
              <p:cNvPr id="16445" name="Oval 108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Line 108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108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108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Line 10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109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25" name="Group 1091"/>
            <p:cNvGrpSpPr>
              <a:grpSpLocks noChangeAspect="1"/>
            </p:cNvGrpSpPr>
            <p:nvPr/>
          </p:nvGrpSpPr>
          <p:grpSpPr bwMode="auto">
            <a:xfrm>
              <a:off x="3504" y="1632"/>
              <a:ext cx="144" cy="336"/>
              <a:chOff x="3864" y="1200"/>
              <a:chExt cx="288" cy="672"/>
            </a:xfrm>
          </p:grpSpPr>
          <p:sp>
            <p:nvSpPr>
              <p:cNvPr id="16452" name="Oval 109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Line 109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Line 109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Line 109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Line 10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Line 109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32" name="Group 1098"/>
            <p:cNvGrpSpPr>
              <a:grpSpLocks noChangeAspect="1"/>
            </p:cNvGrpSpPr>
            <p:nvPr/>
          </p:nvGrpSpPr>
          <p:grpSpPr bwMode="auto">
            <a:xfrm>
              <a:off x="3408" y="2112"/>
              <a:ext cx="144" cy="336"/>
              <a:chOff x="3864" y="1200"/>
              <a:chExt cx="288" cy="672"/>
            </a:xfrm>
          </p:grpSpPr>
          <p:sp>
            <p:nvSpPr>
              <p:cNvPr id="16459" name="Oval 109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Line 110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Line 110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Line 110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Line 11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Line 110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39" name="Group 1105"/>
            <p:cNvGrpSpPr>
              <a:grpSpLocks noChangeAspect="1"/>
            </p:cNvGrpSpPr>
            <p:nvPr/>
          </p:nvGrpSpPr>
          <p:grpSpPr bwMode="auto">
            <a:xfrm>
              <a:off x="3792" y="1488"/>
              <a:ext cx="144" cy="336"/>
              <a:chOff x="3864" y="1200"/>
              <a:chExt cx="288" cy="672"/>
            </a:xfrm>
          </p:grpSpPr>
          <p:sp>
            <p:nvSpPr>
              <p:cNvPr id="16466" name="Oval 110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7" name="Line 110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Line 110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Line 110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Line 11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Line 111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46" name="Group 1112"/>
            <p:cNvGrpSpPr>
              <a:grpSpLocks noChangeAspect="1"/>
            </p:cNvGrpSpPr>
            <p:nvPr/>
          </p:nvGrpSpPr>
          <p:grpSpPr bwMode="auto">
            <a:xfrm>
              <a:off x="2832" y="1536"/>
              <a:ext cx="144" cy="336"/>
              <a:chOff x="3864" y="1200"/>
              <a:chExt cx="288" cy="672"/>
            </a:xfrm>
          </p:grpSpPr>
          <p:sp>
            <p:nvSpPr>
              <p:cNvPr id="16473" name="Oval 111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4" name="Line 111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Line 111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Line 111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Line 11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Line 111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53" name="Group 1119"/>
            <p:cNvGrpSpPr>
              <a:grpSpLocks noChangeAspect="1"/>
            </p:cNvGrpSpPr>
            <p:nvPr/>
          </p:nvGrpSpPr>
          <p:grpSpPr bwMode="auto">
            <a:xfrm>
              <a:off x="2928" y="1104"/>
              <a:ext cx="144" cy="336"/>
              <a:chOff x="3864" y="1200"/>
              <a:chExt cx="288" cy="672"/>
            </a:xfrm>
          </p:grpSpPr>
          <p:sp>
            <p:nvSpPr>
              <p:cNvPr id="16480" name="Oval 112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1" name="Line 112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Line 112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Line 112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Line 11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Line 112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60" name="Group 1126"/>
            <p:cNvGrpSpPr>
              <a:grpSpLocks noChangeAspect="1"/>
            </p:cNvGrpSpPr>
            <p:nvPr/>
          </p:nvGrpSpPr>
          <p:grpSpPr bwMode="auto">
            <a:xfrm>
              <a:off x="2496" y="1680"/>
              <a:ext cx="144" cy="336"/>
              <a:chOff x="3864" y="1200"/>
              <a:chExt cx="288" cy="672"/>
            </a:xfrm>
          </p:grpSpPr>
          <p:sp>
            <p:nvSpPr>
              <p:cNvPr id="16487" name="Oval 112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" name="Line 112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Line 112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Line 113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Line 11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Line 113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62" name="Group 1133"/>
            <p:cNvGrpSpPr>
              <a:grpSpLocks noChangeAspect="1"/>
            </p:cNvGrpSpPr>
            <p:nvPr/>
          </p:nvGrpSpPr>
          <p:grpSpPr bwMode="auto">
            <a:xfrm>
              <a:off x="2544" y="1200"/>
              <a:ext cx="144" cy="336"/>
              <a:chOff x="3864" y="1200"/>
              <a:chExt cx="288" cy="672"/>
            </a:xfrm>
          </p:grpSpPr>
          <p:sp>
            <p:nvSpPr>
              <p:cNvPr id="16494" name="Oval 113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" name="Line 113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Line 113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Line 113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Line 11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Line 113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69" name="Group 1140"/>
            <p:cNvGrpSpPr>
              <a:grpSpLocks noChangeAspect="1"/>
            </p:cNvGrpSpPr>
            <p:nvPr/>
          </p:nvGrpSpPr>
          <p:grpSpPr bwMode="auto">
            <a:xfrm>
              <a:off x="3072" y="2352"/>
              <a:ext cx="144" cy="336"/>
              <a:chOff x="3864" y="1200"/>
              <a:chExt cx="288" cy="672"/>
            </a:xfrm>
          </p:grpSpPr>
          <p:sp>
            <p:nvSpPr>
              <p:cNvPr id="16501" name="Oval 114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2" name="Line 114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Line 114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Line 114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Line 11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Line 114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76" name="Group 1147"/>
            <p:cNvGrpSpPr>
              <a:grpSpLocks noChangeAspect="1"/>
            </p:cNvGrpSpPr>
            <p:nvPr/>
          </p:nvGrpSpPr>
          <p:grpSpPr bwMode="auto">
            <a:xfrm>
              <a:off x="3792" y="1920"/>
              <a:ext cx="144" cy="336"/>
              <a:chOff x="3864" y="1200"/>
              <a:chExt cx="288" cy="672"/>
            </a:xfrm>
          </p:grpSpPr>
          <p:sp>
            <p:nvSpPr>
              <p:cNvPr id="16508" name="Oval 114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9" name="Line 114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Line 115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Line 115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Line 11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Line 115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83" name="Group 1154"/>
            <p:cNvGrpSpPr>
              <a:grpSpLocks noChangeAspect="1"/>
            </p:cNvGrpSpPr>
            <p:nvPr/>
          </p:nvGrpSpPr>
          <p:grpSpPr bwMode="auto">
            <a:xfrm>
              <a:off x="1680" y="2688"/>
              <a:ext cx="144" cy="336"/>
              <a:chOff x="3864" y="1200"/>
              <a:chExt cx="288" cy="672"/>
            </a:xfrm>
          </p:grpSpPr>
          <p:sp>
            <p:nvSpPr>
              <p:cNvPr id="16515" name="Oval 115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Line 115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Line 115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Line 115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Line 1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Line 116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90" name="Group 1161"/>
            <p:cNvGrpSpPr>
              <a:grpSpLocks noChangeAspect="1"/>
            </p:cNvGrpSpPr>
            <p:nvPr/>
          </p:nvGrpSpPr>
          <p:grpSpPr bwMode="auto">
            <a:xfrm>
              <a:off x="1728" y="3120"/>
              <a:ext cx="144" cy="336"/>
              <a:chOff x="3864" y="1200"/>
              <a:chExt cx="288" cy="672"/>
            </a:xfrm>
          </p:grpSpPr>
          <p:sp>
            <p:nvSpPr>
              <p:cNvPr id="16522" name="Oval 116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3" name="Line 116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Line 116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Line 116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Line 11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Line 116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97" name="Group 1168"/>
            <p:cNvGrpSpPr>
              <a:grpSpLocks noChangeAspect="1"/>
            </p:cNvGrpSpPr>
            <p:nvPr/>
          </p:nvGrpSpPr>
          <p:grpSpPr bwMode="auto">
            <a:xfrm>
              <a:off x="2928" y="3648"/>
              <a:ext cx="144" cy="336"/>
              <a:chOff x="3864" y="1200"/>
              <a:chExt cx="288" cy="672"/>
            </a:xfrm>
          </p:grpSpPr>
          <p:sp>
            <p:nvSpPr>
              <p:cNvPr id="16529" name="Oval 116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0" name="Line 117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Line 117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Line 117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Line 11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Line 117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04" name="Group 1175"/>
            <p:cNvGrpSpPr>
              <a:grpSpLocks noChangeAspect="1"/>
            </p:cNvGrpSpPr>
            <p:nvPr/>
          </p:nvGrpSpPr>
          <p:grpSpPr bwMode="auto">
            <a:xfrm>
              <a:off x="3696" y="3312"/>
              <a:ext cx="144" cy="336"/>
              <a:chOff x="3864" y="1200"/>
              <a:chExt cx="288" cy="672"/>
            </a:xfrm>
          </p:grpSpPr>
          <p:sp>
            <p:nvSpPr>
              <p:cNvPr id="16536" name="Oval 117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7" name="Line 117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Line 117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Line 117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Line 11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Line 118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11" name="Group 1182"/>
            <p:cNvGrpSpPr>
              <a:grpSpLocks noChangeAspect="1"/>
            </p:cNvGrpSpPr>
            <p:nvPr/>
          </p:nvGrpSpPr>
          <p:grpSpPr bwMode="auto">
            <a:xfrm>
              <a:off x="2064" y="3408"/>
              <a:ext cx="144" cy="336"/>
              <a:chOff x="3864" y="1200"/>
              <a:chExt cx="288" cy="672"/>
            </a:xfrm>
          </p:grpSpPr>
          <p:sp>
            <p:nvSpPr>
              <p:cNvPr id="16543" name="Oval 118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4" name="Line 118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Line 118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Line 118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Line 11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Line 118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18" name="Group 1189"/>
            <p:cNvGrpSpPr>
              <a:grpSpLocks noChangeAspect="1"/>
            </p:cNvGrpSpPr>
            <p:nvPr/>
          </p:nvGrpSpPr>
          <p:grpSpPr bwMode="auto">
            <a:xfrm>
              <a:off x="1488" y="1968"/>
              <a:ext cx="144" cy="336"/>
              <a:chOff x="3864" y="1200"/>
              <a:chExt cx="288" cy="672"/>
            </a:xfrm>
          </p:grpSpPr>
          <p:sp>
            <p:nvSpPr>
              <p:cNvPr id="16550" name="Oval 119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1" name="Line 119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Line 119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Line 119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Line 11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Line 119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25" name="Group 1196"/>
          <p:cNvGrpSpPr>
            <a:grpSpLocks/>
          </p:cNvGrpSpPr>
          <p:nvPr/>
        </p:nvGrpSpPr>
        <p:grpSpPr bwMode="auto">
          <a:xfrm>
            <a:off x="2514600" y="2176463"/>
            <a:ext cx="1676400" cy="1447800"/>
            <a:chOff x="1200" y="1008"/>
            <a:chExt cx="3312" cy="3024"/>
          </a:xfrm>
        </p:grpSpPr>
        <p:sp>
          <p:nvSpPr>
            <p:cNvPr id="16557" name="Oval 1197"/>
            <p:cNvSpPr>
              <a:spLocks noChangeArrowheads="1"/>
            </p:cNvSpPr>
            <p:nvPr/>
          </p:nvSpPr>
          <p:spPr bwMode="auto">
            <a:xfrm>
              <a:off x="1200" y="1008"/>
              <a:ext cx="3312" cy="302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32" name="Group 1198"/>
            <p:cNvGrpSpPr>
              <a:grpSpLocks noChangeAspect="1"/>
            </p:cNvGrpSpPr>
            <p:nvPr/>
          </p:nvGrpSpPr>
          <p:grpSpPr bwMode="auto">
            <a:xfrm>
              <a:off x="1776" y="1728"/>
              <a:ext cx="144" cy="336"/>
              <a:chOff x="3864" y="1200"/>
              <a:chExt cx="288" cy="672"/>
            </a:xfrm>
          </p:grpSpPr>
          <p:sp>
            <p:nvSpPr>
              <p:cNvPr id="16559" name="Oval 119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0" name="Line 120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Line 120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Line 120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Line 12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Line 120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39" name="Group 1205"/>
            <p:cNvGrpSpPr>
              <a:grpSpLocks noChangeAspect="1"/>
            </p:cNvGrpSpPr>
            <p:nvPr/>
          </p:nvGrpSpPr>
          <p:grpSpPr bwMode="auto">
            <a:xfrm>
              <a:off x="1728" y="2208"/>
              <a:ext cx="144" cy="336"/>
              <a:chOff x="3864" y="1200"/>
              <a:chExt cx="288" cy="672"/>
            </a:xfrm>
          </p:grpSpPr>
          <p:sp>
            <p:nvSpPr>
              <p:cNvPr id="16566" name="Oval 120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7" name="Line 120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Line 120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Line 120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Line 12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Line 121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46" name="Group 1212"/>
            <p:cNvGrpSpPr>
              <a:grpSpLocks noChangeAspect="1"/>
            </p:cNvGrpSpPr>
            <p:nvPr/>
          </p:nvGrpSpPr>
          <p:grpSpPr bwMode="auto">
            <a:xfrm>
              <a:off x="2160" y="1488"/>
              <a:ext cx="144" cy="336"/>
              <a:chOff x="3864" y="1200"/>
              <a:chExt cx="288" cy="672"/>
            </a:xfrm>
          </p:grpSpPr>
          <p:sp>
            <p:nvSpPr>
              <p:cNvPr id="16573" name="Oval 121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4" name="Line 121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Line 121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Line 121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Line 12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Line 121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53" name="Group 1219"/>
            <p:cNvGrpSpPr>
              <a:grpSpLocks noChangeAspect="1"/>
            </p:cNvGrpSpPr>
            <p:nvPr/>
          </p:nvGrpSpPr>
          <p:grpSpPr bwMode="auto">
            <a:xfrm>
              <a:off x="2160" y="1920"/>
              <a:ext cx="144" cy="336"/>
              <a:chOff x="3864" y="1200"/>
              <a:chExt cx="288" cy="672"/>
            </a:xfrm>
          </p:grpSpPr>
          <p:sp>
            <p:nvSpPr>
              <p:cNvPr id="16580" name="Oval 122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1" name="Line 122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Line 122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Line 122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Line 12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Line 122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60" name="Group 1226"/>
            <p:cNvGrpSpPr>
              <a:grpSpLocks noChangeAspect="1"/>
            </p:cNvGrpSpPr>
            <p:nvPr/>
          </p:nvGrpSpPr>
          <p:grpSpPr bwMode="auto">
            <a:xfrm>
              <a:off x="2064" y="2400"/>
              <a:ext cx="144" cy="336"/>
              <a:chOff x="3864" y="1200"/>
              <a:chExt cx="288" cy="672"/>
            </a:xfrm>
          </p:grpSpPr>
          <p:sp>
            <p:nvSpPr>
              <p:cNvPr id="16587" name="Oval 122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8" name="Line 122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Line 122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Line 123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Line 12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Line 123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67" name="Group 1233"/>
            <p:cNvGrpSpPr>
              <a:grpSpLocks noChangeAspect="1"/>
            </p:cNvGrpSpPr>
            <p:nvPr/>
          </p:nvGrpSpPr>
          <p:grpSpPr bwMode="auto">
            <a:xfrm>
              <a:off x="1392" y="2496"/>
              <a:ext cx="144" cy="336"/>
              <a:chOff x="3864" y="1200"/>
              <a:chExt cx="288" cy="672"/>
            </a:xfrm>
          </p:grpSpPr>
          <p:sp>
            <p:nvSpPr>
              <p:cNvPr id="16594" name="Oval 123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5" name="Line 123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Line 123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Line 123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Line 12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Line 123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74" name="Group 1240"/>
            <p:cNvGrpSpPr>
              <a:grpSpLocks noChangeAspect="1"/>
            </p:cNvGrpSpPr>
            <p:nvPr/>
          </p:nvGrpSpPr>
          <p:grpSpPr bwMode="auto">
            <a:xfrm>
              <a:off x="2400" y="2208"/>
              <a:ext cx="144" cy="336"/>
              <a:chOff x="3864" y="1200"/>
              <a:chExt cx="288" cy="672"/>
            </a:xfrm>
          </p:grpSpPr>
          <p:sp>
            <p:nvSpPr>
              <p:cNvPr id="16601" name="Oval 124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2" name="Line 124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Line 124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Line 124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Line 12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Line 124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81" name="Group 1247"/>
            <p:cNvGrpSpPr>
              <a:grpSpLocks noChangeAspect="1"/>
            </p:cNvGrpSpPr>
            <p:nvPr/>
          </p:nvGrpSpPr>
          <p:grpSpPr bwMode="auto">
            <a:xfrm>
              <a:off x="2352" y="2688"/>
              <a:ext cx="144" cy="336"/>
              <a:chOff x="3864" y="1200"/>
              <a:chExt cx="288" cy="672"/>
            </a:xfrm>
          </p:grpSpPr>
          <p:sp>
            <p:nvSpPr>
              <p:cNvPr id="16608" name="Oval 124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9" name="Line 124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Line 125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Line 125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Line 12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Line 125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88" name="Group 1254"/>
            <p:cNvGrpSpPr>
              <a:grpSpLocks noChangeAspect="1"/>
            </p:cNvGrpSpPr>
            <p:nvPr/>
          </p:nvGrpSpPr>
          <p:grpSpPr bwMode="auto">
            <a:xfrm>
              <a:off x="2784" y="1968"/>
              <a:ext cx="144" cy="336"/>
              <a:chOff x="3864" y="1200"/>
              <a:chExt cx="288" cy="672"/>
            </a:xfrm>
          </p:grpSpPr>
          <p:sp>
            <p:nvSpPr>
              <p:cNvPr id="16615" name="Oval 125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6" name="Line 125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Line 125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Line 125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Line 12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Line 126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5" name="Group 1261"/>
            <p:cNvGrpSpPr>
              <a:grpSpLocks noChangeAspect="1"/>
            </p:cNvGrpSpPr>
            <p:nvPr/>
          </p:nvGrpSpPr>
          <p:grpSpPr bwMode="auto">
            <a:xfrm>
              <a:off x="2784" y="2400"/>
              <a:ext cx="144" cy="336"/>
              <a:chOff x="3864" y="1200"/>
              <a:chExt cx="288" cy="672"/>
            </a:xfrm>
          </p:grpSpPr>
          <p:sp>
            <p:nvSpPr>
              <p:cNvPr id="16622" name="Oval 126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23" name="Line 126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Line 126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Line 126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Line 12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Line 126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2" name="Group 1268"/>
            <p:cNvGrpSpPr>
              <a:grpSpLocks noChangeAspect="1"/>
            </p:cNvGrpSpPr>
            <p:nvPr/>
          </p:nvGrpSpPr>
          <p:grpSpPr bwMode="auto">
            <a:xfrm>
              <a:off x="2688" y="2880"/>
              <a:ext cx="144" cy="336"/>
              <a:chOff x="3864" y="1200"/>
              <a:chExt cx="288" cy="672"/>
            </a:xfrm>
          </p:grpSpPr>
          <p:sp>
            <p:nvSpPr>
              <p:cNvPr id="16629" name="Oval 126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30" name="Line 127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Line 127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Line 127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Line 12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Line 127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9" name="Group 1275"/>
            <p:cNvGrpSpPr>
              <a:grpSpLocks noChangeAspect="1"/>
            </p:cNvGrpSpPr>
            <p:nvPr/>
          </p:nvGrpSpPr>
          <p:grpSpPr bwMode="auto">
            <a:xfrm>
              <a:off x="2016" y="2976"/>
              <a:ext cx="144" cy="336"/>
              <a:chOff x="3864" y="1200"/>
              <a:chExt cx="288" cy="672"/>
            </a:xfrm>
          </p:grpSpPr>
          <p:sp>
            <p:nvSpPr>
              <p:cNvPr id="16636" name="Oval 127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37" name="Line 127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Line 127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Line 127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Line 12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Line 128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6" name="Group 1282"/>
            <p:cNvGrpSpPr>
              <a:grpSpLocks noChangeAspect="1"/>
            </p:cNvGrpSpPr>
            <p:nvPr/>
          </p:nvGrpSpPr>
          <p:grpSpPr bwMode="auto">
            <a:xfrm>
              <a:off x="2976" y="2736"/>
              <a:ext cx="144" cy="336"/>
              <a:chOff x="3864" y="1200"/>
              <a:chExt cx="288" cy="672"/>
            </a:xfrm>
          </p:grpSpPr>
          <p:sp>
            <p:nvSpPr>
              <p:cNvPr id="16643" name="Oval 128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44" name="Line 128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Line 128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Line 128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Line 12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Line 128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23" name="Group 1289"/>
            <p:cNvGrpSpPr>
              <a:grpSpLocks noChangeAspect="1"/>
            </p:cNvGrpSpPr>
            <p:nvPr/>
          </p:nvGrpSpPr>
          <p:grpSpPr bwMode="auto">
            <a:xfrm>
              <a:off x="2928" y="3216"/>
              <a:ext cx="144" cy="336"/>
              <a:chOff x="3864" y="1200"/>
              <a:chExt cx="288" cy="672"/>
            </a:xfrm>
          </p:grpSpPr>
          <p:sp>
            <p:nvSpPr>
              <p:cNvPr id="16650" name="Oval 129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51" name="Line 129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Line 129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Line 129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Line 12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Line 129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0" name="Group 1296"/>
            <p:cNvGrpSpPr>
              <a:grpSpLocks noChangeAspect="1"/>
            </p:cNvGrpSpPr>
            <p:nvPr/>
          </p:nvGrpSpPr>
          <p:grpSpPr bwMode="auto">
            <a:xfrm>
              <a:off x="3360" y="2496"/>
              <a:ext cx="144" cy="336"/>
              <a:chOff x="3864" y="1200"/>
              <a:chExt cx="288" cy="672"/>
            </a:xfrm>
          </p:grpSpPr>
          <p:sp>
            <p:nvSpPr>
              <p:cNvPr id="16657" name="Oval 129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58" name="Line 129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Line 129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Line 130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Line 13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Line 130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7" name="Group 1303"/>
            <p:cNvGrpSpPr>
              <a:grpSpLocks noChangeAspect="1"/>
            </p:cNvGrpSpPr>
            <p:nvPr/>
          </p:nvGrpSpPr>
          <p:grpSpPr bwMode="auto">
            <a:xfrm>
              <a:off x="3360" y="2928"/>
              <a:ext cx="144" cy="336"/>
              <a:chOff x="3864" y="1200"/>
              <a:chExt cx="288" cy="672"/>
            </a:xfrm>
          </p:grpSpPr>
          <p:sp>
            <p:nvSpPr>
              <p:cNvPr id="16664" name="Oval 130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65" name="Line 130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Line 130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Line 130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Line 13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Line 130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44" name="Group 1310"/>
            <p:cNvGrpSpPr>
              <a:grpSpLocks noChangeAspect="1"/>
            </p:cNvGrpSpPr>
            <p:nvPr/>
          </p:nvGrpSpPr>
          <p:grpSpPr bwMode="auto">
            <a:xfrm>
              <a:off x="3264" y="3408"/>
              <a:ext cx="144" cy="336"/>
              <a:chOff x="3864" y="1200"/>
              <a:chExt cx="288" cy="672"/>
            </a:xfrm>
          </p:grpSpPr>
          <p:sp>
            <p:nvSpPr>
              <p:cNvPr id="16671" name="Oval 131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72" name="Line 131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Line 131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Line 131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Line 13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Line 131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51" name="Group 1317"/>
            <p:cNvGrpSpPr>
              <a:grpSpLocks noChangeAspect="1"/>
            </p:cNvGrpSpPr>
            <p:nvPr/>
          </p:nvGrpSpPr>
          <p:grpSpPr bwMode="auto">
            <a:xfrm>
              <a:off x="2592" y="3504"/>
              <a:ext cx="144" cy="336"/>
              <a:chOff x="3864" y="1200"/>
              <a:chExt cx="288" cy="672"/>
            </a:xfrm>
          </p:grpSpPr>
          <p:sp>
            <p:nvSpPr>
              <p:cNvPr id="16678" name="Oval 131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79" name="Line 131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Line 132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Line 132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Line 13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Line 132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58" name="Group 1324"/>
            <p:cNvGrpSpPr>
              <a:grpSpLocks noChangeAspect="1"/>
            </p:cNvGrpSpPr>
            <p:nvPr/>
          </p:nvGrpSpPr>
          <p:grpSpPr bwMode="auto">
            <a:xfrm>
              <a:off x="3744" y="2352"/>
              <a:ext cx="144" cy="336"/>
              <a:chOff x="3864" y="1200"/>
              <a:chExt cx="288" cy="672"/>
            </a:xfrm>
          </p:grpSpPr>
          <p:sp>
            <p:nvSpPr>
              <p:cNvPr id="16685" name="Oval 132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86" name="Line 132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Line 132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Line 132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Line 13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Line 133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65" name="Group 1331"/>
            <p:cNvGrpSpPr>
              <a:grpSpLocks noChangeAspect="1"/>
            </p:cNvGrpSpPr>
            <p:nvPr/>
          </p:nvGrpSpPr>
          <p:grpSpPr bwMode="auto">
            <a:xfrm>
              <a:off x="3696" y="2832"/>
              <a:ext cx="144" cy="336"/>
              <a:chOff x="3864" y="1200"/>
              <a:chExt cx="288" cy="672"/>
            </a:xfrm>
          </p:grpSpPr>
          <p:sp>
            <p:nvSpPr>
              <p:cNvPr id="16692" name="Oval 133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3" name="Line 133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Line 133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Line 133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Line 13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Line 133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72" name="Group 1338"/>
            <p:cNvGrpSpPr>
              <a:grpSpLocks noChangeAspect="1"/>
            </p:cNvGrpSpPr>
            <p:nvPr/>
          </p:nvGrpSpPr>
          <p:grpSpPr bwMode="auto">
            <a:xfrm>
              <a:off x="4128" y="2112"/>
              <a:ext cx="144" cy="336"/>
              <a:chOff x="3864" y="1200"/>
              <a:chExt cx="288" cy="672"/>
            </a:xfrm>
          </p:grpSpPr>
          <p:sp>
            <p:nvSpPr>
              <p:cNvPr id="16699" name="Oval 133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0" name="Line 134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Line 134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Line 134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Line 13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Line 134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79" name="Group 1345"/>
            <p:cNvGrpSpPr>
              <a:grpSpLocks noChangeAspect="1"/>
            </p:cNvGrpSpPr>
            <p:nvPr/>
          </p:nvGrpSpPr>
          <p:grpSpPr bwMode="auto">
            <a:xfrm>
              <a:off x="4128" y="2544"/>
              <a:ext cx="144" cy="336"/>
              <a:chOff x="3864" y="1200"/>
              <a:chExt cx="288" cy="672"/>
            </a:xfrm>
          </p:grpSpPr>
          <p:sp>
            <p:nvSpPr>
              <p:cNvPr id="16706" name="Oval 134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7" name="Line 134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Line 134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Line 134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Line 13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Line 135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86" name="Group 1352"/>
            <p:cNvGrpSpPr>
              <a:grpSpLocks noChangeAspect="1"/>
            </p:cNvGrpSpPr>
            <p:nvPr/>
          </p:nvGrpSpPr>
          <p:grpSpPr bwMode="auto">
            <a:xfrm>
              <a:off x="4032" y="3024"/>
              <a:ext cx="144" cy="336"/>
              <a:chOff x="3864" y="1200"/>
              <a:chExt cx="288" cy="672"/>
            </a:xfrm>
          </p:grpSpPr>
          <p:sp>
            <p:nvSpPr>
              <p:cNvPr id="16713" name="Oval 135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14" name="Line 135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Line 135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Line 135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Line 13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Line 135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93" name="Group 1359"/>
            <p:cNvGrpSpPr>
              <a:grpSpLocks noChangeAspect="1"/>
            </p:cNvGrpSpPr>
            <p:nvPr/>
          </p:nvGrpSpPr>
          <p:grpSpPr bwMode="auto">
            <a:xfrm>
              <a:off x="2352" y="3168"/>
              <a:ext cx="144" cy="336"/>
              <a:chOff x="3864" y="1200"/>
              <a:chExt cx="288" cy="672"/>
            </a:xfrm>
          </p:grpSpPr>
          <p:sp>
            <p:nvSpPr>
              <p:cNvPr id="16720" name="Oval 136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21" name="Line 136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Line 136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Line 136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Line 13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Line 136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00" name="Group 1366"/>
            <p:cNvGrpSpPr>
              <a:grpSpLocks noChangeAspect="1"/>
            </p:cNvGrpSpPr>
            <p:nvPr/>
          </p:nvGrpSpPr>
          <p:grpSpPr bwMode="auto">
            <a:xfrm>
              <a:off x="3120" y="1440"/>
              <a:ext cx="144" cy="336"/>
              <a:chOff x="3864" y="1200"/>
              <a:chExt cx="288" cy="672"/>
            </a:xfrm>
          </p:grpSpPr>
          <p:sp>
            <p:nvSpPr>
              <p:cNvPr id="16727" name="Oval 136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28" name="Line 136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Line 136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Line 137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Line 13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Line 137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07" name="Group 1373"/>
            <p:cNvGrpSpPr>
              <a:grpSpLocks noChangeAspect="1"/>
            </p:cNvGrpSpPr>
            <p:nvPr/>
          </p:nvGrpSpPr>
          <p:grpSpPr bwMode="auto">
            <a:xfrm>
              <a:off x="3072" y="1920"/>
              <a:ext cx="144" cy="336"/>
              <a:chOff x="3864" y="1200"/>
              <a:chExt cx="288" cy="672"/>
            </a:xfrm>
          </p:grpSpPr>
          <p:sp>
            <p:nvSpPr>
              <p:cNvPr id="16734" name="Oval 137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35" name="Line 137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Line 137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Line 137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Line 13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Line 137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14" name="Group 1380"/>
            <p:cNvGrpSpPr>
              <a:grpSpLocks noChangeAspect="1"/>
            </p:cNvGrpSpPr>
            <p:nvPr/>
          </p:nvGrpSpPr>
          <p:grpSpPr bwMode="auto">
            <a:xfrm>
              <a:off x="3504" y="1200"/>
              <a:ext cx="144" cy="336"/>
              <a:chOff x="3864" y="1200"/>
              <a:chExt cx="288" cy="672"/>
            </a:xfrm>
          </p:grpSpPr>
          <p:sp>
            <p:nvSpPr>
              <p:cNvPr id="16741" name="Oval 138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42" name="Line 138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Line 138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Line 138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Line 13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Line 138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21" name="Group 1387"/>
            <p:cNvGrpSpPr>
              <a:grpSpLocks noChangeAspect="1"/>
            </p:cNvGrpSpPr>
            <p:nvPr/>
          </p:nvGrpSpPr>
          <p:grpSpPr bwMode="auto">
            <a:xfrm>
              <a:off x="3504" y="1632"/>
              <a:ext cx="144" cy="336"/>
              <a:chOff x="3864" y="1200"/>
              <a:chExt cx="288" cy="672"/>
            </a:xfrm>
          </p:grpSpPr>
          <p:sp>
            <p:nvSpPr>
              <p:cNvPr id="16748" name="Oval 138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49" name="Line 138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Line 139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Line 139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Line 13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Line 139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28" name="Group 1394"/>
            <p:cNvGrpSpPr>
              <a:grpSpLocks noChangeAspect="1"/>
            </p:cNvGrpSpPr>
            <p:nvPr/>
          </p:nvGrpSpPr>
          <p:grpSpPr bwMode="auto">
            <a:xfrm>
              <a:off x="3408" y="2112"/>
              <a:ext cx="144" cy="336"/>
              <a:chOff x="3864" y="1200"/>
              <a:chExt cx="288" cy="672"/>
            </a:xfrm>
          </p:grpSpPr>
          <p:sp>
            <p:nvSpPr>
              <p:cNvPr id="16755" name="Oval 139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56" name="Line 139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Line 139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Line 139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Line 13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Line 140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35" name="Group 1401"/>
            <p:cNvGrpSpPr>
              <a:grpSpLocks noChangeAspect="1"/>
            </p:cNvGrpSpPr>
            <p:nvPr/>
          </p:nvGrpSpPr>
          <p:grpSpPr bwMode="auto">
            <a:xfrm>
              <a:off x="3792" y="1488"/>
              <a:ext cx="144" cy="336"/>
              <a:chOff x="3864" y="1200"/>
              <a:chExt cx="288" cy="672"/>
            </a:xfrm>
          </p:grpSpPr>
          <p:sp>
            <p:nvSpPr>
              <p:cNvPr id="16762" name="Oval 140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63" name="Line 140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Line 140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Line 140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Line 14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Line 140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42" name="Group 1408"/>
            <p:cNvGrpSpPr>
              <a:grpSpLocks noChangeAspect="1"/>
            </p:cNvGrpSpPr>
            <p:nvPr/>
          </p:nvGrpSpPr>
          <p:grpSpPr bwMode="auto">
            <a:xfrm>
              <a:off x="2832" y="1536"/>
              <a:ext cx="144" cy="336"/>
              <a:chOff x="3864" y="1200"/>
              <a:chExt cx="288" cy="672"/>
            </a:xfrm>
          </p:grpSpPr>
          <p:sp>
            <p:nvSpPr>
              <p:cNvPr id="16769" name="Oval 140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70" name="Line 141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Line 141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Line 141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Line 14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Line 141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49" name="Group 1415"/>
            <p:cNvGrpSpPr>
              <a:grpSpLocks noChangeAspect="1"/>
            </p:cNvGrpSpPr>
            <p:nvPr/>
          </p:nvGrpSpPr>
          <p:grpSpPr bwMode="auto">
            <a:xfrm>
              <a:off x="2928" y="1104"/>
              <a:ext cx="144" cy="336"/>
              <a:chOff x="3864" y="1200"/>
              <a:chExt cx="288" cy="672"/>
            </a:xfrm>
          </p:grpSpPr>
          <p:sp>
            <p:nvSpPr>
              <p:cNvPr id="16776" name="Oval 141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77" name="Line 141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Line 141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Line 141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Line 14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Line 142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56" name="Group 1422"/>
            <p:cNvGrpSpPr>
              <a:grpSpLocks noChangeAspect="1"/>
            </p:cNvGrpSpPr>
            <p:nvPr/>
          </p:nvGrpSpPr>
          <p:grpSpPr bwMode="auto">
            <a:xfrm>
              <a:off x="2496" y="1680"/>
              <a:ext cx="144" cy="336"/>
              <a:chOff x="3864" y="1200"/>
              <a:chExt cx="288" cy="672"/>
            </a:xfrm>
          </p:grpSpPr>
          <p:sp>
            <p:nvSpPr>
              <p:cNvPr id="16783" name="Oval 142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84" name="Line 142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Line 142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Line 142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Line 14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Line 142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58" name="Group 1429"/>
            <p:cNvGrpSpPr>
              <a:grpSpLocks noChangeAspect="1"/>
            </p:cNvGrpSpPr>
            <p:nvPr/>
          </p:nvGrpSpPr>
          <p:grpSpPr bwMode="auto">
            <a:xfrm>
              <a:off x="2544" y="1200"/>
              <a:ext cx="144" cy="336"/>
              <a:chOff x="3864" y="1200"/>
              <a:chExt cx="288" cy="672"/>
            </a:xfrm>
          </p:grpSpPr>
          <p:sp>
            <p:nvSpPr>
              <p:cNvPr id="16790" name="Oval 143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1" name="Line 143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Line 143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Line 143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Line 14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Line 143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65" name="Group 1436"/>
            <p:cNvGrpSpPr>
              <a:grpSpLocks noChangeAspect="1"/>
            </p:cNvGrpSpPr>
            <p:nvPr/>
          </p:nvGrpSpPr>
          <p:grpSpPr bwMode="auto">
            <a:xfrm>
              <a:off x="3072" y="2352"/>
              <a:ext cx="144" cy="336"/>
              <a:chOff x="3864" y="1200"/>
              <a:chExt cx="288" cy="672"/>
            </a:xfrm>
          </p:grpSpPr>
          <p:sp>
            <p:nvSpPr>
              <p:cNvPr id="16797" name="Oval 143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" name="Line 143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Line 143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Line 144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Line 14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Line 144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72" name="Group 1443"/>
            <p:cNvGrpSpPr>
              <a:grpSpLocks noChangeAspect="1"/>
            </p:cNvGrpSpPr>
            <p:nvPr/>
          </p:nvGrpSpPr>
          <p:grpSpPr bwMode="auto">
            <a:xfrm>
              <a:off x="3792" y="1920"/>
              <a:ext cx="144" cy="336"/>
              <a:chOff x="3864" y="1200"/>
              <a:chExt cx="288" cy="672"/>
            </a:xfrm>
          </p:grpSpPr>
          <p:sp>
            <p:nvSpPr>
              <p:cNvPr id="16804" name="Oval 144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5" name="Line 144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Line 144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Line 144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Line 14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Line 144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79" name="Group 1450"/>
            <p:cNvGrpSpPr>
              <a:grpSpLocks noChangeAspect="1"/>
            </p:cNvGrpSpPr>
            <p:nvPr/>
          </p:nvGrpSpPr>
          <p:grpSpPr bwMode="auto">
            <a:xfrm>
              <a:off x="1680" y="2688"/>
              <a:ext cx="144" cy="336"/>
              <a:chOff x="3864" y="1200"/>
              <a:chExt cx="288" cy="672"/>
            </a:xfrm>
          </p:grpSpPr>
          <p:sp>
            <p:nvSpPr>
              <p:cNvPr id="16811" name="Oval 145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12" name="Line 145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Line 145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Line 145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Line 14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Line 145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86" name="Group 1457"/>
            <p:cNvGrpSpPr>
              <a:grpSpLocks noChangeAspect="1"/>
            </p:cNvGrpSpPr>
            <p:nvPr/>
          </p:nvGrpSpPr>
          <p:grpSpPr bwMode="auto">
            <a:xfrm>
              <a:off x="1728" y="3120"/>
              <a:ext cx="144" cy="336"/>
              <a:chOff x="3864" y="1200"/>
              <a:chExt cx="288" cy="672"/>
            </a:xfrm>
          </p:grpSpPr>
          <p:sp>
            <p:nvSpPr>
              <p:cNvPr id="16818" name="Oval 145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19" name="Line 145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Line 146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Line 146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Line 14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" name="Line 146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93" name="Group 1464"/>
            <p:cNvGrpSpPr>
              <a:grpSpLocks noChangeAspect="1"/>
            </p:cNvGrpSpPr>
            <p:nvPr/>
          </p:nvGrpSpPr>
          <p:grpSpPr bwMode="auto">
            <a:xfrm>
              <a:off x="2928" y="3648"/>
              <a:ext cx="144" cy="336"/>
              <a:chOff x="3864" y="1200"/>
              <a:chExt cx="288" cy="672"/>
            </a:xfrm>
          </p:grpSpPr>
          <p:sp>
            <p:nvSpPr>
              <p:cNvPr id="16825" name="Oval 146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26" name="Line 146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Line 146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Line 146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Line 14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Line 147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00" name="Group 1471"/>
            <p:cNvGrpSpPr>
              <a:grpSpLocks noChangeAspect="1"/>
            </p:cNvGrpSpPr>
            <p:nvPr/>
          </p:nvGrpSpPr>
          <p:grpSpPr bwMode="auto">
            <a:xfrm>
              <a:off x="3696" y="3312"/>
              <a:ext cx="144" cy="336"/>
              <a:chOff x="3864" y="1200"/>
              <a:chExt cx="288" cy="672"/>
            </a:xfrm>
          </p:grpSpPr>
          <p:sp>
            <p:nvSpPr>
              <p:cNvPr id="16832" name="Oval 147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33" name="Line 147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Line 147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Line 147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Line 14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Line 147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07" name="Group 1478"/>
            <p:cNvGrpSpPr>
              <a:grpSpLocks noChangeAspect="1"/>
            </p:cNvGrpSpPr>
            <p:nvPr/>
          </p:nvGrpSpPr>
          <p:grpSpPr bwMode="auto">
            <a:xfrm>
              <a:off x="2064" y="3408"/>
              <a:ext cx="144" cy="336"/>
              <a:chOff x="3864" y="1200"/>
              <a:chExt cx="288" cy="672"/>
            </a:xfrm>
          </p:grpSpPr>
          <p:sp>
            <p:nvSpPr>
              <p:cNvPr id="16839" name="Oval 147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40" name="Line 148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Line 148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Line 148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Line 14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Line 148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14" name="Group 1485"/>
            <p:cNvGrpSpPr>
              <a:grpSpLocks noChangeAspect="1"/>
            </p:cNvGrpSpPr>
            <p:nvPr/>
          </p:nvGrpSpPr>
          <p:grpSpPr bwMode="auto">
            <a:xfrm>
              <a:off x="1488" y="1968"/>
              <a:ext cx="144" cy="336"/>
              <a:chOff x="3864" y="1200"/>
              <a:chExt cx="288" cy="672"/>
            </a:xfrm>
          </p:grpSpPr>
          <p:sp>
            <p:nvSpPr>
              <p:cNvPr id="16846" name="Oval 148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47" name="Line 148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Line 148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Line 148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Line 14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Line 149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621" name="Group 1492"/>
          <p:cNvGrpSpPr>
            <a:grpSpLocks/>
          </p:cNvGrpSpPr>
          <p:nvPr/>
        </p:nvGrpSpPr>
        <p:grpSpPr bwMode="auto">
          <a:xfrm>
            <a:off x="5029200" y="2133600"/>
            <a:ext cx="1676400" cy="1447800"/>
            <a:chOff x="1200" y="1008"/>
            <a:chExt cx="3312" cy="3024"/>
          </a:xfrm>
        </p:grpSpPr>
        <p:sp>
          <p:nvSpPr>
            <p:cNvPr id="16853" name="Oval 1493"/>
            <p:cNvSpPr>
              <a:spLocks noChangeArrowheads="1"/>
            </p:cNvSpPr>
            <p:nvPr/>
          </p:nvSpPr>
          <p:spPr bwMode="auto">
            <a:xfrm>
              <a:off x="1200" y="1008"/>
              <a:ext cx="3312" cy="302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28" name="Group 1494"/>
            <p:cNvGrpSpPr>
              <a:grpSpLocks noChangeAspect="1"/>
            </p:cNvGrpSpPr>
            <p:nvPr/>
          </p:nvGrpSpPr>
          <p:grpSpPr bwMode="auto">
            <a:xfrm>
              <a:off x="1776" y="1728"/>
              <a:ext cx="144" cy="336"/>
              <a:chOff x="3864" y="1200"/>
              <a:chExt cx="288" cy="672"/>
            </a:xfrm>
          </p:grpSpPr>
          <p:sp>
            <p:nvSpPr>
              <p:cNvPr id="16855" name="Oval 149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56" name="Line 149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Line 149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Line 149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Line 14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Line 150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35" name="Group 1501"/>
            <p:cNvGrpSpPr>
              <a:grpSpLocks noChangeAspect="1"/>
            </p:cNvGrpSpPr>
            <p:nvPr/>
          </p:nvGrpSpPr>
          <p:grpSpPr bwMode="auto">
            <a:xfrm>
              <a:off x="1728" y="2208"/>
              <a:ext cx="144" cy="336"/>
              <a:chOff x="3864" y="1200"/>
              <a:chExt cx="288" cy="672"/>
            </a:xfrm>
          </p:grpSpPr>
          <p:sp>
            <p:nvSpPr>
              <p:cNvPr id="16862" name="Oval 150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63" name="Line 150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Line 150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Line 150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Line 15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Line 150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42" name="Group 1508"/>
            <p:cNvGrpSpPr>
              <a:grpSpLocks noChangeAspect="1"/>
            </p:cNvGrpSpPr>
            <p:nvPr/>
          </p:nvGrpSpPr>
          <p:grpSpPr bwMode="auto">
            <a:xfrm>
              <a:off x="2160" y="1488"/>
              <a:ext cx="144" cy="336"/>
              <a:chOff x="3864" y="1200"/>
              <a:chExt cx="288" cy="672"/>
            </a:xfrm>
          </p:grpSpPr>
          <p:sp>
            <p:nvSpPr>
              <p:cNvPr id="16869" name="Oval 150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70" name="Line 151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Line 151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Line 151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Line 15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Line 151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49" name="Group 1515"/>
            <p:cNvGrpSpPr>
              <a:grpSpLocks noChangeAspect="1"/>
            </p:cNvGrpSpPr>
            <p:nvPr/>
          </p:nvGrpSpPr>
          <p:grpSpPr bwMode="auto">
            <a:xfrm>
              <a:off x="2160" y="1920"/>
              <a:ext cx="144" cy="336"/>
              <a:chOff x="3864" y="1200"/>
              <a:chExt cx="288" cy="672"/>
            </a:xfrm>
          </p:grpSpPr>
          <p:sp>
            <p:nvSpPr>
              <p:cNvPr id="16876" name="Oval 151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77" name="Line 151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Line 151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Line 151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Line 15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Line 152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56" name="Group 1522"/>
            <p:cNvGrpSpPr>
              <a:grpSpLocks noChangeAspect="1"/>
            </p:cNvGrpSpPr>
            <p:nvPr/>
          </p:nvGrpSpPr>
          <p:grpSpPr bwMode="auto">
            <a:xfrm>
              <a:off x="2064" y="2400"/>
              <a:ext cx="144" cy="336"/>
              <a:chOff x="3864" y="1200"/>
              <a:chExt cx="288" cy="672"/>
            </a:xfrm>
          </p:grpSpPr>
          <p:sp>
            <p:nvSpPr>
              <p:cNvPr id="16883" name="Oval 152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84" name="Line 152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Line 152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Line 152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Line 15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Line 152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63" name="Group 1529"/>
            <p:cNvGrpSpPr>
              <a:grpSpLocks noChangeAspect="1"/>
            </p:cNvGrpSpPr>
            <p:nvPr/>
          </p:nvGrpSpPr>
          <p:grpSpPr bwMode="auto">
            <a:xfrm>
              <a:off x="1392" y="2496"/>
              <a:ext cx="144" cy="336"/>
              <a:chOff x="3864" y="1200"/>
              <a:chExt cx="288" cy="672"/>
            </a:xfrm>
          </p:grpSpPr>
          <p:sp>
            <p:nvSpPr>
              <p:cNvPr id="16890" name="Oval 153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1" name="Line 153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Line 153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Line 153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Line 15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Line 153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70" name="Group 1536"/>
            <p:cNvGrpSpPr>
              <a:grpSpLocks noChangeAspect="1"/>
            </p:cNvGrpSpPr>
            <p:nvPr/>
          </p:nvGrpSpPr>
          <p:grpSpPr bwMode="auto">
            <a:xfrm>
              <a:off x="2400" y="2208"/>
              <a:ext cx="144" cy="336"/>
              <a:chOff x="3864" y="1200"/>
              <a:chExt cx="288" cy="672"/>
            </a:xfrm>
          </p:grpSpPr>
          <p:sp>
            <p:nvSpPr>
              <p:cNvPr id="16897" name="Oval 153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8" name="Line 153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Line 153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Line 154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Line 15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Line 154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77" name="Group 1543"/>
            <p:cNvGrpSpPr>
              <a:grpSpLocks noChangeAspect="1"/>
            </p:cNvGrpSpPr>
            <p:nvPr/>
          </p:nvGrpSpPr>
          <p:grpSpPr bwMode="auto">
            <a:xfrm>
              <a:off x="2352" y="2688"/>
              <a:ext cx="144" cy="336"/>
              <a:chOff x="3864" y="1200"/>
              <a:chExt cx="288" cy="672"/>
            </a:xfrm>
          </p:grpSpPr>
          <p:sp>
            <p:nvSpPr>
              <p:cNvPr id="16904" name="Oval 154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05" name="Line 154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Line 154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Line 154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Line 15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Line 154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84" name="Group 1550"/>
            <p:cNvGrpSpPr>
              <a:grpSpLocks noChangeAspect="1"/>
            </p:cNvGrpSpPr>
            <p:nvPr/>
          </p:nvGrpSpPr>
          <p:grpSpPr bwMode="auto">
            <a:xfrm>
              <a:off x="2784" y="1968"/>
              <a:ext cx="144" cy="336"/>
              <a:chOff x="3864" y="1200"/>
              <a:chExt cx="288" cy="672"/>
            </a:xfrm>
          </p:grpSpPr>
          <p:sp>
            <p:nvSpPr>
              <p:cNvPr id="16911" name="Oval 155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2" name="Line 155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Line 155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Line 155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Line 15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Line 155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91" name="Group 1557"/>
            <p:cNvGrpSpPr>
              <a:grpSpLocks noChangeAspect="1"/>
            </p:cNvGrpSpPr>
            <p:nvPr/>
          </p:nvGrpSpPr>
          <p:grpSpPr bwMode="auto">
            <a:xfrm>
              <a:off x="2784" y="2400"/>
              <a:ext cx="144" cy="336"/>
              <a:chOff x="3864" y="1200"/>
              <a:chExt cx="288" cy="672"/>
            </a:xfrm>
          </p:grpSpPr>
          <p:sp>
            <p:nvSpPr>
              <p:cNvPr id="16918" name="Oval 155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9" name="Line 155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Line 156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Line 156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Line 15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Line 156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98" name="Group 1564"/>
            <p:cNvGrpSpPr>
              <a:grpSpLocks noChangeAspect="1"/>
            </p:cNvGrpSpPr>
            <p:nvPr/>
          </p:nvGrpSpPr>
          <p:grpSpPr bwMode="auto">
            <a:xfrm>
              <a:off x="2688" y="2880"/>
              <a:ext cx="144" cy="336"/>
              <a:chOff x="3864" y="1200"/>
              <a:chExt cx="288" cy="672"/>
            </a:xfrm>
          </p:grpSpPr>
          <p:sp>
            <p:nvSpPr>
              <p:cNvPr id="16925" name="Oval 156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26" name="Line 156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Line 156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Line 156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Line 15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Line 157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05" name="Group 1571"/>
            <p:cNvGrpSpPr>
              <a:grpSpLocks noChangeAspect="1"/>
            </p:cNvGrpSpPr>
            <p:nvPr/>
          </p:nvGrpSpPr>
          <p:grpSpPr bwMode="auto">
            <a:xfrm>
              <a:off x="2016" y="2976"/>
              <a:ext cx="144" cy="336"/>
              <a:chOff x="3864" y="1200"/>
              <a:chExt cx="288" cy="672"/>
            </a:xfrm>
          </p:grpSpPr>
          <p:sp>
            <p:nvSpPr>
              <p:cNvPr id="16932" name="Oval 157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33" name="Line 157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Line 157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Line 157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Line 15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Line 157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12" name="Group 1578"/>
            <p:cNvGrpSpPr>
              <a:grpSpLocks noChangeAspect="1"/>
            </p:cNvGrpSpPr>
            <p:nvPr/>
          </p:nvGrpSpPr>
          <p:grpSpPr bwMode="auto">
            <a:xfrm>
              <a:off x="2976" y="2736"/>
              <a:ext cx="144" cy="336"/>
              <a:chOff x="3864" y="1200"/>
              <a:chExt cx="288" cy="672"/>
            </a:xfrm>
          </p:grpSpPr>
          <p:sp>
            <p:nvSpPr>
              <p:cNvPr id="16939" name="Oval 157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40" name="Line 158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Line 158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Line 158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Line 15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Line 158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19" name="Group 1585"/>
            <p:cNvGrpSpPr>
              <a:grpSpLocks noChangeAspect="1"/>
            </p:cNvGrpSpPr>
            <p:nvPr/>
          </p:nvGrpSpPr>
          <p:grpSpPr bwMode="auto">
            <a:xfrm>
              <a:off x="2928" y="3216"/>
              <a:ext cx="144" cy="336"/>
              <a:chOff x="3864" y="1200"/>
              <a:chExt cx="288" cy="672"/>
            </a:xfrm>
          </p:grpSpPr>
          <p:sp>
            <p:nvSpPr>
              <p:cNvPr id="16946" name="Oval 158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47" name="Line 158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Line 158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Line 158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Line 15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Line 159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26" name="Group 1592"/>
            <p:cNvGrpSpPr>
              <a:grpSpLocks noChangeAspect="1"/>
            </p:cNvGrpSpPr>
            <p:nvPr/>
          </p:nvGrpSpPr>
          <p:grpSpPr bwMode="auto">
            <a:xfrm>
              <a:off x="3360" y="2496"/>
              <a:ext cx="144" cy="336"/>
              <a:chOff x="3864" y="1200"/>
              <a:chExt cx="288" cy="672"/>
            </a:xfrm>
          </p:grpSpPr>
          <p:sp>
            <p:nvSpPr>
              <p:cNvPr id="16953" name="Oval 159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54" name="Line 159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Line 159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Line 159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Line 15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Line 159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33" name="Group 1599"/>
            <p:cNvGrpSpPr>
              <a:grpSpLocks noChangeAspect="1"/>
            </p:cNvGrpSpPr>
            <p:nvPr/>
          </p:nvGrpSpPr>
          <p:grpSpPr bwMode="auto">
            <a:xfrm>
              <a:off x="3360" y="2928"/>
              <a:ext cx="144" cy="336"/>
              <a:chOff x="3864" y="1200"/>
              <a:chExt cx="288" cy="672"/>
            </a:xfrm>
          </p:grpSpPr>
          <p:sp>
            <p:nvSpPr>
              <p:cNvPr id="16960" name="Oval 160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61" name="Line 160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Line 160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Line 160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Line 16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Line 160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40" name="Group 1606"/>
            <p:cNvGrpSpPr>
              <a:grpSpLocks noChangeAspect="1"/>
            </p:cNvGrpSpPr>
            <p:nvPr/>
          </p:nvGrpSpPr>
          <p:grpSpPr bwMode="auto">
            <a:xfrm>
              <a:off x="3264" y="3408"/>
              <a:ext cx="144" cy="336"/>
              <a:chOff x="3864" y="1200"/>
              <a:chExt cx="288" cy="672"/>
            </a:xfrm>
          </p:grpSpPr>
          <p:sp>
            <p:nvSpPr>
              <p:cNvPr id="16967" name="Oval 160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68" name="Line 160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Line 160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Line 161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Line 16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Line 161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47" name="Group 1613"/>
            <p:cNvGrpSpPr>
              <a:grpSpLocks noChangeAspect="1"/>
            </p:cNvGrpSpPr>
            <p:nvPr/>
          </p:nvGrpSpPr>
          <p:grpSpPr bwMode="auto">
            <a:xfrm>
              <a:off x="2592" y="3504"/>
              <a:ext cx="144" cy="336"/>
              <a:chOff x="3864" y="1200"/>
              <a:chExt cx="288" cy="672"/>
            </a:xfrm>
          </p:grpSpPr>
          <p:sp>
            <p:nvSpPr>
              <p:cNvPr id="16974" name="Oval 161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75" name="Line 161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Line 161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Line 161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Line 16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Line 161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54" name="Group 1620"/>
            <p:cNvGrpSpPr>
              <a:grpSpLocks noChangeAspect="1"/>
            </p:cNvGrpSpPr>
            <p:nvPr/>
          </p:nvGrpSpPr>
          <p:grpSpPr bwMode="auto">
            <a:xfrm>
              <a:off x="3744" y="2352"/>
              <a:ext cx="144" cy="336"/>
              <a:chOff x="3864" y="1200"/>
              <a:chExt cx="288" cy="672"/>
            </a:xfrm>
          </p:grpSpPr>
          <p:sp>
            <p:nvSpPr>
              <p:cNvPr id="16981" name="Oval 162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82" name="Line 162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Line 162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Line 162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Line 16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Line 162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61" name="Group 1627"/>
            <p:cNvGrpSpPr>
              <a:grpSpLocks noChangeAspect="1"/>
            </p:cNvGrpSpPr>
            <p:nvPr/>
          </p:nvGrpSpPr>
          <p:grpSpPr bwMode="auto">
            <a:xfrm>
              <a:off x="3696" y="2832"/>
              <a:ext cx="144" cy="336"/>
              <a:chOff x="3864" y="1200"/>
              <a:chExt cx="288" cy="672"/>
            </a:xfrm>
          </p:grpSpPr>
          <p:sp>
            <p:nvSpPr>
              <p:cNvPr id="16988" name="Oval 162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89" name="Line 162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Line 163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Line 163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Line 16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Line 163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0" name="Group 1634"/>
            <p:cNvGrpSpPr>
              <a:grpSpLocks noChangeAspect="1"/>
            </p:cNvGrpSpPr>
            <p:nvPr/>
          </p:nvGrpSpPr>
          <p:grpSpPr bwMode="auto">
            <a:xfrm>
              <a:off x="4128" y="2112"/>
              <a:ext cx="144" cy="336"/>
              <a:chOff x="3864" y="1200"/>
              <a:chExt cx="288" cy="672"/>
            </a:xfrm>
          </p:grpSpPr>
          <p:sp>
            <p:nvSpPr>
              <p:cNvPr id="16995" name="Oval 163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96" name="Line 163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Line 163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Line 163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Line 16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Line 164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1" name="Group 1641"/>
            <p:cNvGrpSpPr>
              <a:grpSpLocks noChangeAspect="1"/>
            </p:cNvGrpSpPr>
            <p:nvPr/>
          </p:nvGrpSpPr>
          <p:grpSpPr bwMode="auto">
            <a:xfrm>
              <a:off x="4128" y="2544"/>
              <a:ext cx="144" cy="336"/>
              <a:chOff x="3864" y="1200"/>
              <a:chExt cx="288" cy="672"/>
            </a:xfrm>
          </p:grpSpPr>
          <p:sp>
            <p:nvSpPr>
              <p:cNvPr id="17002" name="Oval 164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03" name="Line 164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Line 164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Line 164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Line 16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Line 164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2" name="Group 1648"/>
            <p:cNvGrpSpPr>
              <a:grpSpLocks noChangeAspect="1"/>
            </p:cNvGrpSpPr>
            <p:nvPr/>
          </p:nvGrpSpPr>
          <p:grpSpPr bwMode="auto">
            <a:xfrm>
              <a:off x="4032" y="3024"/>
              <a:ext cx="144" cy="336"/>
              <a:chOff x="3864" y="1200"/>
              <a:chExt cx="288" cy="672"/>
            </a:xfrm>
          </p:grpSpPr>
          <p:sp>
            <p:nvSpPr>
              <p:cNvPr id="17009" name="Oval 164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0" name="Line 165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Line 165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Line 165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Line 16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Line 165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3" name="Group 1655"/>
            <p:cNvGrpSpPr>
              <a:grpSpLocks noChangeAspect="1"/>
            </p:cNvGrpSpPr>
            <p:nvPr/>
          </p:nvGrpSpPr>
          <p:grpSpPr bwMode="auto">
            <a:xfrm>
              <a:off x="2352" y="3168"/>
              <a:ext cx="144" cy="336"/>
              <a:chOff x="3864" y="1200"/>
              <a:chExt cx="288" cy="672"/>
            </a:xfrm>
          </p:grpSpPr>
          <p:sp>
            <p:nvSpPr>
              <p:cNvPr id="17016" name="Oval 165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7" name="Line 165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Line 165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Line 165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Line 16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Line 166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4" name="Group 1662"/>
            <p:cNvGrpSpPr>
              <a:grpSpLocks noChangeAspect="1"/>
            </p:cNvGrpSpPr>
            <p:nvPr/>
          </p:nvGrpSpPr>
          <p:grpSpPr bwMode="auto">
            <a:xfrm>
              <a:off x="3120" y="1440"/>
              <a:ext cx="144" cy="336"/>
              <a:chOff x="3864" y="1200"/>
              <a:chExt cx="288" cy="672"/>
            </a:xfrm>
          </p:grpSpPr>
          <p:sp>
            <p:nvSpPr>
              <p:cNvPr id="17023" name="Oval 166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24" name="Line 166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Line 166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Line 166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Line 16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Line 166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5" name="Group 1669"/>
            <p:cNvGrpSpPr>
              <a:grpSpLocks noChangeAspect="1"/>
            </p:cNvGrpSpPr>
            <p:nvPr/>
          </p:nvGrpSpPr>
          <p:grpSpPr bwMode="auto">
            <a:xfrm>
              <a:off x="3072" y="1920"/>
              <a:ext cx="144" cy="336"/>
              <a:chOff x="3864" y="1200"/>
              <a:chExt cx="288" cy="672"/>
            </a:xfrm>
          </p:grpSpPr>
          <p:sp>
            <p:nvSpPr>
              <p:cNvPr id="17030" name="Oval 167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31" name="Line 167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Line 167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Line 167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Line 16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Line 167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6" name="Group 1676"/>
            <p:cNvGrpSpPr>
              <a:grpSpLocks noChangeAspect="1"/>
            </p:cNvGrpSpPr>
            <p:nvPr/>
          </p:nvGrpSpPr>
          <p:grpSpPr bwMode="auto">
            <a:xfrm>
              <a:off x="3504" y="1200"/>
              <a:ext cx="144" cy="336"/>
              <a:chOff x="3864" y="1200"/>
              <a:chExt cx="288" cy="672"/>
            </a:xfrm>
          </p:grpSpPr>
          <p:sp>
            <p:nvSpPr>
              <p:cNvPr id="17037" name="Oval 167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38" name="Line 167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Line 167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Line 168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Line 16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Line 168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7" name="Group 1683"/>
            <p:cNvGrpSpPr>
              <a:grpSpLocks noChangeAspect="1"/>
            </p:cNvGrpSpPr>
            <p:nvPr/>
          </p:nvGrpSpPr>
          <p:grpSpPr bwMode="auto">
            <a:xfrm>
              <a:off x="3504" y="1632"/>
              <a:ext cx="144" cy="336"/>
              <a:chOff x="3864" y="1200"/>
              <a:chExt cx="288" cy="672"/>
            </a:xfrm>
          </p:grpSpPr>
          <p:sp>
            <p:nvSpPr>
              <p:cNvPr id="17044" name="Oval 168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45" name="Line 168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Line 168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Line 168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Line 16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Line 168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8" name="Group 1690"/>
            <p:cNvGrpSpPr>
              <a:grpSpLocks noChangeAspect="1"/>
            </p:cNvGrpSpPr>
            <p:nvPr/>
          </p:nvGrpSpPr>
          <p:grpSpPr bwMode="auto">
            <a:xfrm>
              <a:off x="3408" y="2112"/>
              <a:ext cx="144" cy="336"/>
              <a:chOff x="3864" y="1200"/>
              <a:chExt cx="288" cy="672"/>
            </a:xfrm>
          </p:grpSpPr>
          <p:sp>
            <p:nvSpPr>
              <p:cNvPr id="17051" name="Oval 169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52" name="Line 169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Line 169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Line 169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Line 16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Line 169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9" name="Group 1697"/>
            <p:cNvGrpSpPr>
              <a:grpSpLocks noChangeAspect="1"/>
            </p:cNvGrpSpPr>
            <p:nvPr/>
          </p:nvGrpSpPr>
          <p:grpSpPr bwMode="auto">
            <a:xfrm>
              <a:off x="3792" y="1488"/>
              <a:ext cx="144" cy="336"/>
              <a:chOff x="3864" y="1200"/>
              <a:chExt cx="288" cy="672"/>
            </a:xfrm>
          </p:grpSpPr>
          <p:sp>
            <p:nvSpPr>
              <p:cNvPr id="17058" name="Oval 169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59" name="Line 169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Line 170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Line 170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Line 17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Line 170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0" name="Group 1704"/>
            <p:cNvGrpSpPr>
              <a:grpSpLocks noChangeAspect="1"/>
            </p:cNvGrpSpPr>
            <p:nvPr/>
          </p:nvGrpSpPr>
          <p:grpSpPr bwMode="auto">
            <a:xfrm>
              <a:off x="2832" y="1536"/>
              <a:ext cx="144" cy="336"/>
              <a:chOff x="3864" y="1200"/>
              <a:chExt cx="288" cy="672"/>
            </a:xfrm>
          </p:grpSpPr>
          <p:sp>
            <p:nvSpPr>
              <p:cNvPr id="17065" name="Oval 170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66" name="Line 170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Line 170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Line 170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Line 17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Line 171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1" name="Group 1711"/>
            <p:cNvGrpSpPr>
              <a:grpSpLocks noChangeAspect="1"/>
            </p:cNvGrpSpPr>
            <p:nvPr/>
          </p:nvGrpSpPr>
          <p:grpSpPr bwMode="auto">
            <a:xfrm>
              <a:off x="2928" y="1104"/>
              <a:ext cx="144" cy="336"/>
              <a:chOff x="3864" y="1200"/>
              <a:chExt cx="288" cy="672"/>
            </a:xfrm>
          </p:grpSpPr>
          <p:sp>
            <p:nvSpPr>
              <p:cNvPr id="17072" name="Oval 171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73" name="Line 171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Line 171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Line 171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Line 17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Line 171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" name="Group 1718"/>
            <p:cNvGrpSpPr>
              <a:grpSpLocks noChangeAspect="1"/>
            </p:cNvGrpSpPr>
            <p:nvPr/>
          </p:nvGrpSpPr>
          <p:grpSpPr bwMode="auto">
            <a:xfrm>
              <a:off x="2496" y="1680"/>
              <a:ext cx="144" cy="336"/>
              <a:chOff x="3864" y="1200"/>
              <a:chExt cx="288" cy="672"/>
            </a:xfrm>
          </p:grpSpPr>
          <p:sp>
            <p:nvSpPr>
              <p:cNvPr id="17079" name="Oval 1719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80" name="Line 1720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Line 1721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Line 1722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Line 17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Line 1724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" name="Group 1725"/>
            <p:cNvGrpSpPr>
              <a:grpSpLocks noChangeAspect="1"/>
            </p:cNvGrpSpPr>
            <p:nvPr/>
          </p:nvGrpSpPr>
          <p:grpSpPr bwMode="auto">
            <a:xfrm>
              <a:off x="2544" y="1200"/>
              <a:ext cx="144" cy="336"/>
              <a:chOff x="3864" y="1200"/>
              <a:chExt cx="288" cy="672"/>
            </a:xfrm>
          </p:grpSpPr>
          <p:sp>
            <p:nvSpPr>
              <p:cNvPr id="17086" name="Oval 1726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87" name="Line 1727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Line 1728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Line 1729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Line 17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Line 1731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4" name="Group 1732"/>
            <p:cNvGrpSpPr>
              <a:grpSpLocks noChangeAspect="1"/>
            </p:cNvGrpSpPr>
            <p:nvPr/>
          </p:nvGrpSpPr>
          <p:grpSpPr bwMode="auto">
            <a:xfrm>
              <a:off x="3072" y="2352"/>
              <a:ext cx="144" cy="336"/>
              <a:chOff x="3864" y="1200"/>
              <a:chExt cx="288" cy="672"/>
            </a:xfrm>
          </p:grpSpPr>
          <p:sp>
            <p:nvSpPr>
              <p:cNvPr id="17093" name="Oval 1733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94" name="Line 1734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Line 1735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Line 1736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Line 17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Line 1738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" name="Group 1739"/>
            <p:cNvGrpSpPr>
              <a:grpSpLocks noChangeAspect="1"/>
            </p:cNvGrpSpPr>
            <p:nvPr/>
          </p:nvGrpSpPr>
          <p:grpSpPr bwMode="auto">
            <a:xfrm>
              <a:off x="3792" y="1920"/>
              <a:ext cx="144" cy="336"/>
              <a:chOff x="3864" y="1200"/>
              <a:chExt cx="288" cy="672"/>
            </a:xfrm>
          </p:grpSpPr>
          <p:sp>
            <p:nvSpPr>
              <p:cNvPr id="17100" name="Oval 1740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" name="Line 1741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Line 1742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Line 1743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Line 17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Line 1745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" name="Group 1746"/>
            <p:cNvGrpSpPr>
              <a:grpSpLocks noChangeAspect="1"/>
            </p:cNvGrpSpPr>
            <p:nvPr/>
          </p:nvGrpSpPr>
          <p:grpSpPr bwMode="auto">
            <a:xfrm>
              <a:off x="1680" y="2688"/>
              <a:ext cx="144" cy="336"/>
              <a:chOff x="3864" y="1200"/>
              <a:chExt cx="288" cy="672"/>
            </a:xfrm>
          </p:grpSpPr>
          <p:sp>
            <p:nvSpPr>
              <p:cNvPr id="17107" name="Oval 1747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" name="Line 1748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Line 1749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Line 1750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Line 17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Line 1752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" name="Group 1753"/>
            <p:cNvGrpSpPr>
              <a:grpSpLocks noChangeAspect="1"/>
            </p:cNvGrpSpPr>
            <p:nvPr/>
          </p:nvGrpSpPr>
          <p:grpSpPr bwMode="auto">
            <a:xfrm>
              <a:off x="1728" y="3120"/>
              <a:ext cx="144" cy="336"/>
              <a:chOff x="3864" y="1200"/>
              <a:chExt cx="288" cy="672"/>
            </a:xfrm>
          </p:grpSpPr>
          <p:sp>
            <p:nvSpPr>
              <p:cNvPr id="17114" name="Oval 1754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5" name="Line 1755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Line 1756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Line 1757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Line 17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Line 1759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8" name="Group 1760"/>
            <p:cNvGrpSpPr>
              <a:grpSpLocks noChangeAspect="1"/>
            </p:cNvGrpSpPr>
            <p:nvPr/>
          </p:nvGrpSpPr>
          <p:grpSpPr bwMode="auto">
            <a:xfrm>
              <a:off x="2928" y="3648"/>
              <a:ext cx="144" cy="336"/>
              <a:chOff x="3864" y="1200"/>
              <a:chExt cx="288" cy="672"/>
            </a:xfrm>
          </p:grpSpPr>
          <p:sp>
            <p:nvSpPr>
              <p:cNvPr id="17121" name="Oval 1761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2" name="Line 1762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Line 1763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Line 1764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Line 17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Line 1766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9" name="Group 1767"/>
            <p:cNvGrpSpPr>
              <a:grpSpLocks noChangeAspect="1"/>
            </p:cNvGrpSpPr>
            <p:nvPr/>
          </p:nvGrpSpPr>
          <p:grpSpPr bwMode="auto">
            <a:xfrm>
              <a:off x="3696" y="3312"/>
              <a:ext cx="144" cy="336"/>
              <a:chOff x="3864" y="1200"/>
              <a:chExt cx="288" cy="672"/>
            </a:xfrm>
          </p:grpSpPr>
          <p:sp>
            <p:nvSpPr>
              <p:cNvPr id="17128" name="Oval 1768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9" name="Line 1769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Line 1770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Line 1771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Line 17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Line 1773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0" name="Group 1774"/>
            <p:cNvGrpSpPr>
              <a:grpSpLocks noChangeAspect="1"/>
            </p:cNvGrpSpPr>
            <p:nvPr/>
          </p:nvGrpSpPr>
          <p:grpSpPr bwMode="auto">
            <a:xfrm>
              <a:off x="2064" y="3408"/>
              <a:ext cx="144" cy="336"/>
              <a:chOff x="3864" y="1200"/>
              <a:chExt cx="288" cy="672"/>
            </a:xfrm>
          </p:grpSpPr>
          <p:sp>
            <p:nvSpPr>
              <p:cNvPr id="17135" name="Oval 1775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36" name="Line 1776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Line 1777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Line 1778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Line 17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Line 1780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1" name="Group 1781"/>
            <p:cNvGrpSpPr>
              <a:grpSpLocks noChangeAspect="1"/>
            </p:cNvGrpSpPr>
            <p:nvPr/>
          </p:nvGrpSpPr>
          <p:grpSpPr bwMode="auto">
            <a:xfrm>
              <a:off x="1488" y="1968"/>
              <a:ext cx="144" cy="336"/>
              <a:chOff x="3864" y="1200"/>
              <a:chExt cx="288" cy="672"/>
            </a:xfrm>
          </p:grpSpPr>
          <p:sp>
            <p:nvSpPr>
              <p:cNvPr id="17142" name="Oval 1782"/>
              <p:cNvSpPr>
                <a:spLocks noChangeAspect="1" noChangeArrowheads="1"/>
              </p:cNvSpPr>
              <p:nvPr/>
            </p:nvSpPr>
            <p:spPr bwMode="auto">
              <a:xfrm>
                <a:off x="3864" y="1200"/>
                <a:ext cx="288" cy="240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43" name="Line 1783"/>
              <p:cNvSpPr>
                <a:spLocks noChangeAspect="1" noChangeShapeType="1"/>
              </p:cNvSpPr>
              <p:nvPr/>
            </p:nvSpPr>
            <p:spPr bwMode="auto">
              <a:xfrm>
                <a:off x="4008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Line 1784"/>
              <p:cNvSpPr>
                <a:spLocks noChangeAspect="1" noChangeShapeType="1"/>
              </p:cNvSpPr>
              <p:nvPr/>
            </p:nvSpPr>
            <p:spPr bwMode="auto">
              <a:xfrm flipH="1">
                <a:off x="3864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Line 1785"/>
              <p:cNvSpPr>
                <a:spLocks noChangeAspect="1" noChangeShapeType="1"/>
              </p:cNvSpPr>
              <p:nvPr/>
            </p:nvSpPr>
            <p:spPr bwMode="auto">
              <a:xfrm>
                <a:off x="4008" y="1680"/>
                <a:ext cx="144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Line 17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8" y="1536"/>
                <a:ext cx="120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Line 1787"/>
              <p:cNvSpPr>
                <a:spLocks noChangeAspect="1" noChangeShapeType="1"/>
              </p:cNvSpPr>
              <p:nvPr/>
            </p:nvSpPr>
            <p:spPr bwMode="auto">
              <a:xfrm flipV="1">
                <a:off x="3984" y="1536"/>
                <a:ext cx="14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90" name="Rectangle 1789"/>
          <p:cNvSpPr/>
          <p:nvPr/>
        </p:nvSpPr>
        <p:spPr>
          <a:xfrm>
            <a:off x="0" y="3729097"/>
            <a:ext cx="213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churches </a:t>
            </a:r>
            <a:r>
              <a:rPr lang="en-US" sz="3200" b="1" dirty="0">
                <a:solidFill>
                  <a:schemeClr val="bg1"/>
                </a:solidFill>
              </a:rPr>
              <a:t>of Christ greet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262890"/>
            <a:ext cx="8686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I also say to you that you are Peter, and on this rock I will build </a:t>
            </a:r>
            <a:r>
              <a:rPr lang="en-US" sz="3200" b="1" dirty="0" smtClean="0">
                <a:solidFill>
                  <a:schemeClr val="bg1"/>
                </a:solidFill>
              </a:rPr>
              <a:t>My church</a:t>
            </a:r>
            <a:r>
              <a:rPr lang="en-US" sz="3200" dirty="0" smtClean="0">
                <a:solidFill>
                  <a:schemeClr val="bg1"/>
                </a:solidFill>
              </a:rPr>
              <a:t>, and the gates of Hades shall not prevail against it. Mt. 16:18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Paul and Timothy, bondservants of Jesus Christ,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 all the </a:t>
            </a:r>
            <a:r>
              <a:rPr lang="en-US" sz="3200" b="1" dirty="0" smtClean="0">
                <a:solidFill>
                  <a:schemeClr val="bg1"/>
                </a:solidFill>
              </a:rPr>
              <a:t>saints in Christ Jesus who are in Philippi</a:t>
            </a:r>
            <a:r>
              <a:rPr lang="en-US" sz="3200" dirty="0" smtClean="0">
                <a:solidFill>
                  <a:schemeClr val="bg1"/>
                </a:solidFill>
              </a:rPr>
              <a:t>, with the </a:t>
            </a:r>
            <a:r>
              <a:rPr lang="en-US" sz="3200" b="1" dirty="0" smtClean="0">
                <a:solidFill>
                  <a:schemeClr val="bg1"/>
                </a:solidFill>
              </a:rPr>
              <a:t>bishops</a:t>
            </a:r>
            <a:r>
              <a:rPr lang="en-US" sz="3200" dirty="0" smtClean="0">
                <a:solidFill>
                  <a:schemeClr val="bg1"/>
                </a:solidFill>
              </a:rPr>
              <a:t> and </a:t>
            </a:r>
            <a:r>
              <a:rPr lang="en-US" sz="3200" b="1" dirty="0" smtClean="0">
                <a:solidFill>
                  <a:schemeClr val="bg1"/>
                </a:solidFill>
              </a:rPr>
              <a:t>deacons. </a:t>
            </a:r>
            <a:r>
              <a:rPr lang="en-US" sz="3200" dirty="0" smtClean="0">
                <a:solidFill>
                  <a:schemeClr val="bg1"/>
                </a:solidFill>
              </a:rPr>
              <a:t> Phil 1:1</a:t>
            </a:r>
          </a:p>
          <a:p>
            <a:pPr algn="ctr"/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baseline="30000" dirty="0" smtClean="0">
                <a:solidFill>
                  <a:schemeClr val="bg1"/>
                </a:solidFill>
              </a:rPr>
              <a:t>26 </a:t>
            </a:r>
            <a:r>
              <a:rPr lang="en-US" sz="3200" dirty="0" smtClean="0">
                <a:solidFill>
                  <a:schemeClr val="bg1"/>
                </a:solidFill>
              </a:rPr>
              <a:t>If </a:t>
            </a:r>
            <a:r>
              <a:rPr lang="en-US" sz="3200" b="1" dirty="0" smtClean="0">
                <a:solidFill>
                  <a:schemeClr val="bg1"/>
                </a:solidFill>
              </a:rPr>
              <a:t>anyone among you thinks he </a:t>
            </a:r>
            <a:r>
              <a:rPr lang="en-US" sz="3200" dirty="0" smtClean="0">
                <a:solidFill>
                  <a:schemeClr val="bg1"/>
                </a:solidFill>
              </a:rPr>
              <a:t>is religious, and does not bridle </a:t>
            </a:r>
            <a:r>
              <a:rPr lang="en-US" sz="3200" b="1" dirty="0" smtClean="0">
                <a:solidFill>
                  <a:schemeClr val="bg1"/>
                </a:solidFill>
              </a:rPr>
              <a:t>his </a:t>
            </a:r>
            <a:r>
              <a:rPr lang="en-US" sz="3200" dirty="0" smtClean="0">
                <a:solidFill>
                  <a:schemeClr val="bg1"/>
                </a:solidFill>
              </a:rPr>
              <a:t>tongue but deceives </a:t>
            </a:r>
            <a:r>
              <a:rPr lang="en-US" sz="3200" b="1" dirty="0" smtClean="0">
                <a:solidFill>
                  <a:schemeClr val="bg1"/>
                </a:solidFill>
              </a:rPr>
              <a:t>his own </a:t>
            </a:r>
            <a:r>
              <a:rPr lang="en-US" sz="3200" dirty="0" smtClean="0">
                <a:solidFill>
                  <a:schemeClr val="bg1"/>
                </a:solidFill>
              </a:rPr>
              <a:t>heart, this </a:t>
            </a:r>
            <a:r>
              <a:rPr lang="en-US" sz="3200" b="1" dirty="0" smtClean="0">
                <a:solidFill>
                  <a:schemeClr val="bg1"/>
                </a:solidFill>
              </a:rPr>
              <a:t>one’s</a:t>
            </a:r>
            <a:r>
              <a:rPr lang="en-US" sz="3200" dirty="0" smtClean="0">
                <a:solidFill>
                  <a:schemeClr val="bg1"/>
                </a:solidFill>
              </a:rPr>
              <a:t> religion </a:t>
            </a:r>
            <a:r>
              <a:rPr lang="en-US" sz="3200" i="1" dirty="0" smtClean="0">
                <a:solidFill>
                  <a:schemeClr val="bg1"/>
                </a:solidFill>
              </a:rPr>
              <a:t>is</a:t>
            </a:r>
            <a:r>
              <a:rPr lang="en-US" sz="3200" dirty="0" smtClean="0">
                <a:solidFill>
                  <a:schemeClr val="bg1"/>
                </a:solidFill>
              </a:rPr>
              <a:t> useless.  James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2616" y="4343400"/>
            <a:ext cx="3114989" cy="23622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5458361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indent="-857250" algn="ctr"/>
            <a:r>
              <a:rPr lang="en-US" sz="4000" b="1" dirty="0" smtClean="0">
                <a:solidFill>
                  <a:schemeClr val="bg1"/>
                </a:solidFill>
              </a:rPr>
              <a:t>I. The Local Church &amp; </a:t>
            </a:r>
          </a:p>
          <a:p>
            <a:pPr marL="857250" indent="-857250" algn="ctr"/>
            <a:r>
              <a:rPr lang="en-US" sz="4000" b="1" dirty="0" smtClean="0">
                <a:solidFill>
                  <a:schemeClr val="bg1"/>
                </a:solidFill>
              </a:rPr>
              <a:t>The Individual Saint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9144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Different Works (1 Timothy 5:11-16)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Different Resources. (Acts 4:34-5:4)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Different Ways To Solve Issues              (Matthew 18:15-17)</a:t>
            </a:r>
          </a:p>
        </p:txBody>
      </p:sp>
      <p:pic>
        <p:nvPicPr>
          <p:cNvPr id="6" name="Picture 5" descr="3d_chain_by_acrylic_cow-d30yk1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200400"/>
            <a:ext cx="4684295" cy="22098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1524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indent="-857250"/>
            <a:r>
              <a:rPr lang="en-US" sz="4000" b="1" dirty="0" smtClean="0">
                <a:solidFill>
                  <a:schemeClr val="bg1"/>
                </a:solidFill>
              </a:rPr>
              <a:t>A. Differences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2616" y="4343400"/>
            <a:ext cx="3114989" cy="23622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5382161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indent="-857250" algn="ctr"/>
            <a:r>
              <a:rPr lang="en-US" sz="4000" b="1" dirty="0" smtClean="0">
                <a:solidFill>
                  <a:schemeClr val="bg1"/>
                </a:solidFill>
              </a:rPr>
              <a:t>I. The Local Church &amp; </a:t>
            </a:r>
          </a:p>
          <a:p>
            <a:pPr marL="857250" indent="-857250" algn="ctr"/>
            <a:r>
              <a:rPr lang="en-US" sz="4000" b="1" dirty="0" smtClean="0">
                <a:solidFill>
                  <a:schemeClr val="bg1"/>
                </a:solidFill>
              </a:rPr>
              <a:t>The Individual Saint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1065074"/>
            <a:ext cx="88865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chemeClr val="bg1"/>
                </a:solidFill>
              </a:rPr>
              <a:t>1. Concerning Good Works, We Ask: </a:t>
            </a:r>
          </a:p>
          <a:p>
            <a:pPr indent="6350"/>
            <a:r>
              <a:rPr lang="en-US" sz="3600" dirty="0" smtClean="0">
                <a:solidFill>
                  <a:schemeClr val="bg1"/>
                </a:solidFill>
              </a:rPr>
              <a:t>Is this work intended by God for individuals, for local churches, or for both?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970074"/>
            <a:ext cx="88865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chemeClr val="bg1"/>
                </a:solidFill>
              </a:rPr>
              <a:t>2. Concerning Good Works: Why This Way?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We Will Have Great Thankfulness For God’s Wisdom!!!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1524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indent="-857250"/>
            <a:r>
              <a:rPr lang="en-US" sz="4000" b="1" dirty="0" smtClean="0">
                <a:solidFill>
                  <a:schemeClr val="bg1"/>
                </a:solidFill>
              </a:rPr>
              <a:t>B. Questions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479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Roberson</dc:creator>
  <cp:lastModifiedBy>Michele</cp:lastModifiedBy>
  <cp:revision>9</cp:revision>
  <dcterms:created xsi:type="dcterms:W3CDTF">2013-02-01T02:50:09Z</dcterms:created>
  <dcterms:modified xsi:type="dcterms:W3CDTF">2014-10-24T18:52:35Z</dcterms:modified>
</cp:coreProperties>
</file>