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7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57D88-ACD4-4A5B-A125-8DA40EBBD4F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AC9D0-B33B-44CD-8C80-D9704826D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FAE4-A543-412E-AA9D-AB067FDA618E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py-1-of-engage_teams_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8610600" cy="4572000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38563" y="3505200"/>
            <a:ext cx="4643437" cy="892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 Narrow" pitchFamily="34" charset="0"/>
                <a:cs typeface="Arial" pitchFamily="34" charset="0"/>
              </a:rPr>
              <a:t>Northwood 2013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487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“…from whom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whole body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joined and held together by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every joint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with which it is equipped, when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 part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working properly, makes the body grow so that it builds itself up in love.”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Ephesians 4:16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3878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91C4"/>
                </a:solidFill>
                <a:latin typeface="Arial Narrow" pitchFamily="34" charset="0"/>
              </a:rPr>
              <a:t>Our New Theme Beginning Today!!!</a:t>
            </a:r>
            <a:endParaRPr lang="en-US" sz="2800" b="1" dirty="0">
              <a:solidFill>
                <a:srgbClr val="0091C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Small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more involved with your group.</a:t>
            </a:r>
          </a:p>
          <a:p>
            <a:r>
              <a:rPr lang="en-US" dirty="0" smtClean="0"/>
              <a:t>Let your group know of needs within the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– Our main focus as a congregation of God’s people should be to spread the gospel.</a:t>
            </a:r>
          </a:p>
          <a:p>
            <a:r>
              <a:rPr lang="en-US" dirty="0" smtClean="0"/>
              <a:t>Exploration of other mediums to reach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resolve this year to be fully engaged in daily personal prayer.</a:t>
            </a:r>
          </a:p>
          <a:p>
            <a:r>
              <a:rPr lang="en-US" dirty="0" smtClean="0"/>
              <a:t>Organized prayer meetings</a:t>
            </a:r>
          </a:p>
          <a:p>
            <a:pPr lvl="1"/>
            <a:r>
              <a:rPr lang="en-US" dirty="0" smtClean="0"/>
              <a:t>Evangelistic Prayer Meetings</a:t>
            </a:r>
          </a:p>
          <a:p>
            <a:pPr lvl="1"/>
            <a:r>
              <a:rPr lang="en-US" dirty="0" smtClean="0"/>
              <a:t>Small Group prayer times for different groups</a:t>
            </a:r>
          </a:p>
          <a:p>
            <a:pPr lvl="1"/>
            <a:r>
              <a:rPr lang="en-US" dirty="0" smtClean="0"/>
              <a:t>Prayer meeting for urgent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11-13. Making it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 personal review to see where you can make improvements and help the work here at Northwood.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14-15. Lord’s Supper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 Reasons why Jesus came to die for 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py-1-of-engage_teams_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3000" y="4038600"/>
            <a:ext cx="3657600" cy="2362200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172200" y="5715000"/>
            <a:ext cx="25146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 Narrow" pitchFamily="34" charset="0"/>
                <a:cs typeface="Arial" pitchFamily="34" charset="0"/>
              </a:rPr>
              <a:t>Northwood 2013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1. The Bride Of Christ- Mt. 26:38-39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2954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2. Members Of Christ’s Body</a:t>
            </a:r>
          </a:p>
          <a:p>
            <a:r>
              <a:rPr lang="en-US" sz="4000" b="1" dirty="0" smtClean="0"/>
              <a:t>-Acts 9:26, Acts 17:4,34, Eph 4:16-17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791361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3. What Does Engage Look Like?</a:t>
            </a:r>
          </a:p>
          <a:p>
            <a:r>
              <a:rPr lang="en-US" sz="4000" b="1" dirty="0" smtClean="0"/>
              <a:t>- Luke 19:1-10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opy-1-of-engage_teams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738563" y="3505200"/>
            <a:ext cx="4643437" cy="892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solidFill>
                  <a:srgbClr val="595959"/>
                </a:solidFill>
                <a:latin typeface="Arial Narrow" pitchFamily="34" charset="0"/>
                <a:cs typeface="Arial" charset="0"/>
              </a:rPr>
              <a:t>Northwood 2013</a:t>
            </a:r>
            <a:endParaRPr lang="en-US" sz="4800" b="1">
              <a:cs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4876800"/>
            <a:ext cx="8458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“…from whom the </a:t>
            </a:r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whole body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joined and held together by </a:t>
            </a:r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every joint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with which it is equipped, when </a:t>
            </a:r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each part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is working properly, makes the body grow so that it builds itself up in love.”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Ephesians 4:16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“engage”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cause to participate</a:t>
            </a:r>
          </a:p>
          <a:p>
            <a:r>
              <a:rPr lang="en-US" dirty="0" smtClean="0"/>
              <a:t>To bind oneself to do something</a:t>
            </a:r>
          </a:p>
          <a:p>
            <a:r>
              <a:rPr lang="en-US" dirty="0" smtClean="0"/>
              <a:t>To take part in a venture</a:t>
            </a:r>
          </a:p>
          <a:p>
            <a:r>
              <a:rPr lang="en-US" dirty="0" smtClean="0"/>
              <a:t>To do or take part in something</a:t>
            </a:r>
          </a:p>
          <a:p>
            <a:r>
              <a:rPr lang="en-US" dirty="0" smtClean="0"/>
              <a:t>To pledge oneself, a promise</a:t>
            </a:r>
          </a:p>
          <a:p>
            <a:r>
              <a:rPr lang="en-US" dirty="0" smtClean="0"/>
              <a:t>To begin and carry on an activity</a:t>
            </a:r>
          </a:p>
          <a:p>
            <a:r>
              <a:rPr lang="en-US" dirty="0" smtClean="0"/>
              <a:t>To enter into conflict or battle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Calendar of Events /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Bible Classes</a:t>
            </a:r>
          </a:p>
          <a:p>
            <a:r>
              <a:rPr lang="en-US" dirty="0" smtClean="0"/>
              <a:t>Special Classes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Elders / Deacons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 / Deacon Meeting every 2 months</a:t>
            </a:r>
          </a:p>
          <a:p>
            <a:r>
              <a:rPr lang="en-US" dirty="0" smtClean="0"/>
              <a:t>Elder Hospitality on 4</a:t>
            </a:r>
            <a:r>
              <a:rPr lang="en-US" baseline="30000" dirty="0" smtClean="0"/>
              <a:t>th</a:t>
            </a:r>
            <a:r>
              <a:rPr lang="en-US" dirty="0" smtClean="0"/>
              <a:t> Sunday Night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Worship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duty roster and let James or Grant know you’re here.</a:t>
            </a:r>
          </a:p>
          <a:p>
            <a:r>
              <a:rPr lang="en-US" dirty="0" smtClean="0"/>
              <a:t>If you’re not going to be at a service when you’re scheduled for something, let them know.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/>
          </a:bodyPr>
          <a:lstStyle/>
          <a:p>
            <a:r>
              <a:rPr lang="en-US" dirty="0" smtClean="0"/>
              <a:t>Be 10 minutes early for classes.</a:t>
            </a:r>
          </a:p>
          <a:p>
            <a:r>
              <a:rPr lang="en-US" dirty="0" smtClean="0"/>
              <a:t>Make arrangements for substitutes when you can’t teach. </a:t>
            </a:r>
          </a:p>
          <a:p>
            <a:endParaRPr lang="en-US" dirty="0" smtClean="0"/>
          </a:p>
          <a:p>
            <a:r>
              <a:rPr lang="en-US" dirty="0" smtClean="0"/>
              <a:t>Students – Be on time and prepare for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6844</TotalTime>
  <Words>396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What does “engage” mean?</vt:lpstr>
      <vt:lpstr>4. Calendar of Events / Classes</vt:lpstr>
      <vt:lpstr>5. Elders / Deacons</vt:lpstr>
      <vt:lpstr>6. Worship Leaders</vt:lpstr>
      <vt:lpstr>7. Teachers</vt:lpstr>
      <vt:lpstr>8. Small Groups</vt:lpstr>
      <vt:lpstr>9. Evangelism</vt:lpstr>
      <vt:lpstr>10. Prayer</vt:lpstr>
      <vt:lpstr>11-13. Making it Personal</vt:lpstr>
      <vt:lpstr>14-15. Lord’s Supper Reflections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Roberson</dc:creator>
  <cp:lastModifiedBy>Michele</cp:lastModifiedBy>
  <cp:revision>14</cp:revision>
  <dcterms:created xsi:type="dcterms:W3CDTF">2013-02-01T02:50:09Z</dcterms:created>
  <dcterms:modified xsi:type="dcterms:W3CDTF">2014-10-24T19:09:26Z</dcterms:modified>
</cp:coreProperties>
</file>