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60" r:id="rId5"/>
    <p:sldId id="276" r:id="rId6"/>
    <p:sldId id="266" r:id="rId7"/>
    <p:sldId id="300" r:id="rId8"/>
    <p:sldId id="268" r:id="rId9"/>
    <p:sldId id="293" r:id="rId10"/>
    <p:sldId id="282" r:id="rId11"/>
    <p:sldId id="280" r:id="rId12"/>
    <p:sldId id="298" r:id="rId13"/>
    <p:sldId id="285" r:id="rId14"/>
    <p:sldId id="284" r:id="rId15"/>
    <p:sldId id="279" r:id="rId16"/>
    <p:sldId id="283" r:id="rId17"/>
    <p:sldId id="301" r:id="rId18"/>
    <p:sldId id="278" r:id="rId19"/>
    <p:sldId id="294" r:id="rId20"/>
    <p:sldId id="270" r:id="rId21"/>
    <p:sldId id="286" r:id="rId22"/>
    <p:sldId id="287" r:id="rId23"/>
    <p:sldId id="288" r:id="rId24"/>
    <p:sldId id="295" r:id="rId25"/>
    <p:sldId id="271" r:id="rId26"/>
    <p:sldId id="289" r:id="rId27"/>
    <p:sldId id="296" r:id="rId28"/>
    <p:sldId id="273" r:id="rId29"/>
    <p:sldId id="290" r:id="rId30"/>
    <p:sldId id="297" r:id="rId31"/>
    <p:sldId id="274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2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3FA2A8-DCDD-432C-B3A7-E76217FDC0D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237FFE-6131-4845-906A-802D58A49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5000" b="1" u="sng" dirty="0" smtClean="0"/>
          </a:p>
          <a:p>
            <a:pPr>
              <a:buNone/>
            </a:pPr>
            <a:endParaRPr lang="en-US" sz="5000" b="1" u="sng" dirty="0" smtClean="0"/>
          </a:p>
          <a:p>
            <a:pPr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	Jesus</a:t>
            </a:r>
            <a:r>
              <a:rPr lang="en-US" sz="5000" b="1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en-US" sz="5000" b="1" dirty="0" smtClean="0">
                <a:solidFill>
                  <a:schemeClr val="tx2"/>
                </a:solidFill>
              </a:rPr>
              <a:t>The Great</a:t>
            </a:r>
          </a:p>
          <a:p>
            <a:pPr>
              <a:buNone/>
            </a:pPr>
            <a:r>
              <a:rPr lang="en-US" sz="5000" b="1" dirty="0" smtClean="0">
                <a:solidFill>
                  <a:schemeClr val="tx2"/>
                </a:solidFill>
              </a:rPr>
              <a:t>	Communicator</a:t>
            </a:r>
            <a:endParaRPr lang="en-US" sz="5000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1- The Audience Must Hear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28600" y="1295400"/>
            <a:ext cx="9372600" cy="38862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1089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Matthew 20:27, 28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and whoever wishes to be first among you shall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be your slave; just as the Son of Man did not come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to be served, but to serve, and to give His life 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ransom for many."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1- The Audience Must Hear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28600" y="1295400"/>
            <a:ext cx="9372600" cy="38862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8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26136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Mattthew</a:t>
            </a:r>
            <a:r>
              <a:rPr lang="en-US" dirty="0" smtClean="0">
                <a:solidFill>
                  <a:schemeClr val="bg1"/>
                </a:solidFill>
              </a:rPr>
              <a:t> 7: 28, 29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When Jesus had finished saying these things, the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crowds were amazed at his teaching, because he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taught as one who had authority, and not as their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teachers of the law.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1- The Audience Must Hear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28600" y="1295400"/>
            <a:ext cx="9372600" cy="38862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1089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2 Timothy 4:2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Preach the word; be prepared in season and out of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season; correct, rebuke and encourage—with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great patience and careful instruction.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Evangelism: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Matthew 28: 19-20 = The Great Commission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Encouragement: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-Heb. 10:25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not giving up meeting together, as some are in the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habit of doing, but encouraging one another—and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all the more as you see the Day approaching.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1- The Audience Must Hear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28600" y="1295400"/>
            <a:ext cx="9372600" cy="38862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661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1 Peter 3:15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But in your hearts revere Christ as Lord. Always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be prepared to give an answer to everyone who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asks you to give the reason for the hope that you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have. But do this with gentleness and respect,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1- The Audience Must Hear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28600" y="1295400"/>
            <a:ext cx="9372600" cy="38862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9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Jesus: The Great Communicator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A- Skills needed to be an effective communicator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B- Jesus' Mastery of the skill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C- Application to our lives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D- Implementation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106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86000"/>
            <a:ext cx="9144000" cy="40386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 a Consistent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Matthew 5:3-10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3- Blessed are the poor in spirit: He had nothing on this earth, His Kingdom was of heaven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4- Blessed are those who mourn: He wept with tears as drops of blood and said Father if it be your will let this cup pass from me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5- Blessed are the humble: Washed the Disciples feet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6- Blessed are those who hunger and thirst after righteousness: Fasted for 40 days in the wilderness, He told the disciples "My food is to do the will of the one who sent me“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7- Blessed are the merciful: Healed so many of illness and Forgave Sins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8- Blessed are the pure in heart: He had no sin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9- Blessed are the peacemakers: When he was being arrested and Peter cut off the Soldier's ear He healed him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10- Blessed are those who have been persecuted for righteousness' sake, for theirs is the Kingdom of Heaven :He died for OUR sins, the sins of His enemy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More than anyone, ever, Jesus delivered a message consistent with His entire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106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86000"/>
            <a:ext cx="9144000" cy="40386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 a Consistent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Philippians 1:27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Whatever happens, conduct yourselves in 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manner worthy of the gospel of Christ.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106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86000"/>
            <a:ext cx="9144000" cy="40386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 a Consistent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1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106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0"/>
            <a:ext cx="8305800" cy="1066800"/>
          </a:xfrm>
          <a:prstGeom prst="rect">
            <a:avLst/>
          </a:prstGeom>
        </p:spPr>
        <p:txBody>
          <a:bodyPr vert="horz" anchor="ctr">
            <a:normAutofit fontScale="8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 a Consistent</a:t>
            </a:r>
            <a:r>
              <a:rPr kumimoji="0" lang="en-US" sz="4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352800"/>
            <a:ext cx="8763000" cy="25908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4- Know the Audience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John 3:1-20 - Nicodemus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John 4:1-26 -The Samaritan Woman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Matthew 21:12-13 - Turns over the Money Changers Tables		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Mark 4:35-41 - Jesus Rebukes the Storm and the Disciples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Mark 23 - Woes to the Pharisees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106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0"/>
            <a:ext cx="8305800" cy="1066800"/>
          </a:xfrm>
          <a:prstGeom prst="rect">
            <a:avLst/>
          </a:prstGeom>
        </p:spPr>
        <p:txBody>
          <a:bodyPr vert="horz" anchor="ctr">
            <a:normAutofit fontScale="8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 a Consistent</a:t>
            </a:r>
            <a:r>
              <a:rPr kumimoji="0" lang="en-US" sz="4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352800"/>
            <a:ext cx="8763000" cy="25908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4- Know the Audience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106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0"/>
            <a:ext cx="8305800" cy="1066800"/>
          </a:xfrm>
          <a:prstGeom prst="rect">
            <a:avLst/>
          </a:prstGeom>
        </p:spPr>
        <p:txBody>
          <a:bodyPr vert="horz" anchor="ctr">
            <a:normAutofit fontScale="8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 a Consistent</a:t>
            </a:r>
            <a:r>
              <a:rPr kumimoji="0" lang="en-US" sz="4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743200"/>
            <a:ext cx="8077200" cy="17526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4- Know the Audience</a:t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352800"/>
            <a:ext cx="9144000" cy="35052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b="1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en-US" sz="6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Connect</a:t>
            </a:r>
            <a:r>
              <a:rPr kumimoji="0" lang="en-US" sz="6200" b="1" i="0" u="none" strike="noStrike" kern="1200" cap="none" spc="0" normalizeH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with the Audience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John 13:34-35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“A new command I give you: Love one another.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As I have loved you, so you must love one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another. By this everyone will know that you are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my disciples, if you love one another.”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066800"/>
            <a:ext cx="86106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Know the Subject and the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0"/>
            <a:ext cx="8305800" cy="1066800"/>
          </a:xfrm>
          <a:prstGeom prst="rect">
            <a:avLst/>
          </a:prstGeom>
        </p:spPr>
        <p:txBody>
          <a:bodyPr vert="horz" anchor="ctr">
            <a:normAutofit fontScale="8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 a Consistent</a:t>
            </a:r>
            <a:r>
              <a:rPr kumimoji="0" lang="en-US" sz="4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743200"/>
            <a:ext cx="8077200" cy="17526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4- Know the Audience</a:t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352800"/>
            <a:ext cx="9144000" cy="35052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b="1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en-US" sz="6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Connect</a:t>
            </a:r>
            <a:r>
              <a:rPr kumimoji="0" lang="en-US" sz="6200" b="1" i="0" u="none" strike="noStrike" kern="1200" cap="none" spc="0" normalizeH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with the Audience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1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1- Everyone can Hear His Message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438400"/>
            <a:ext cx="9144000" cy="1371600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 Knew His Subject and His</a:t>
            </a:r>
            <a:b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Purpose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733800"/>
            <a:ext cx="8305800" cy="1066800"/>
          </a:xfrm>
          <a:prstGeom prst="rect">
            <a:avLst/>
          </a:prstGeom>
        </p:spPr>
        <p:txBody>
          <a:bodyPr vert="horz" anchor="ctr">
            <a:normAutofit fontScale="7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 Delivered a Consistent</a:t>
            </a:r>
            <a:r>
              <a:rPr kumimoji="0" lang="en-US" sz="4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Message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419600"/>
            <a:ext cx="8077200" cy="17526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4- Knows His Audience</a:t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638800"/>
            <a:ext cx="8534400" cy="12192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 Connects</a:t>
            </a:r>
            <a:r>
              <a:rPr kumimoji="0" lang="en-US" sz="4100" b="1" i="0" u="none" strike="noStrike" kern="1200" cap="none" spc="0" normalizeH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with His Audience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Jesus The Great Communicator</a:t>
            </a: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He is Our Advocate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John 2:1-2 – </a:t>
            </a:r>
          </a:p>
          <a:p>
            <a:pPr>
              <a:buNone/>
            </a:pPr>
            <a:r>
              <a:rPr lang="en-US" dirty="0" smtClean="0"/>
              <a:t>My dear children, I write this to you so that you</a:t>
            </a:r>
          </a:p>
          <a:p>
            <a:pPr>
              <a:buNone/>
            </a:pPr>
            <a:r>
              <a:rPr lang="en-US" dirty="0" smtClean="0"/>
              <a:t>will not sin. But if anybody does sin, we have an</a:t>
            </a:r>
          </a:p>
          <a:p>
            <a:pPr>
              <a:buNone/>
            </a:pPr>
            <a:r>
              <a:rPr lang="en-US" dirty="0" smtClean="0"/>
              <a:t>advocate with the Father—Jesus Christ, the</a:t>
            </a:r>
          </a:p>
          <a:p>
            <a:pPr>
              <a:buNone/>
            </a:pPr>
            <a:r>
              <a:rPr lang="en-US" dirty="0" smtClean="0"/>
              <a:t>Righteous One.  He is the atoning sacrifice for our</a:t>
            </a:r>
          </a:p>
          <a:p>
            <a:pPr>
              <a:buNone/>
            </a:pPr>
            <a:r>
              <a:rPr lang="en-US" dirty="0" smtClean="0"/>
              <a:t>sins, and not only for ours but also for the sins of</a:t>
            </a:r>
          </a:p>
          <a:p>
            <a:pPr>
              <a:buNone/>
            </a:pPr>
            <a:r>
              <a:rPr lang="en-US" dirty="0" smtClean="0"/>
              <a:t>the whole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64000" contrast="-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Romans 10:14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How, then, can they call on the one they have not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believed in? And how can they believe in the one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of whom they have not heard? And how can 	they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hear without someone preaching to them?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Luke 5:1-3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One day as Jesus was standing by the Lake of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Gennesaret</a:t>
            </a:r>
            <a:r>
              <a:rPr lang="en-US" dirty="0" smtClean="0">
                <a:solidFill>
                  <a:schemeClr val="bg1"/>
                </a:solidFill>
              </a:rPr>
              <a:t>, the people were crowding around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him and listening to the word of God. He saw at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 water’s edge two boats, left there by the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fishermen, who were washing their nets. He got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into one of the boats, the one belonging to Simon,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and asked him to put out a little from shore.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Then he sat down and taught the people from the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boat.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5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Matthew 28:19-20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"Therefore go and make disciples of all nations,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baptizing them in the name of the Father and of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 Son and of the Holy Spirit, and teaching them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to obey everything I have commanded you. And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surely I am with you always, to the very end of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 age.”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1- The Audience Must Hear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3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991</Words>
  <Application>Microsoft Office PowerPoint</Application>
  <PresentationFormat>On-screen Show (4:3)</PresentationFormat>
  <Paragraphs>146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Apex</vt:lpstr>
      <vt:lpstr>Slide 1</vt:lpstr>
      <vt:lpstr>Jesus: The Great Communicator</vt:lpstr>
      <vt:lpstr>1- The Audience Must Hear </vt:lpstr>
      <vt:lpstr>Slide 4</vt:lpstr>
      <vt:lpstr>1- The Audience Must Hear </vt:lpstr>
      <vt:lpstr>Slide 6</vt:lpstr>
      <vt:lpstr>1- The Audience Must Hear </vt:lpstr>
      <vt:lpstr>Slide 8</vt:lpstr>
      <vt:lpstr>1- The Audience Must Hear </vt:lpstr>
      <vt:lpstr>1- The Audience Must Hear </vt:lpstr>
      <vt:lpstr>Slide 11</vt:lpstr>
      <vt:lpstr>1- The Audience Must Hear </vt:lpstr>
      <vt:lpstr>Slide 13</vt:lpstr>
      <vt:lpstr>1- The Audience Must Hear </vt:lpstr>
      <vt:lpstr>Slide 15</vt:lpstr>
      <vt:lpstr>Slide 16</vt:lpstr>
      <vt:lpstr>1- The Audience Must Hear </vt:lpstr>
      <vt:lpstr>Slide 18</vt:lpstr>
      <vt:lpstr>1- The Audience Must Hear </vt:lpstr>
      <vt:lpstr>1- The Audience Must Hear </vt:lpstr>
      <vt:lpstr>Slide 21</vt:lpstr>
      <vt:lpstr>1- The Audience Must Hear </vt:lpstr>
      <vt:lpstr>Slide 23</vt:lpstr>
      <vt:lpstr>1- The Audience Must Hear </vt:lpstr>
      <vt:lpstr>1- The Audience Must Hear </vt:lpstr>
      <vt:lpstr>Slide 26</vt:lpstr>
      <vt:lpstr>1- The Audience Must Hear </vt:lpstr>
      <vt:lpstr>1- The Audience Must Hear </vt:lpstr>
      <vt:lpstr>Slide 29</vt:lpstr>
      <vt:lpstr>1- The Audience Must Hear </vt:lpstr>
      <vt:lpstr>1- Everyone can Hear His Message </vt:lpstr>
      <vt:lpstr>He is Our Advocate</vt:lpstr>
      <vt:lpstr>Slide 33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nnichols</dc:creator>
  <cp:lastModifiedBy>Northwood2</cp:lastModifiedBy>
  <cp:revision>17</cp:revision>
  <dcterms:created xsi:type="dcterms:W3CDTF">2013-12-07T17:50:52Z</dcterms:created>
  <dcterms:modified xsi:type="dcterms:W3CDTF">2013-12-08T16:15:58Z</dcterms:modified>
</cp:coreProperties>
</file>