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7" r:id="rId4"/>
    <p:sldId id="268" r:id="rId5"/>
    <p:sldId id="269" r:id="rId6"/>
    <p:sldId id="273" r:id="rId7"/>
    <p:sldId id="274" r:id="rId8"/>
    <p:sldId id="258" r:id="rId9"/>
    <p:sldId id="260" r:id="rId10"/>
    <p:sldId id="259" r:id="rId11"/>
    <p:sldId id="264" r:id="rId12"/>
    <p:sldId id="265" r:id="rId13"/>
    <p:sldId id="266" r:id="rId14"/>
    <p:sldId id="262" r:id="rId15"/>
    <p:sldId id="270" r:id="rId16"/>
    <p:sldId id="276" r:id="rId17"/>
    <p:sldId id="275"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7D72"/>
    <a:srgbClr val="93A2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9" autoAdjust="0"/>
    <p:restoredTop sz="98837" autoAdjust="0"/>
  </p:normalViewPr>
  <p:slideViewPr>
    <p:cSldViewPr showGuides="1">
      <p:cViewPr varScale="1">
        <p:scale>
          <a:sx n="74" d="100"/>
          <a:sy n="74" d="100"/>
        </p:scale>
        <p:origin x="-4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596E19-F2E3-4266-88C7-FCEAE52F8417}"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91608093-61FE-4E42-BF06-8245BFB9A6F8}">
      <dgm:prSet phldrT="[Text]"/>
      <dgm:spPr/>
      <dgm:t>
        <a:bodyPr/>
        <a:lstStyle/>
        <a:p>
          <a:r>
            <a:rPr lang="en-US" dirty="0" smtClean="0"/>
            <a:t>Jesus</a:t>
          </a:r>
          <a:endParaRPr lang="en-US" dirty="0"/>
        </a:p>
      </dgm:t>
    </dgm:pt>
    <dgm:pt modelId="{A2EF857B-6CB6-4135-A027-5D10345497A9}" type="parTrans" cxnId="{5DC2CA9D-E21E-4672-A2E9-C381FE0454AF}">
      <dgm:prSet/>
      <dgm:spPr/>
      <dgm:t>
        <a:bodyPr/>
        <a:lstStyle/>
        <a:p>
          <a:endParaRPr lang="en-US"/>
        </a:p>
      </dgm:t>
    </dgm:pt>
    <dgm:pt modelId="{B7101CD6-8313-453A-BD5F-FEEEC2262725}" type="sibTrans" cxnId="{5DC2CA9D-E21E-4672-A2E9-C381FE0454AF}">
      <dgm:prSet/>
      <dgm:spPr/>
      <dgm:t>
        <a:bodyPr/>
        <a:lstStyle/>
        <a:p>
          <a:endParaRPr lang="en-US"/>
        </a:p>
      </dgm:t>
    </dgm:pt>
    <dgm:pt modelId="{7855C288-46F1-4D65-9D4A-2F8DFCF5A787}">
      <dgm:prSet phldrT="[Text]"/>
      <dgm:spPr/>
      <dgm:t>
        <a:bodyPr/>
        <a:lstStyle/>
        <a:p>
          <a:r>
            <a:rPr lang="en-US" dirty="0" smtClean="0"/>
            <a:t>Peter</a:t>
          </a:r>
          <a:endParaRPr lang="en-US" dirty="0"/>
        </a:p>
      </dgm:t>
    </dgm:pt>
    <dgm:pt modelId="{317BBF7E-715B-4873-B4CC-B537D08975EB}" type="parTrans" cxnId="{5639B1B1-CB4C-463E-9FF1-7C1C4A13CDC9}">
      <dgm:prSet/>
      <dgm:spPr/>
      <dgm:t>
        <a:bodyPr/>
        <a:lstStyle/>
        <a:p>
          <a:endParaRPr lang="en-US"/>
        </a:p>
      </dgm:t>
    </dgm:pt>
    <dgm:pt modelId="{B9AFB26E-27C8-4CE8-B5F7-383293815F2B}" type="sibTrans" cxnId="{5639B1B1-CB4C-463E-9FF1-7C1C4A13CDC9}">
      <dgm:prSet/>
      <dgm:spPr/>
      <dgm:t>
        <a:bodyPr/>
        <a:lstStyle/>
        <a:p>
          <a:endParaRPr lang="en-US"/>
        </a:p>
      </dgm:t>
    </dgm:pt>
    <dgm:pt modelId="{8F3E4BD3-7B28-4907-935D-1563AC93635D}">
      <dgm:prSet phldrT="[Text]"/>
      <dgm:spPr/>
      <dgm:t>
        <a:bodyPr/>
        <a:lstStyle/>
        <a:p>
          <a:r>
            <a:rPr lang="en-US" dirty="0" smtClean="0"/>
            <a:t>Barn-</a:t>
          </a:r>
          <a:r>
            <a:rPr lang="en-US" dirty="0" err="1" smtClean="0"/>
            <a:t>abas</a:t>
          </a:r>
          <a:endParaRPr lang="en-US" dirty="0"/>
        </a:p>
      </dgm:t>
    </dgm:pt>
    <dgm:pt modelId="{134B62E7-0B2D-45F2-B252-3E7AB5BEA314}" type="parTrans" cxnId="{24EC45BE-D31F-4770-8E5C-97170453AB23}">
      <dgm:prSet/>
      <dgm:spPr/>
      <dgm:t>
        <a:bodyPr/>
        <a:lstStyle/>
        <a:p>
          <a:endParaRPr lang="en-US"/>
        </a:p>
      </dgm:t>
    </dgm:pt>
    <dgm:pt modelId="{D4EF07DF-DD68-40B4-BF6D-61DE6736AEDC}" type="sibTrans" cxnId="{24EC45BE-D31F-4770-8E5C-97170453AB23}">
      <dgm:prSet/>
      <dgm:spPr/>
      <dgm:t>
        <a:bodyPr/>
        <a:lstStyle/>
        <a:p>
          <a:endParaRPr lang="en-US"/>
        </a:p>
      </dgm:t>
    </dgm:pt>
    <dgm:pt modelId="{723C7B3A-D8DE-4478-9E8B-026D70CF91FD}">
      <dgm:prSet phldrT="[Text]"/>
      <dgm:spPr/>
      <dgm:t>
        <a:bodyPr/>
        <a:lstStyle/>
        <a:p>
          <a:r>
            <a:rPr lang="en-US" dirty="0" smtClean="0"/>
            <a:t>Paul</a:t>
          </a:r>
          <a:endParaRPr lang="en-US" dirty="0"/>
        </a:p>
      </dgm:t>
    </dgm:pt>
    <dgm:pt modelId="{7138BFAB-C0C0-477C-8A1E-021ED8BE53C3}" type="parTrans" cxnId="{24CCCD99-7AD3-4965-BD69-07C36B88AD4B}">
      <dgm:prSet/>
      <dgm:spPr/>
      <dgm:t>
        <a:bodyPr/>
        <a:lstStyle/>
        <a:p>
          <a:endParaRPr lang="en-US"/>
        </a:p>
      </dgm:t>
    </dgm:pt>
    <dgm:pt modelId="{991218D1-47D0-4432-BB88-7CC4E0861491}" type="sibTrans" cxnId="{24CCCD99-7AD3-4965-BD69-07C36B88AD4B}">
      <dgm:prSet/>
      <dgm:spPr/>
      <dgm:t>
        <a:bodyPr/>
        <a:lstStyle/>
        <a:p>
          <a:endParaRPr lang="en-US"/>
        </a:p>
      </dgm:t>
    </dgm:pt>
    <dgm:pt modelId="{5800E239-D2D1-4A11-A932-1169B23BB2FE}">
      <dgm:prSet phldrT="[Text]"/>
      <dgm:spPr/>
      <dgm:t>
        <a:bodyPr/>
        <a:lstStyle/>
        <a:p>
          <a:r>
            <a:rPr lang="en-US" dirty="0" smtClean="0"/>
            <a:t>Tim-</a:t>
          </a:r>
          <a:r>
            <a:rPr lang="en-US" dirty="0" err="1" smtClean="0"/>
            <a:t>othy</a:t>
          </a:r>
          <a:endParaRPr lang="en-US" dirty="0"/>
        </a:p>
      </dgm:t>
    </dgm:pt>
    <dgm:pt modelId="{9D59B8D0-5746-408B-AC12-D5B2E4C24601}" type="parTrans" cxnId="{33B334D0-3D3B-4018-9E76-C166FE32C512}">
      <dgm:prSet/>
      <dgm:spPr/>
      <dgm:t>
        <a:bodyPr/>
        <a:lstStyle/>
        <a:p>
          <a:endParaRPr lang="en-US"/>
        </a:p>
      </dgm:t>
    </dgm:pt>
    <dgm:pt modelId="{A9D7758B-C941-4DB3-A380-0CB9F25B523D}" type="sibTrans" cxnId="{33B334D0-3D3B-4018-9E76-C166FE32C512}">
      <dgm:prSet/>
      <dgm:spPr/>
      <dgm:t>
        <a:bodyPr/>
        <a:lstStyle/>
        <a:p>
          <a:endParaRPr lang="en-US"/>
        </a:p>
      </dgm:t>
    </dgm:pt>
    <dgm:pt modelId="{BC714166-FC98-48AF-9240-C38D7760A5FD}">
      <dgm:prSet phldrT="[Text]"/>
      <dgm:spPr/>
      <dgm:t>
        <a:bodyPr/>
        <a:lstStyle/>
        <a:p>
          <a:r>
            <a:rPr lang="en-US" dirty="0" smtClean="0"/>
            <a:t>2 Tim 2:2</a:t>
          </a:r>
          <a:endParaRPr lang="en-US" dirty="0"/>
        </a:p>
      </dgm:t>
    </dgm:pt>
    <dgm:pt modelId="{BED1F976-E8A0-4730-B7C1-C13EC7CF6053}" type="parTrans" cxnId="{79354D52-A637-4F0B-A089-505C15860268}">
      <dgm:prSet/>
      <dgm:spPr/>
      <dgm:t>
        <a:bodyPr/>
        <a:lstStyle/>
        <a:p>
          <a:endParaRPr lang="en-US"/>
        </a:p>
      </dgm:t>
    </dgm:pt>
    <dgm:pt modelId="{EB22C77D-209D-4E14-B392-E29DA32E5524}" type="sibTrans" cxnId="{79354D52-A637-4F0B-A089-505C15860268}">
      <dgm:prSet/>
      <dgm:spPr/>
      <dgm:t>
        <a:bodyPr/>
        <a:lstStyle/>
        <a:p>
          <a:endParaRPr lang="en-US"/>
        </a:p>
      </dgm:t>
    </dgm:pt>
    <dgm:pt modelId="{59A3F35B-3FC7-4244-AA5B-36C5B69744B8}" type="pres">
      <dgm:prSet presAssocID="{68596E19-F2E3-4266-88C7-FCEAE52F8417}" presName="diagram" presStyleCnt="0">
        <dgm:presLayoutVars>
          <dgm:dir/>
          <dgm:resizeHandles/>
        </dgm:presLayoutVars>
      </dgm:prSet>
      <dgm:spPr/>
      <dgm:t>
        <a:bodyPr/>
        <a:lstStyle/>
        <a:p>
          <a:endParaRPr lang="en-US"/>
        </a:p>
      </dgm:t>
    </dgm:pt>
    <dgm:pt modelId="{C6379F6A-52E7-4BD5-B63D-D8ED4F5D3F53}" type="pres">
      <dgm:prSet presAssocID="{91608093-61FE-4E42-BF06-8245BFB9A6F8}" presName="firstNode" presStyleLbl="node1" presStyleIdx="0" presStyleCnt="6">
        <dgm:presLayoutVars>
          <dgm:bulletEnabled val="1"/>
        </dgm:presLayoutVars>
      </dgm:prSet>
      <dgm:spPr/>
      <dgm:t>
        <a:bodyPr/>
        <a:lstStyle/>
        <a:p>
          <a:endParaRPr lang="en-US"/>
        </a:p>
      </dgm:t>
    </dgm:pt>
    <dgm:pt modelId="{328DA4BE-0148-40D6-A26A-D47C330C4508}" type="pres">
      <dgm:prSet presAssocID="{B7101CD6-8313-453A-BD5F-FEEEC2262725}" presName="sibTrans" presStyleLbl="sibTrans2D1" presStyleIdx="0" presStyleCnt="5"/>
      <dgm:spPr/>
      <dgm:t>
        <a:bodyPr/>
        <a:lstStyle/>
        <a:p>
          <a:endParaRPr lang="en-US"/>
        </a:p>
      </dgm:t>
    </dgm:pt>
    <dgm:pt modelId="{31017D63-BE2F-4393-96BD-74AE25CF7BDC}" type="pres">
      <dgm:prSet presAssocID="{7855C288-46F1-4D65-9D4A-2F8DFCF5A787}" presName="middleNode" presStyleCnt="0"/>
      <dgm:spPr/>
    </dgm:pt>
    <dgm:pt modelId="{6791DB76-012C-4564-9DE8-7B0FACAC4066}" type="pres">
      <dgm:prSet presAssocID="{7855C288-46F1-4D65-9D4A-2F8DFCF5A787}" presName="padding" presStyleLbl="node1" presStyleIdx="0" presStyleCnt="6"/>
      <dgm:spPr/>
    </dgm:pt>
    <dgm:pt modelId="{2D3B5F17-3788-42EE-879F-09D059CA016E}" type="pres">
      <dgm:prSet presAssocID="{7855C288-46F1-4D65-9D4A-2F8DFCF5A787}" presName="shape" presStyleLbl="node1" presStyleIdx="1" presStyleCnt="6">
        <dgm:presLayoutVars>
          <dgm:bulletEnabled val="1"/>
        </dgm:presLayoutVars>
      </dgm:prSet>
      <dgm:spPr/>
      <dgm:t>
        <a:bodyPr/>
        <a:lstStyle/>
        <a:p>
          <a:endParaRPr lang="en-US"/>
        </a:p>
      </dgm:t>
    </dgm:pt>
    <dgm:pt modelId="{097C8C25-5F1F-4AEC-B91C-CC7A25619F9C}" type="pres">
      <dgm:prSet presAssocID="{B9AFB26E-27C8-4CE8-B5F7-383293815F2B}" presName="sibTrans" presStyleLbl="sibTrans2D1" presStyleIdx="1" presStyleCnt="5"/>
      <dgm:spPr/>
      <dgm:t>
        <a:bodyPr/>
        <a:lstStyle/>
        <a:p>
          <a:endParaRPr lang="en-US"/>
        </a:p>
      </dgm:t>
    </dgm:pt>
    <dgm:pt modelId="{09D06A0C-7C89-452C-959D-EF4A1C1A1CCB}" type="pres">
      <dgm:prSet presAssocID="{8F3E4BD3-7B28-4907-935D-1563AC93635D}" presName="middleNode" presStyleCnt="0"/>
      <dgm:spPr/>
    </dgm:pt>
    <dgm:pt modelId="{24936833-DBCF-44F9-8311-805070A8E6CD}" type="pres">
      <dgm:prSet presAssocID="{8F3E4BD3-7B28-4907-935D-1563AC93635D}" presName="padding" presStyleLbl="node1" presStyleIdx="1" presStyleCnt="6"/>
      <dgm:spPr/>
    </dgm:pt>
    <dgm:pt modelId="{8CE537AB-41C1-4BFD-B007-CA7A52E71B3E}" type="pres">
      <dgm:prSet presAssocID="{8F3E4BD3-7B28-4907-935D-1563AC93635D}" presName="shape" presStyleLbl="node1" presStyleIdx="2" presStyleCnt="6">
        <dgm:presLayoutVars>
          <dgm:bulletEnabled val="1"/>
        </dgm:presLayoutVars>
      </dgm:prSet>
      <dgm:spPr/>
      <dgm:t>
        <a:bodyPr/>
        <a:lstStyle/>
        <a:p>
          <a:endParaRPr lang="en-US"/>
        </a:p>
      </dgm:t>
    </dgm:pt>
    <dgm:pt modelId="{631CDEFF-884C-4403-9866-7843AE065A9A}" type="pres">
      <dgm:prSet presAssocID="{D4EF07DF-DD68-40B4-BF6D-61DE6736AEDC}" presName="sibTrans" presStyleLbl="sibTrans2D1" presStyleIdx="2" presStyleCnt="5"/>
      <dgm:spPr/>
      <dgm:t>
        <a:bodyPr/>
        <a:lstStyle/>
        <a:p>
          <a:endParaRPr lang="en-US"/>
        </a:p>
      </dgm:t>
    </dgm:pt>
    <dgm:pt modelId="{ECF02C23-6F15-455B-9C20-291E35EFE9BB}" type="pres">
      <dgm:prSet presAssocID="{723C7B3A-D8DE-4478-9E8B-026D70CF91FD}" presName="middleNode" presStyleCnt="0"/>
      <dgm:spPr/>
    </dgm:pt>
    <dgm:pt modelId="{551D7C7A-5311-418B-8757-7CDC36DF9E4E}" type="pres">
      <dgm:prSet presAssocID="{723C7B3A-D8DE-4478-9E8B-026D70CF91FD}" presName="padding" presStyleLbl="node1" presStyleIdx="2" presStyleCnt="6"/>
      <dgm:spPr/>
    </dgm:pt>
    <dgm:pt modelId="{B312C206-DFFE-4075-86C2-46F77B43E9DA}" type="pres">
      <dgm:prSet presAssocID="{723C7B3A-D8DE-4478-9E8B-026D70CF91FD}" presName="shape" presStyleLbl="node1" presStyleIdx="3" presStyleCnt="6">
        <dgm:presLayoutVars>
          <dgm:bulletEnabled val="1"/>
        </dgm:presLayoutVars>
      </dgm:prSet>
      <dgm:spPr/>
      <dgm:t>
        <a:bodyPr/>
        <a:lstStyle/>
        <a:p>
          <a:endParaRPr lang="en-US"/>
        </a:p>
      </dgm:t>
    </dgm:pt>
    <dgm:pt modelId="{04042236-18E5-48F0-B0F2-7448967DE57A}" type="pres">
      <dgm:prSet presAssocID="{991218D1-47D0-4432-BB88-7CC4E0861491}" presName="sibTrans" presStyleLbl="sibTrans2D1" presStyleIdx="3" presStyleCnt="5"/>
      <dgm:spPr/>
      <dgm:t>
        <a:bodyPr/>
        <a:lstStyle/>
        <a:p>
          <a:endParaRPr lang="en-US"/>
        </a:p>
      </dgm:t>
    </dgm:pt>
    <dgm:pt modelId="{50FBD37A-771A-4E7C-86FA-7E3EF39609CB}" type="pres">
      <dgm:prSet presAssocID="{5800E239-D2D1-4A11-A932-1169B23BB2FE}" presName="middleNode" presStyleCnt="0"/>
      <dgm:spPr/>
    </dgm:pt>
    <dgm:pt modelId="{540480F0-FB72-4050-88FB-5603812DB463}" type="pres">
      <dgm:prSet presAssocID="{5800E239-D2D1-4A11-A932-1169B23BB2FE}" presName="padding" presStyleLbl="node1" presStyleIdx="3" presStyleCnt="6"/>
      <dgm:spPr/>
    </dgm:pt>
    <dgm:pt modelId="{9C870225-EDA8-4B26-B145-CFDE666E9EBC}" type="pres">
      <dgm:prSet presAssocID="{5800E239-D2D1-4A11-A932-1169B23BB2FE}" presName="shape" presStyleLbl="node1" presStyleIdx="4" presStyleCnt="6">
        <dgm:presLayoutVars>
          <dgm:bulletEnabled val="1"/>
        </dgm:presLayoutVars>
      </dgm:prSet>
      <dgm:spPr/>
      <dgm:t>
        <a:bodyPr/>
        <a:lstStyle/>
        <a:p>
          <a:endParaRPr lang="en-US"/>
        </a:p>
      </dgm:t>
    </dgm:pt>
    <dgm:pt modelId="{104CE156-1151-4391-86B9-267B0E889A2C}" type="pres">
      <dgm:prSet presAssocID="{A9D7758B-C941-4DB3-A380-0CB9F25B523D}" presName="sibTrans" presStyleLbl="sibTrans2D1" presStyleIdx="4" presStyleCnt="5"/>
      <dgm:spPr/>
      <dgm:t>
        <a:bodyPr/>
        <a:lstStyle/>
        <a:p>
          <a:endParaRPr lang="en-US"/>
        </a:p>
      </dgm:t>
    </dgm:pt>
    <dgm:pt modelId="{553723DE-E313-4387-89AF-5CB277A62928}" type="pres">
      <dgm:prSet presAssocID="{BC714166-FC98-48AF-9240-C38D7760A5FD}" presName="lastNode" presStyleLbl="node1" presStyleIdx="5" presStyleCnt="6">
        <dgm:presLayoutVars>
          <dgm:bulletEnabled val="1"/>
        </dgm:presLayoutVars>
      </dgm:prSet>
      <dgm:spPr/>
      <dgm:t>
        <a:bodyPr/>
        <a:lstStyle/>
        <a:p>
          <a:endParaRPr lang="en-US"/>
        </a:p>
      </dgm:t>
    </dgm:pt>
  </dgm:ptLst>
  <dgm:cxnLst>
    <dgm:cxn modelId="{5DC2CA9D-E21E-4672-A2E9-C381FE0454AF}" srcId="{68596E19-F2E3-4266-88C7-FCEAE52F8417}" destId="{91608093-61FE-4E42-BF06-8245BFB9A6F8}" srcOrd="0" destOrd="0" parTransId="{A2EF857B-6CB6-4135-A027-5D10345497A9}" sibTransId="{B7101CD6-8313-453A-BD5F-FEEEC2262725}"/>
    <dgm:cxn modelId="{780D6D8D-3610-4A2E-8483-5176E2EDC574}" type="presOf" srcId="{91608093-61FE-4E42-BF06-8245BFB9A6F8}" destId="{C6379F6A-52E7-4BD5-B63D-D8ED4F5D3F53}" srcOrd="0" destOrd="0" presId="urn:microsoft.com/office/officeart/2005/8/layout/bProcess2"/>
    <dgm:cxn modelId="{F8C5CBBC-005E-4EDC-98C1-64C35DA7F4AE}" type="presOf" srcId="{D4EF07DF-DD68-40B4-BF6D-61DE6736AEDC}" destId="{631CDEFF-884C-4403-9866-7843AE065A9A}" srcOrd="0" destOrd="0" presId="urn:microsoft.com/office/officeart/2005/8/layout/bProcess2"/>
    <dgm:cxn modelId="{5639B1B1-CB4C-463E-9FF1-7C1C4A13CDC9}" srcId="{68596E19-F2E3-4266-88C7-FCEAE52F8417}" destId="{7855C288-46F1-4D65-9D4A-2F8DFCF5A787}" srcOrd="1" destOrd="0" parTransId="{317BBF7E-715B-4873-B4CC-B537D08975EB}" sibTransId="{B9AFB26E-27C8-4CE8-B5F7-383293815F2B}"/>
    <dgm:cxn modelId="{248E8046-EC00-43F1-A416-3967FB003494}" type="presOf" srcId="{68596E19-F2E3-4266-88C7-FCEAE52F8417}" destId="{59A3F35B-3FC7-4244-AA5B-36C5B69744B8}" srcOrd="0" destOrd="0" presId="urn:microsoft.com/office/officeart/2005/8/layout/bProcess2"/>
    <dgm:cxn modelId="{24CCCD99-7AD3-4965-BD69-07C36B88AD4B}" srcId="{68596E19-F2E3-4266-88C7-FCEAE52F8417}" destId="{723C7B3A-D8DE-4478-9E8B-026D70CF91FD}" srcOrd="3" destOrd="0" parTransId="{7138BFAB-C0C0-477C-8A1E-021ED8BE53C3}" sibTransId="{991218D1-47D0-4432-BB88-7CC4E0861491}"/>
    <dgm:cxn modelId="{F0F28018-83B9-4D24-B9E2-1AFDC0AFB51E}" type="presOf" srcId="{B9AFB26E-27C8-4CE8-B5F7-383293815F2B}" destId="{097C8C25-5F1F-4AEC-B91C-CC7A25619F9C}" srcOrd="0" destOrd="0" presId="urn:microsoft.com/office/officeart/2005/8/layout/bProcess2"/>
    <dgm:cxn modelId="{24EC45BE-D31F-4770-8E5C-97170453AB23}" srcId="{68596E19-F2E3-4266-88C7-FCEAE52F8417}" destId="{8F3E4BD3-7B28-4907-935D-1563AC93635D}" srcOrd="2" destOrd="0" parTransId="{134B62E7-0B2D-45F2-B252-3E7AB5BEA314}" sibTransId="{D4EF07DF-DD68-40B4-BF6D-61DE6736AEDC}"/>
    <dgm:cxn modelId="{751A3209-6FF6-4167-A933-112C86FACAE2}" type="presOf" srcId="{8F3E4BD3-7B28-4907-935D-1563AC93635D}" destId="{8CE537AB-41C1-4BFD-B007-CA7A52E71B3E}" srcOrd="0" destOrd="0" presId="urn:microsoft.com/office/officeart/2005/8/layout/bProcess2"/>
    <dgm:cxn modelId="{33B334D0-3D3B-4018-9E76-C166FE32C512}" srcId="{68596E19-F2E3-4266-88C7-FCEAE52F8417}" destId="{5800E239-D2D1-4A11-A932-1169B23BB2FE}" srcOrd="4" destOrd="0" parTransId="{9D59B8D0-5746-408B-AC12-D5B2E4C24601}" sibTransId="{A9D7758B-C941-4DB3-A380-0CB9F25B523D}"/>
    <dgm:cxn modelId="{2541D28A-A82A-448E-85C1-BCA6B234613D}" type="presOf" srcId="{BC714166-FC98-48AF-9240-C38D7760A5FD}" destId="{553723DE-E313-4387-89AF-5CB277A62928}" srcOrd="0" destOrd="0" presId="urn:microsoft.com/office/officeart/2005/8/layout/bProcess2"/>
    <dgm:cxn modelId="{B05558EF-91F5-45D2-8897-142BAEBCD7FA}" type="presOf" srcId="{991218D1-47D0-4432-BB88-7CC4E0861491}" destId="{04042236-18E5-48F0-B0F2-7448967DE57A}" srcOrd="0" destOrd="0" presId="urn:microsoft.com/office/officeart/2005/8/layout/bProcess2"/>
    <dgm:cxn modelId="{07C4BD98-0F63-4191-864F-50AA09B7373B}" type="presOf" srcId="{A9D7758B-C941-4DB3-A380-0CB9F25B523D}" destId="{104CE156-1151-4391-86B9-267B0E889A2C}" srcOrd="0" destOrd="0" presId="urn:microsoft.com/office/officeart/2005/8/layout/bProcess2"/>
    <dgm:cxn modelId="{CDCC3B72-54DB-43EF-B056-165160B5FAFB}" type="presOf" srcId="{5800E239-D2D1-4A11-A932-1169B23BB2FE}" destId="{9C870225-EDA8-4B26-B145-CFDE666E9EBC}" srcOrd="0" destOrd="0" presId="urn:microsoft.com/office/officeart/2005/8/layout/bProcess2"/>
    <dgm:cxn modelId="{79354D52-A637-4F0B-A089-505C15860268}" srcId="{68596E19-F2E3-4266-88C7-FCEAE52F8417}" destId="{BC714166-FC98-48AF-9240-C38D7760A5FD}" srcOrd="5" destOrd="0" parTransId="{BED1F976-E8A0-4730-B7C1-C13EC7CF6053}" sibTransId="{EB22C77D-209D-4E14-B392-E29DA32E5524}"/>
    <dgm:cxn modelId="{86C9585D-56C3-472A-83EF-C00036C835CC}" type="presOf" srcId="{B7101CD6-8313-453A-BD5F-FEEEC2262725}" destId="{328DA4BE-0148-40D6-A26A-D47C330C4508}" srcOrd="0" destOrd="0" presId="urn:microsoft.com/office/officeart/2005/8/layout/bProcess2"/>
    <dgm:cxn modelId="{851010D3-F42D-475F-814C-99FB7B9762C0}" type="presOf" srcId="{7855C288-46F1-4D65-9D4A-2F8DFCF5A787}" destId="{2D3B5F17-3788-42EE-879F-09D059CA016E}" srcOrd="0" destOrd="0" presId="urn:microsoft.com/office/officeart/2005/8/layout/bProcess2"/>
    <dgm:cxn modelId="{8197FB44-2E79-470B-9707-DA151CB810EF}" type="presOf" srcId="{723C7B3A-D8DE-4478-9E8B-026D70CF91FD}" destId="{B312C206-DFFE-4075-86C2-46F77B43E9DA}" srcOrd="0" destOrd="0" presId="urn:microsoft.com/office/officeart/2005/8/layout/bProcess2"/>
    <dgm:cxn modelId="{73114FC5-8458-470B-9922-22B54BA0F457}" type="presParOf" srcId="{59A3F35B-3FC7-4244-AA5B-36C5B69744B8}" destId="{C6379F6A-52E7-4BD5-B63D-D8ED4F5D3F53}" srcOrd="0" destOrd="0" presId="urn:microsoft.com/office/officeart/2005/8/layout/bProcess2"/>
    <dgm:cxn modelId="{C0916AB5-83DB-416C-A6F9-5057B21F72FD}" type="presParOf" srcId="{59A3F35B-3FC7-4244-AA5B-36C5B69744B8}" destId="{328DA4BE-0148-40D6-A26A-D47C330C4508}" srcOrd="1" destOrd="0" presId="urn:microsoft.com/office/officeart/2005/8/layout/bProcess2"/>
    <dgm:cxn modelId="{8F06A8F3-EEF1-421F-9087-13B66DD5A8CE}" type="presParOf" srcId="{59A3F35B-3FC7-4244-AA5B-36C5B69744B8}" destId="{31017D63-BE2F-4393-96BD-74AE25CF7BDC}" srcOrd="2" destOrd="0" presId="urn:microsoft.com/office/officeart/2005/8/layout/bProcess2"/>
    <dgm:cxn modelId="{68FFFD63-BC08-4779-B6D9-03C911D09F77}" type="presParOf" srcId="{31017D63-BE2F-4393-96BD-74AE25CF7BDC}" destId="{6791DB76-012C-4564-9DE8-7B0FACAC4066}" srcOrd="0" destOrd="0" presId="urn:microsoft.com/office/officeart/2005/8/layout/bProcess2"/>
    <dgm:cxn modelId="{A079551C-5947-4CCC-8C8A-442982A731F8}" type="presParOf" srcId="{31017D63-BE2F-4393-96BD-74AE25CF7BDC}" destId="{2D3B5F17-3788-42EE-879F-09D059CA016E}" srcOrd="1" destOrd="0" presId="urn:microsoft.com/office/officeart/2005/8/layout/bProcess2"/>
    <dgm:cxn modelId="{D47A3EB7-3668-4F57-9C7C-A8C45B73A587}" type="presParOf" srcId="{59A3F35B-3FC7-4244-AA5B-36C5B69744B8}" destId="{097C8C25-5F1F-4AEC-B91C-CC7A25619F9C}" srcOrd="3" destOrd="0" presId="urn:microsoft.com/office/officeart/2005/8/layout/bProcess2"/>
    <dgm:cxn modelId="{B90D4D25-4C97-4710-ABC4-01B559CEE5FE}" type="presParOf" srcId="{59A3F35B-3FC7-4244-AA5B-36C5B69744B8}" destId="{09D06A0C-7C89-452C-959D-EF4A1C1A1CCB}" srcOrd="4" destOrd="0" presId="urn:microsoft.com/office/officeart/2005/8/layout/bProcess2"/>
    <dgm:cxn modelId="{BECA7F74-43D4-48A2-88CB-A95C635749ED}" type="presParOf" srcId="{09D06A0C-7C89-452C-959D-EF4A1C1A1CCB}" destId="{24936833-DBCF-44F9-8311-805070A8E6CD}" srcOrd="0" destOrd="0" presId="urn:microsoft.com/office/officeart/2005/8/layout/bProcess2"/>
    <dgm:cxn modelId="{9C905D3F-4E34-40EE-AC8C-61359B4CAC98}" type="presParOf" srcId="{09D06A0C-7C89-452C-959D-EF4A1C1A1CCB}" destId="{8CE537AB-41C1-4BFD-B007-CA7A52E71B3E}" srcOrd="1" destOrd="0" presId="urn:microsoft.com/office/officeart/2005/8/layout/bProcess2"/>
    <dgm:cxn modelId="{A4A37321-D74E-4C5F-9EEF-628E9CA59736}" type="presParOf" srcId="{59A3F35B-3FC7-4244-AA5B-36C5B69744B8}" destId="{631CDEFF-884C-4403-9866-7843AE065A9A}" srcOrd="5" destOrd="0" presId="urn:microsoft.com/office/officeart/2005/8/layout/bProcess2"/>
    <dgm:cxn modelId="{0714FF8A-EA79-4E23-9CB2-F1CDCDCDB147}" type="presParOf" srcId="{59A3F35B-3FC7-4244-AA5B-36C5B69744B8}" destId="{ECF02C23-6F15-455B-9C20-291E35EFE9BB}" srcOrd="6" destOrd="0" presId="urn:microsoft.com/office/officeart/2005/8/layout/bProcess2"/>
    <dgm:cxn modelId="{F8DC43EA-2F00-493C-BF4F-69226A0B82F1}" type="presParOf" srcId="{ECF02C23-6F15-455B-9C20-291E35EFE9BB}" destId="{551D7C7A-5311-418B-8757-7CDC36DF9E4E}" srcOrd="0" destOrd="0" presId="urn:microsoft.com/office/officeart/2005/8/layout/bProcess2"/>
    <dgm:cxn modelId="{FFC8127B-4F06-495B-8BBF-C45741C8235A}" type="presParOf" srcId="{ECF02C23-6F15-455B-9C20-291E35EFE9BB}" destId="{B312C206-DFFE-4075-86C2-46F77B43E9DA}" srcOrd="1" destOrd="0" presId="urn:microsoft.com/office/officeart/2005/8/layout/bProcess2"/>
    <dgm:cxn modelId="{28E115C1-18D2-440C-A47E-FF3962C9CF62}" type="presParOf" srcId="{59A3F35B-3FC7-4244-AA5B-36C5B69744B8}" destId="{04042236-18E5-48F0-B0F2-7448967DE57A}" srcOrd="7" destOrd="0" presId="urn:microsoft.com/office/officeart/2005/8/layout/bProcess2"/>
    <dgm:cxn modelId="{7261D401-D876-42FE-9B69-31D0C75F25A2}" type="presParOf" srcId="{59A3F35B-3FC7-4244-AA5B-36C5B69744B8}" destId="{50FBD37A-771A-4E7C-86FA-7E3EF39609CB}" srcOrd="8" destOrd="0" presId="urn:microsoft.com/office/officeart/2005/8/layout/bProcess2"/>
    <dgm:cxn modelId="{75A9BA9F-3BB4-479C-A4F2-EEE7170F23AD}" type="presParOf" srcId="{50FBD37A-771A-4E7C-86FA-7E3EF39609CB}" destId="{540480F0-FB72-4050-88FB-5603812DB463}" srcOrd="0" destOrd="0" presId="urn:microsoft.com/office/officeart/2005/8/layout/bProcess2"/>
    <dgm:cxn modelId="{5657400F-95D1-41D0-99B3-A1BCC703F43F}" type="presParOf" srcId="{50FBD37A-771A-4E7C-86FA-7E3EF39609CB}" destId="{9C870225-EDA8-4B26-B145-CFDE666E9EBC}" srcOrd="1" destOrd="0" presId="urn:microsoft.com/office/officeart/2005/8/layout/bProcess2"/>
    <dgm:cxn modelId="{E239B1FA-137B-4F9C-8FB5-94AC3E8C9CAE}" type="presParOf" srcId="{59A3F35B-3FC7-4244-AA5B-36C5B69744B8}" destId="{104CE156-1151-4391-86B9-267B0E889A2C}" srcOrd="9" destOrd="0" presId="urn:microsoft.com/office/officeart/2005/8/layout/bProcess2"/>
    <dgm:cxn modelId="{79E29E9C-5319-4D5B-90F2-C4F369947ACD}" type="presParOf" srcId="{59A3F35B-3FC7-4244-AA5B-36C5B69744B8}" destId="{553723DE-E313-4387-89AF-5CB277A62928}" srcOrd="1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596E19-F2E3-4266-88C7-FCEAE52F8417}"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91608093-61FE-4E42-BF06-8245BFB9A6F8}">
      <dgm:prSet phldrT="[Text]"/>
      <dgm:spPr/>
      <dgm:t>
        <a:bodyPr/>
        <a:lstStyle/>
        <a:p>
          <a:r>
            <a:rPr lang="en-US" dirty="0" smtClean="0"/>
            <a:t>Jesus</a:t>
          </a:r>
          <a:endParaRPr lang="en-US" dirty="0"/>
        </a:p>
      </dgm:t>
    </dgm:pt>
    <dgm:pt modelId="{A2EF857B-6CB6-4135-A027-5D10345497A9}" type="parTrans" cxnId="{5DC2CA9D-E21E-4672-A2E9-C381FE0454AF}">
      <dgm:prSet/>
      <dgm:spPr/>
      <dgm:t>
        <a:bodyPr/>
        <a:lstStyle/>
        <a:p>
          <a:endParaRPr lang="en-US"/>
        </a:p>
      </dgm:t>
    </dgm:pt>
    <dgm:pt modelId="{B7101CD6-8313-453A-BD5F-FEEEC2262725}" type="sibTrans" cxnId="{5DC2CA9D-E21E-4672-A2E9-C381FE0454AF}">
      <dgm:prSet/>
      <dgm:spPr/>
      <dgm:t>
        <a:bodyPr/>
        <a:lstStyle/>
        <a:p>
          <a:endParaRPr lang="en-US"/>
        </a:p>
      </dgm:t>
    </dgm:pt>
    <dgm:pt modelId="{7855C288-46F1-4D65-9D4A-2F8DFCF5A787}">
      <dgm:prSet phldrT="[Text]"/>
      <dgm:spPr/>
      <dgm:t>
        <a:bodyPr/>
        <a:lstStyle/>
        <a:p>
          <a:r>
            <a:rPr lang="en-US" dirty="0" smtClean="0"/>
            <a:t>2 Tim 2:2</a:t>
          </a:r>
          <a:endParaRPr lang="en-US" dirty="0"/>
        </a:p>
      </dgm:t>
    </dgm:pt>
    <dgm:pt modelId="{317BBF7E-715B-4873-B4CC-B537D08975EB}" type="parTrans" cxnId="{5639B1B1-CB4C-463E-9FF1-7C1C4A13CDC9}">
      <dgm:prSet/>
      <dgm:spPr/>
      <dgm:t>
        <a:bodyPr/>
        <a:lstStyle/>
        <a:p>
          <a:endParaRPr lang="en-US"/>
        </a:p>
      </dgm:t>
    </dgm:pt>
    <dgm:pt modelId="{B9AFB26E-27C8-4CE8-B5F7-383293815F2B}" type="sibTrans" cxnId="{5639B1B1-CB4C-463E-9FF1-7C1C4A13CDC9}">
      <dgm:prSet/>
      <dgm:spPr/>
      <dgm:t>
        <a:bodyPr/>
        <a:lstStyle/>
        <a:p>
          <a:endParaRPr lang="en-US"/>
        </a:p>
      </dgm:t>
    </dgm:pt>
    <dgm:pt modelId="{8F3E4BD3-7B28-4907-935D-1563AC93635D}">
      <dgm:prSet phldrT="[Text]"/>
      <dgm:spPr/>
      <dgm:t>
        <a:bodyPr/>
        <a:lstStyle/>
        <a:p>
          <a:r>
            <a:rPr lang="en-US" dirty="0" smtClean="0"/>
            <a:t>David Hartselle</a:t>
          </a:r>
          <a:endParaRPr lang="en-US" dirty="0"/>
        </a:p>
      </dgm:t>
    </dgm:pt>
    <dgm:pt modelId="{134B62E7-0B2D-45F2-B252-3E7AB5BEA314}" type="parTrans" cxnId="{24EC45BE-D31F-4770-8E5C-97170453AB23}">
      <dgm:prSet/>
      <dgm:spPr/>
      <dgm:t>
        <a:bodyPr/>
        <a:lstStyle/>
        <a:p>
          <a:endParaRPr lang="en-US"/>
        </a:p>
      </dgm:t>
    </dgm:pt>
    <dgm:pt modelId="{D4EF07DF-DD68-40B4-BF6D-61DE6736AEDC}" type="sibTrans" cxnId="{24EC45BE-D31F-4770-8E5C-97170453AB23}">
      <dgm:prSet/>
      <dgm:spPr/>
      <dgm:t>
        <a:bodyPr/>
        <a:lstStyle/>
        <a:p>
          <a:endParaRPr lang="en-US"/>
        </a:p>
      </dgm:t>
    </dgm:pt>
    <dgm:pt modelId="{723C7B3A-D8DE-4478-9E8B-026D70CF91FD}">
      <dgm:prSet phldrT="[Text]"/>
      <dgm:spPr/>
      <dgm:t>
        <a:bodyPr/>
        <a:lstStyle/>
        <a:p>
          <a:r>
            <a:rPr lang="en-US" dirty="0" smtClean="0"/>
            <a:t>Justin Roberson</a:t>
          </a:r>
          <a:endParaRPr lang="en-US" dirty="0"/>
        </a:p>
      </dgm:t>
    </dgm:pt>
    <dgm:pt modelId="{7138BFAB-C0C0-477C-8A1E-021ED8BE53C3}" type="parTrans" cxnId="{24CCCD99-7AD3-4965-BD69-07C36B88AD4B}">
      <dgm:prSet/>
      <dgm:spPr/>
      <dgm:t>
        <a:bodyPr/>
        <a:lstStyle/>
        <a:p>
          <a:endParaRPr lang="en-US"/>
        </a:p>
      </dgm:t>
    </dgm:pt>
    <dgm:pt modelId="{991218D1-47D0-4432-BB88-7CC4E0861491}" type="sibTrans" cxnId="{24CCCD99-7AD3-4965-BD69-07C36B88AD4B}">
      <dgm:prSet/>
      <dgm:spPr/>
      <dgm:t>
        <a:bodyPr/>
        <a:lstStyle/>
        <a:p>
          <a:endParaRPr lang="en-US"/>
        </a:p>
      </dgm:t>
    </dgm:pt>
    <dgm:pt modelId="{5800E239-D2D1-4A11-A932-1169B23BB2FE}">
      <dgm:prSet phldrT="[Text]"/>
      <dgm:spPr/>
      <dgm:t>
        <a:bodyPr/>
        <a:lstStyle/>
        <a:p>
          <a:r>
            <a:rPr lang="en-US" dirty="0" smtClean="0"/>
            <a:t>Andrew Smith</a:t>
          </a:r>
          <a:endParaRPr lang="en-US" dirty="0"/>
        </a:p>
      </dgm:t>
    </dgm:pt>
    <dgm:pt modelId="{9D59B8D0-5746-408B-AC12-D5B2E4C24601}" type="parTrans" cxnId="{33B334D0-3D3B-4018-9E76-C166FE32C512}">
      <dgm:prSet/>
      <dgm:spPr/>
      <dgm:t>
        <a:bodyPr/>
        <a:lstStyle/>
        <a:p>
          <a:endParaRPr lang="en-US"/>
        </a:p>
      </dgm:t>
    </dgm:pt>
    <dgm:pt modelId="{A9D7758B-C941-4DB3-A380-0CB9F25B523D}" type="sibTrans" cxnId="{33B334D0-3D3B-4018-9E76-C166FE32C512}">
      <dgm:prSet/>
      <dgm:spPr/>
      <dgm:t>
        <a:bodyPr/>
        <a:lstStyle/>
        <a:p>
          <a:endParaRPr lang="en-US"/>
        </a:p>
      </dgm:t>
    </dgm:pt>
    <dgm:pt modelId="{BC714166-FC98-48AF-9240-C38D7760A5FD}">
      <dgm:prSet phldrT="[Text]"/>
      <dgm:spPr/>
      <dgm:t>
        <a:bodyPr/>
        <a:lstStyle/>
        <a:p>
          <a:r>
            <a:rPr lang="en-US" dirty="0" smtClean="0"/>
            <a:t>2 Tim 2:2</a:t>
          </a:r>
          <a:endParaRPr lang="en-US" dirty="0"/>
        </a:p>
      </dgm:t>
    </dgm:pt>
    <dgm:pt modelId="{BED1F976-E8A0-4730-B7C1-C13EC7CF6053}" type="parTrans" cxnId="{79354D52-A637-4F0B-A089-505C15860268}">
      <dgm:prSet/>
      <dgm:spPr/>
      <dgm:t>
        <a:bodyPr/>
        <a:lstStyle/>
        <a:p>
          <a:endParaRPr lang="en-US"/>
        </a:p>
      </dgm:t>
    </dgm:pt>
    <dgm:pt modelId="{EB22C77D-209D-4E14-B392-E29DA32E5524}" type="sibTrans" cxnId="{79354D52-A637-4F0B-A089-505C15860268}">
      <dgm:prSet/>
      <dgm:spPr/>
      <dgm:t>
        <a:bodyPr/>
        <a:lstStyle/>
        <a:p>
          <a:endParaRPr lang="en-US"/>
        </a:p>
      </dgm:t>
    </dgm:pt>
    <dgm:pt modelId="{59A3F35B-3FC7-4244-AA5B-36C5B69744B8}" type="pres">
      <dgm:prSet presAssocID="{68596E19-F2E3-4266-88C7-FCEAE52F8417}" presName="diagram" presStyleCnt="0">
        <dgm:presLayoutVars>
          <dgm:dir/>
          <dgm:resizeHandles/>
        </dgm:presLayoutVars>
      </dgm:prSet>
      <dgm:spPr/>
      <dgm:t>
        <a:bodyPr/>
        <a:lstStyle/>
        <a:p>
          <a:endParaRPr lang="en-US"/>
        </a:p>
      </dgm:t>
    </dgm:pt>
    <dgm:pt modelId="{C6379F6A-52E7-4BD5-B63D-D8ED4F5D3F53}" type="pres">
      <dgm:prSet presAssocID="{91608093-61FE-4E42-BF06-8245BFB9A6F8}" presName="firstNode" presStyleLbl="node1" presStyleIdx="0" presStyleCnt="6">
        <dgm:presLayoutVars>
          <dgm:bulletEnabled val="1"/>
        </dgm:presLayoutVars>
      </dgm:prSet>
      <dgm:spPr/>
      <dgm:t>
        <a:bodyPr/>
        <a:lstStyle/>
        <a:p>
          <a:endParaRPr lang="en-US"/>
        </a:p>
      </dgm:t>
    </dgm:pt>
    <dgm:pt modelId="{328DA4BE-0148-40D6-A26A-D47C330C4508}" type="pres">
      <dgm:prSet presAssocID="{B7101CD6-8313-453A-BD5F-FEEEC2262725}" presName="sibTrans" presStyleLbl="sibTrans2D1" presStyleIdx="0" presStyleCnt="5"/>
      <dgm:spPr/>
      <dgm:t>
        <a:bodyPr/>
        <a:lstStyle/>
        <a:p>
          <a:endParaRPr lang="en-US"/>
        </a:p>
      </dgm:t>
    </dgm:pt>
    <dgm:pt modelId="{31017D63-BE2F-4393-96BD-74AE25CF7BDC}" type="pres">
      <dgm:prSet presAssocID="{7855C288-46F1-4D65-9D4A-2F8DFCF5A787}" presName="middleNode" presStyleCnt="0"/>
      <dgm:spPr/>
    </dgm:pt>
    <dgm:pt modelId="{6791DB76-012C-4564-9DE8-7B0FACAC4066}" type="pres">
      <dgm:prSet presAssocID="{7855C288-46F1-4D65-9D4A-2F8DFCF5A787}" presName="padding" presStyleLbl="node1" presStyleIdx="0" presStyleCnt="6"/>
      <dgm:spPr/>
    </dgm:pt>
    <dgm:pt modelId="{2D3B5F17-3788-42EE-879F-09D059CA016E}" type="pres">
      <dgm:prSet presAssocID="{7855C288-46F1-4D65-9D4A-2F8DFCF5A787}" presName="shape" presStyleLbl="node1" presStyleIdx="1" presStyleCnt="6">
        <dgm:presLayoutVars>
          <dgm:bulletEnabled val="1"/>
        </dgm:presLayoutVars>
      </dgm:prSet>
      <dgm:spPr/>
      <dgm:t>
        <a:bodyPr/>
        <a:lstStyle/>
        <a:p>
          <a:endParaRPr lang="en-US"/>
        </a:p>
      </dgm:t>
    </dgm:pt>
    <dgm:pt modelId="{097C8C25-5F1F-4AEC-B91C-CC7A25619F9C}" type="pres">
      <dgm:prSet presAssocID="{B9AFB26E-27C8-4CE8-B5F7-383293815F2B}" presName="sibTrans" presStyleLbl="sibTrans2D1" presStyleIdx="1" presStyleCnt="5"/>
      <dgm:spPr/>
      <dgm:t>
        <a:bodyPr/>
        <a:lstStyle/>
        <a:p>
          <a:endParaRPr lang="en-US"/>
        </a:p>
      </dgm:t>
    </dgm:pt>
    <dgm:pt modelId="{09D06A0C-7C89-452C-959D-EF4A1C1A1CCB}" type="pres">
      <dgm:prSet presAssocID="{8F3E4BD3-7B28-4907-935D-1563AC93635D}" presName="middleNode" presStyleCnt="0"/>
      <dgm:spPr/>
    </dgm:pt>
    <dgm:pt modelId="{24936833-DBCF-44F9-8311-805070A8E6CD}" type="pres">
      <dgm:prSet presAssocID="{8F3E4BD3-7B28-4907-935D-1563AC93635D}" presName="padding" presStyleLbl="node1" presStyleIdx="1" presStyleCnt="6"/>
      <dgm:spPr/>
    </dgm:pt>
    <dgm:pt modelId="{8CE537AB-41C1-4BFD-B007-CA7A52E71B3E}" type="pres">
      <dgm:prSet presAssocID="{8F3E4BD3-7B28-4907-935D-1563AC93635D}" presName="shape" presStyleLbl="node1" presStyleIdx="2" presStyleCnt="6">
        <dgm:presLayoutVars>
          <dgm:bulletEnabled val="1"/>
        </dgm:presLayoutVars>
      </dgm:prSet>
      <dgm:spPr/>
      <dgm:t>
        <a:bodyPr/>
        <a:lstStyle/>
        <a:p>
          <a:endParaRPr lang="en-US"/>
        </a:p>
      </dgm:t>
    </dgm:pt>
    <dgm:pt modelId="{631CDEFF-884C-4403-9866-7843AE065A9A}" type="pres">
      <dgm:prSet presAssocID="{D4EF07DF-DD68-40B4-BF6D-61DE6736AEDC}" presName="sibTrans" presStyleLbl="sibTrans2D1" presStyleIdx="2" presStyleCnt="5"/>
      <dgm:spPr/>
      <dgm:t>
        <a:bodyPr/>
        <a:lstStyle/>
        <a:p>
          <a:endParaRPr lang="en-US"/>
        </a:p>
      </dgm:t>
    </dgm:pt>
    <dgm:pt modelId="{ECF02C23-6F15-455B-9C20-291E35EFE9BB}" type="pres">
      <dgm:prSet presAssocID="{723C7B3A-D8DE-4478-9E8B-026D70CF91FD}" presName="middleNode" presStyleCnt="0"/>
      <dgm:spPr/>
    </dgm:pt>
    <dgm:pt modelId="{551D7C7A-5311-418B-8757-7CDC36DF9E4E}" type="pres">
      <dgm:prSet presAssocID="{723C7B3A-D8DE-4478-9E8B-026D70CF91FD}" presName="padding" presStyleLbl="node1" presStyleIdx="2" presStyleCnt="6"/>
      <dgm:spPr/>
    </dgm:pt>
    <dgm:pt modelId="{B312C206-DFFE-4075-86C2-46F77B43E9DA}" type="pres">
      <dgm:prSet presAssocID="{723C7B3A-D8DE-4478-9E8B-026D70CF91FD}" presName="shape" presStyleLbl="node1" presStyleIdx="3" presStyleCnt="6">
        <dgm:presLayoutVars>
          <dgm:bulletEnabled val="1"/>
        </dgm:presLayoutVars>
      </dgm:prSet>
      <dgm:spPr/>
      <dgm:t>
        <a:bodyPr/>
        <a:lstStyle/>
        <a:p>
          <a:endParaRPr lang="en-US"/>
        </a:p>
      </dgm:t>
    </dgm:pt>
    <dgm:pt modelId="{04042236-18E5-48F0-B0F2-7448967DE57A}" type="pres">
      <dgm:prSet presAssocID="{991218D1-47D0-4432-BB88-7CC4E0861491}" presName="sibTrans" presStyleLbl="sibTrans2D1" presStyleIdx="3" presStyleCnt="5"/>
      <dgm:spPr/>
      <dgm:t>
        <a:bodyPr/>
        <a:lstStyle/>
        <a:p>
          <a:endParaRPr lang="en-US"/>
        </a:p>
      </dgm:t>
    </dgm:pt>
    <dgm:pt modelId="{50FBD37A-771A-4E7C-86FA-7E3EF39609CB}" type="pres">
      <dgm:prSet presAssocID="{5800E239-D2D1-4A11-A932-1169B23BB2FE}" presName="middleNode" presStyleCnt="0"/>
      <dgm:spPr/>
    </dgm:pt>
    <dgm:pt modelId="{540480F0-FB72-4050-88FB-5603812DB463}" type="pres">
      <dgm:prSet presAssocID="{5800E239-D2D1-4A11-A932-1169B23BB2FE}" presName="padding" presStyleLbl="node1" presStyleIdx="3" presStyleCnt="6"/>
      <dgm:spPr/>
    </dgm:pt>
    <dgm:pt modelId="{9C870225-EDA8-4B26-B145-CFDE666E9EBC}" type="pres">
      <dgm:prSet presAssocID="{5800E239-D2D1-4A11-A932-1169B23BB2FE}" presName="shape" presStyleLbl="node1" presStyleIdx="4" presStyleCnt="6">
        <dgm:presLayoutVars>
          <dgm:bulletEnabled val="1"/>
        </dgm:presLayoutVars>
      </dgm:prSet>
      <dgm:spPr/>
      <dgm:t>
        <a:bodyPr/>
        <a:lstStyle/>
        <a:p>
          <a:endParaRPr lang="en-US"/>
        </a:p>
      </dgm:t>
    </dgm:pt>
    <dgm:pt modelId="{104CE156-1151-4391-86B9-267B0E889A2C}" type="pres">
      <dgm:prSet presAssocID="{A9D7758B-C941-4DB3-A380-0CB9F25B523D}" presName="sibTrans" presStyleLbl="sibTrans2D1" presStyleIdx="4" presStyleCnt="5"/>
      <dgm:spPr/>
      <dgm:t>
        <a:bodyPr/>
        <a:lstStyle/>
        <a:p>
          <a:endParaRPr lang="en-US"/>
        </a:p>
      </dgm:t>
    </dgm:pt>
    <dgm:pt modelId="{553723DE-E313-4387-89AF-5CB277A62928}" type="pres">
      <dgm:prSet presAssocID="{BC714166-FC98-48AF-9240-C38D7760A5FD}" presName="lastNode" presStyleLbl="node1" presStyleIdx="5" presStyleCnt="6">
        <dgm:presLayoutVars>
          <dgm:bulletEnabled val="1"/>
        </dgm:presLayoutVars>
      </dgm:prSet>
      <dgm:spPr/>
      <dgm:t>
        <a:bodyPr/>
        <a:lstStyle/>
        <a:p>
          <a:endParaRPr lang="en-US"/>
        </a:p>
      </dgm:t>
    </dgm:pt>
  </dgm:ptLst>
  <dgm:cxnLst>
    <dgm:cxn modelId="{82BB0226-BAA0-4240-9D19-03112916766A}" type="presOf" srcId="{991218D1-47D0-4432-BB88-7CC4E0861491}" destId="{04042236-18E5-48F0-B0F2-7448967DE57A}" srcOrd="0" destOrd="0" presId="urn:microsoft.com/office/officeart/2005/8/layout/bProcess2"/>
    <dgm:cxn modelId="{5DC2CA9D-E21E-4672-A2E9-C381FE0454AF}" srcId="{68596E19-F2E3-4266-88C7-FCEAE52F8417}" destId="{91608093-61FE-4E42-BF06-8245BFB9A6F8}" srcOrd="0" destOrd="0" parTransId="{A2EF857B-6CB6-4135-A027-5D10345497A9}" sibTransId="{B7101CD6-8313-453A-BD5F-FEEEC2262725}"/>
    <dgm:cxn modelId="{617F9A6A-C647-4353-AF6A-63CAE03A6E0C}" type="presOf" srcId="{D4EF07DF-DD68-40B4-BF6D-61DE6736AEDC}" destId="{631CDEFF-884C-4403-9866-7843AE065A9A}" srcOrd="0" destOrd="0" presId="urn:microsoft.com/office/officeart/2005/8/layout/bProcess2"/>
    <dgm:cxn modelId="{5639B1B1-CB4C-463E-9FF1-7C1C4A13CDC9}" srcId="{68596E19-F2E3-4266-88C7-FCEAE52F8417}" destId="{7855C288-46F1-4D65-9D4A-2F8DFCF5A787}" srcOrd="1" destOrd="0" parTransId="{317BBF7E-715B-4873-B4CC-B537D08975EB}" sibTransId="{B9AFB26E-27C8-4CE8-B5F7-383293815F2B}"/>
    <dgm:cxn modelId="{7B3E881B-060F-4F30-B281-4CEA7688917B}" type="presOf" srcId="{5800E239-D2D1-4A11-A932-1169B23BB2FE}" destId="{9C870225-EDA8-4B26-B145-CFDE666E9EBC}" srcOrd="0" destOrd="0" presId="urn:microsoft.com/office/officeart/2005/8/layout/bProcess2"/>
    <dgm:cxn modelId="{24CCCD99-7AD3-4965-BD69-07C36B88AD4B}" srcId="{68596E19-F2E3-4266-88C7-FCEAE52F8417}" destId="{723C7B3A-D8DE-4478-9E8B-026D70CF91FD}" srcOrd="3" destOrd="0" parTransId="{7138BFAB-C0C0-477C-8A1E-021ED8BE53C3}" sibTransId="{991218D1-47D0-4432-BB88-7CC4E0861491}"/>
    <dgm:cxn modelId="{9BEA39B0-2786-4D76-8F52-0D3BD825A5C9}" type="presOf" srcId="{A9D7758B-C941-4DB3-A380-0CB9F25B523D}" destId="{104CE156-1151-4391-86B9-267B0E889A2C}" srcOrd="0" destOrd="0" presId="urn:microsoft.com/office/officeart/2005/8/layout/bProcess2"/>
    <dgm:cxn modelId="{1CDF01AA-EA5D-4893-ABA6-9D91CE80AD33}" type="presOf" srcId="{B9AFB26E-27C8-4CE8-B5F7-383293815F2B}" destId="{097C8C25-5F1F-4AEC-B91C-CC7A25619F9C}" srcOrd="0" destOrd="0" presId="urn:microsoft.com/office/officeart/2005/8/layout/bProcess2"/>
    <dgm:cxn modelId="{20DD80A4-62E6-4E46-9D7A-98EC479193F2}" type="presOf" srcId="{B7101CD6-8313-453A-BD5F-FEEEC2262725}" destId="{328DA4BE-0148-40D6-A26A-D47C330C4508}" srcOrd="0" destOrd="0" presId="urn:microsoft.com/office/officeart/2005/8/layout/bProcess2"/>
    <dgm:cxn modelId="{24EC45BE-D31F-4770-8E5C-97170453AB23}" srcId="{68596E19-F2E3-4266-88C7-FCEAE52F8417}" destId="{8F3E4BD3-7B28-4907-935D-1563AC93635D}" srcOrd="2" destOrd="0" parTransId="{134B62E7-0B2D-45F2-B252-3E7AB5BEA314}" sibTransId="{D4EF07DF-DD68-40B4-BF6D-61DE6736AEDC}"/>
    <dgm:cxn modelId="{93F70BE6-3B8B-475C-AC04-581CB2C89649}" type="presOf" srcId="{723C7B3A-D8DE-4478-9E8B-026D70CF91FD}" destId="{B312C206-DFFE-4075-86C2-46F77B43E9DA}" srcOrd="0" destOrd="0" presId="urn:microsoft.com/office/officeart/2005/8/layout/bProcess2"/>
    <dgm:cxn modelId="{CF40756F-265F-4F19-8623-76009EDA1DFE}" type="presOf" srcId="{8F3E4BD3-7B28-4907-935D-1563AC93635D}" destId="{8CE537AB-41C1-4BFD-B007-CA7A52E71B3E}" srcOrd="0" destOrd="0" presId="urn:microsoft.com/office/officeart/2005/8/layout/bProcess2"/>
    <dgm:cxn modelId="{33B334D0-3D3B-4018-9E76-C166FE32C512}" srcId="{68596E19-F2E3-4266-88C7-FCEAE52F8417}" destId="{5800E239-D2D1-4A11-A932-1169B23BB2FE}" srcOrd="4" destOrd="0" parTransId="{9D59B8D0-5746-408B-AC12-D5B2E4C24601}" sibTransId="{A9D7758B-C941-4DB3-A380-0CB9F25B523D}"/>
    <dgm:cxn modelId="{F55D50E3-D8D5-4EF8-BB11-09A2BB333352}" type="presOf" srcId="{68596E19-F2E3-4266-88C7-FCEAE52F8417}" destId="{59A3F35B-3FC7-4244-AA5B-36C5B69744B8}" srcOrd="0" destOrd="0" presId="urn:microsoft.com/office/officeart/2005/8/layout/bProcess2"/>
    <dgm:cxn modelId="{B95111E4-F5C6-4B5A-9ABE-9C4C2A55434A}" type="presOf" srcId="{BC714166-FC98-48AF-9240-C38D7760A5FD}" destId="{553723DE-E313-4387-89AF-5CB277A62928}" srcOrd="0" destOrd="0" presId="urn:microsoft.com/office/officeart/2005/8/layout/bProcess2"/>
    <dgm:cxn modelId="{ACD28E20-D75D-4CEB-B31E-14A3A1BCD97D}" type="presOf" srcId="{7855C288-46F1-4D65-9D4A-2F8DFCF5A787}" destId="{2D3B5F17-3788-42EE-879F-09D059CA016E}" srcOrd="0" destOrd="0" presId="urn:microsoft.com/office/officeart/2005/8/layout/bProcess2"/>
    <dgm:cxn modelId="{CCDB7F5E-2449-4E6B-90AD-7F3457791926}" type="presOf" srcId="{91608093-61FE-4E42-BF06-8245BFB9A6F8}" destId="{C6379F6A-52E7-4BD5-B63D-D8ED4F5D3F53}" srcOrd="0" destOrd="0" presId="urn:microsoft.com/office/officeart/2005/8/layout/bProcess2"/>
    <dgm:cxn modelId="{79354D52-A637-4F0B-A089-505C15860268}" srcId="{68596E19-F2E3-4266-88C7-FCEAE52F8417}" destId="{BC714166-FC98-48AF-9240-C38D7760A5FD}" srcOrd="5" destOrd="0" parTransId="{BED1F976-E8A0-4730-B7C1-C13EC7CF6053}" sibTransId="{EB22C77D-209D-4E14-B392-E29DA32E5524}"/>
    <dgm:cxn modelId="{5A881F5C-B2B1-4C58-9D4F-A4F675529004}" type="presParOf" srcId="{59A3F35B-3FC7-4244-AA5B-36C5B69744B8}" destId="{C6379F6A-52E7-4BD5-B63D-D8ED4F5D3F53}" srcOrd="0" destOrd="0" presId="urn:microsoft.com/office/officeart/2005/8/layout/bProcess2"/>
    <dgm:cxn modelId="{AC8B8824-AC34-4B34-B862-B6762CD28B9E}" type="presParOf" srcId="{59A3F35B-3FC7-4244-AA5B-36C5B69744B8}" destId="{328DA4BE-0148-40D6-A26A-D47C330C4508}" srcOrd="1" destOrd="0" presId="urn:microsoft.com/office/officeart/2005/8/layout/bProcess2"/>
    <dgm:cxn modelId="{882619DD-2952-47C8-82AC-29819E56284F}" type="presParOf" srcId="{59A3F35B-3FC7-4244-AA5B-36C5B69744B8}" destId="{31017D63-BE2F-4393-96BD-74AE25CF7BDC}" srcOrd="2" destOrd="0" presId="urn:microsoft.com/office/officeart/2005/8/layout/bProcess2"/>
    <dgm:cxn modelId="{80AB7463-350F-4982-A26D-A04FA952222F}" type="presParOf" srcId="{31017D63-BE2F-4393-96BD-74AE25CF7BDC}" destId="{6791DB76-012C-4564-9DE8-7B0FACAC4066}" srcOrd="0" destOrd="0" presId="urn:microsoft.com/office/officeart/2005/8/layout/bProcess2"/>
    <dgm:cxn modelId="{0AEE969B-B125-42EC-B9B4-AACB80E56344}" type="presParOf" srcId="{31017D63-BE2F-4393-96BD-74AE25CF7BDC}" destId="{2D3B5F17-3788-42EE-879F-09D059CA016E}" srcOrd="1" destOrd="0" presId="urn:microsoft.com/office/officeart/2005/8/layout/bProcess2"/>
    <dgm:cxn modelId="{4C077F36-4BF0-4E2E-9843-D3B704299080}" type="presParOf" srcId="{59A3F35B-3FC7-4244-AA5B-36C5B69744B8}" destId="{097C8C25-5F1F-4AEC-B91C-CC7A25619F9C}" srcOrd="3" destOrd="0" presId="urn:microsoft.com/office/officeart/2005/8/layout/bProcess2"/>
    <dgm:cxn modelId="{4A288C69-5853-4EE7-ADD8-8CF3A079F1FE}" type="presParOf" srcId="{59A3F35B-3FC7-4244-AA5B-36C5B69744B8}" destId="{09D06A0C-7C89-452C-959D-EF4A1C1A1CCB}" srcOrd="4" destOrd="0" presId="urn:microsoft.com/office/officeart/2005/8/layout/bProcess2"/>
    <dgm:cxn modelId="{52AF6EEC-3398-455F-B6D9-F54D712399D8}" type="presParOf" srcId="{09D06A0C-7C89-452C-959D-EF4A1C1A1CCB}" destId="{24936833-DBCF-44F9-8311-805070A8E6CD}" srcOrd="0" destOrd="0" presId="urn:microsoft.com/office/officeart/2005/8/layout/bProcess2"/>
    <dgm:cxn modelId="{9C0404D1-7725-4D6A-B2AC-478BF77D5A37}" type="presParOf" srcId="{09D06A0C-7C89-452C-959D-EF4A1C1A1CCB}" destId="{8CE537AB-41C1-4BFD-B007-CA7A52E71B3E}" srcOrd="1" destOrd="0" presId="urn:microsoft.com/office/officeart/2005/8/layout/bProcess2"/>
    <dgm:cxn modelId="{06751685-7501-41F0-84CB-687F7671A7FD}" type="presParOf" srcId="{59A3F35B-3FC7-4244-AA5B-36C5B69744B8}" destId="{631CDEFF-884C-4403-9866-7843AE065A9A}" srcOrd="5" destOrd="0" presId="urn:microsoft.com/office/officeart/2005/8/layout/bProcess2"/>
    <dgm:cxn modelId="{FF574272-02D2-42E7-903A-B661D39C8751}" type="presParOf" srcId="{59A3F35B-3FC7-4244-AA5B-36C5B69744B8}" destId="{ECF02C23-6F15-455B-9C20-291E35EFE9BB}" srcOrd="6" destOrd="0" presId="urn:microsoft.com/office/officeart/2005/8/layout/bProcess2"/>
    <dgm:cxn modelId="{E4689AD5-AA30-4E03-A506-2D762D64A000}" type="presParOf" srcId="{ECF02C23-6F15-455B-9C20-291E35EFE9BB}" destId="{551D7C7A-5311-418B-8757-7CDC36DF9E4E}" srcOrd="0" destOrd="0" presId="urn:microsoft.com/office/officeart/2005/8/layout/bProcess2"/>
    <dgm:cxn modelId="{74F26385-42A2-49E2-86A5-20CFFEB066B1}" type="presParOf" srcId="{ECF02C23-6F15-455B-9C20-291E35EFE9BB}" destId="{B312C206-DFFE-4075-86C2-46F77B43E9DA}" srcOrd="1" destOrd="0" presId="urn:microsoft.com/office/officeart/2005/8/layout/bProcess2"/>
    <dgm:cxn modelId="{03BFFA90-B2BD-4B1B-BB28-BA13328A1A70}" type="presParOf" srcId="{59A3F35B-3FC7-4244-AA5B-36C5B69744B8}" destId="{04042236-18E5-48F0-B0F2-7448967DE57A}" srcOrd="7" destOrd="0" presId="urn:microsoft.com/office/officeart/2005/8/layout/bProcess2"/>
    <dgm:cxn modelId="{631187E1-1A33-4EF9-B694-AE50FEBAEFF2}" type="presParOf" srcId="{59A3F35B-3FC7-4244-AA5B-36C5B69744B8}" destId="{50FBD37A-771A-4E7C-86FA-7E3EF39609CB}" srcOrd="8" destOrd="0" presId="urn:microsoft.com/office/officeart/2005/8/layout/bProcess2"/>
    <dgm:cxn modelId="{2755B477-9200-4ABB-9E02-AF555D01900C}" type="presParOf" srcId="{50FBD37A-771A-4E7C-86FA-7E3EF39609CB}" destId="{540480F0-FB72-4050-88FB-5603812DB463}" srcOrd="0" destOrd="0" presId="urn:microsoft.com/office/officeart/2005/8/layout/bProcess2"/>
    <dgm:cxn modelId="{DAA7D91B-F5D2-4C72-B496-9CBBAD105A49}" type="presParOf" srcId="{50FBD37A-771A-4E7C-86FA-7E3EF39609CB}" destId="{9C870225-EDA8-4B26-B145-CFDE666E9EBC}" srcOrd="1" destOrd="0" presId="urn:microsoft.com/office/officeart/2005/8/layout/bProcess2"/>
    <dgm:cxn modelId="{3B458CC0-492A-4E73-AE62-EB4CF6E6B935}" type="presParOf" srcId="{59A3F35B-3FC7-4244-AA5B-36C5B69744B8}" destId="{104CE156-1151-4391-86B9-267B0E889A2C}" srcOrd="9" destOrd="0" presId="urn:microsoft.com/office/officeart/2005/8/layout/bProcess2"/>
    <dgm:cxn modelId="{28EF5ABF-65EB-4603-96D9-B66658AC424F}" type="presParOf" srcId="{59A3F35B-3FC7-4244-AA5B-36C5B69744B8}" destId="{553723DE-E313-4387-89AF-5CB277A62928}" srcOrd="1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79F6A-52E7-4BD5-B63D-D8ED4F5D3F53}">
      <dsp:nvSpPr>
        <dsp:cNvPr id="0" name=""/>
        <dsp:cNvSpPr/>
      </dsp:nvSpPr>
      <dsp:spPr>
        <a:xfrm>
          <a:off x="0" y="378618"/>
          <a:ext cx="2038350" cy="2038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Jesus</a:t>
          </a:r>
          <a:endParaRPr lang="en-US" sz="4100" kern="1200" dirty="0"/>
        </a:p>
      </dsp:txBody>
      <dsp:txXfrm>
        <a:off x="298509" y="677127"/>
        <a:ext cx="1441332" cy="1441332"/>
      </dsp:txXfrm>
    </dsp:sp>
    <dsp:sp modelId="{328DA4BE-0148-40D6-A26A-D47C330C4508}">
      <dsp:nvSpPr>
        <dsp:cNvPr id="0" name=""/>
        <dsp:cNvSpPr/>
      </dsp:nvSpPr>
      <dsp:spPr>
        <a:xfrm rot="10800000">
          <a:off x="662463" y="2680170"/>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3B5F17-3788-42EE-879F-09D059CA016E}">
      <dsp:nvSpPr>
        <dsp:cNvPr id="0" name=""/>
        <dsp:cNvSpPr/>
      </dsp:nvSpPr>
      <dsp:spPr>
        <a:xfrm>
          <a:off x="339385" y="3469776"/>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Peter</a:t>
          </a:r>
          <a:endParaRPr lang="en-US" sz="2700" kern="1200" dirty="0"/>
        </a:p>
      </dsp:txBody>
      <dsp:txXfrm>
        <a:off x="538491" y="3668882"/>
        <a:ext cx="961367" cy="961367"/>
      </dsp:txXfrm>
    </dsp:sp>
    <dsp:sp modelId="{097C8C25-5F1F-4AEC-B91C-CC7A25619F9C}">
      <dsp:nvSpPr>
        <dsp:cNvPr id="0" name=""/>
        <dsp:cNvSpPr/>
      </dsp:nvSpPr>
      <dsp:spPr>
        <a:xfrm rot="5400000">
          <a:off x="2207018" y="3870572"/>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E537AB-41C1-4BFD-B007-CA7A52E71B3E}">
      <dsp:nvSpPr>
        <dsp:cNvPr id="0" name=""/>
        <dsp:cNvSpPr/>
      </dsp:nvSpPr>
      <dsp:spPr>
        <a:xfrm>
          <a:off x="3396910" y="3469776"/>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Barn-</a:t>
          </a:r>
          <a:r>
            <a:rPr lang="en-US" sz="2700" kern="1200" dirty="0" err="1" smtClean="0"/>
            <a:t>abas</a:t>
          </a:r>
          <a:endParaRPr lang="en-US" sz="2700" kern="1200" dirty="0"/>
        </a:p>
      </dsp:txBody>
      <dsp:txXfrm>
        <a:off x="3596016" y="3668882"/>
        <a:ext cx="961367" cy="961367"/>
      </dsp:txXfrm>
    </dsp:sp>
    <dsp:sp modelId="{631CDEFF-884C-4403-9866-7843AE065A9A}">
      <dsp:nvSpPr>
        <dsp:cNvPr id="0" name=""/>
        <dsp:cNvSpPr/>
      </dsp:nvSpPr>
      <dsp:spPr>
        <a:xfrm>
          <a:off x="3719988" y="2478893"/>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12C206-DFFE-4075-86C2-46F77B43E9DA}">
      <dsp:nvSpPr>
        <dsp:cNvPr id="0" name=""/>
        <dsp:cNvSpPr/>
      </dsp:nvSpPr>
      <dsp:spPr>
        <a:xfrm>
          <a:off x="3396910" y="718004"/>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Paul</a:t>
          </a:r>
          <a:endParaRPr lang="en-US" sz="2700" kern="1200" dirty="0"/>
        </a:p>
      </dsp:txBody>
      <dsp:txXfrm>
        <a:off x="3596016" y="917110"/>
        <a:ext cx="961367" cy="961367"/>
      </dsp:txXfrm>
    </dsp:sp>
    <dsp:sp modelId="{04042236-18E5-48F0-B0F2-7448967DE57A}">
      <dsp:nvSpPr>
        <dsp:cNvPr id="0" name=""/>
        <dsp:cNvSpPr/>
      </dsp:nvSpPr>
      <dsp:spPr>
        <a:xfrm rot="5400000">
          <a:off x="5264543" y="1118799"/>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870225-EDA8-4B26-B145-CFDE666E9EBC}">
      <dsp:nvSpPr>
        <dsp:cNvPr id="0" name=""/>
        <dsp:cNvSpPr/>
      </dsp:nvSpPr>
      <dsp:spPr>
        <a:xfrm>
          <a:off x="6454435" y="718004"/>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Tim-</a:t>
          </a:r>
          <a:r>
            <a:rPr lang="en-US" sz="2700" kern="1200" dirty="0" err="1" smtClean="0"/>
            <a:t>othy</a:t>
          </a:r>
          <a:endParaRPr lang="en-US" sz="2700" kern="1200" dirty="0"/>
        </a:p>
      </dsp:txBody>
      <dsp:txXfrm>
        <a:off x="6653541" y="917110"/>
        <a:ext cx="961367" cy="961367"/>
      </dsp:txXfrm>
    </dsp:sp>
    <dsp:sp modelId="{104CE156-1151-4391-86B9-267B0E889A2C}">
      <dsp:nvSpPr>
        <dsp:cNvPr id="0" name=""/>
        <dsp:cNvSpPr/>
      </dsp:nvSpPr>
      <dsp:spPr>
        <a:xfrm rot="10800000">
          <a:off x="6777513" y="2340785"/>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3723DE-E313-4387-89AF-5CB277A62928}">
      <dsp:nvSpPr>
        <dsp:cNvPr id="0" name=""/>
        <dsp:cNvSpPr/>
      </dsp:nvSpPr>
      <dsp:spPr>
        <a:xfrm>
          <a:off x="6115050" y="3130391"/>
          <a:ext cx="2038350" cy="2038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2 Tim 2:2</a:t>
          </a:r>
          <a:endParaRPr lang="en-US" sz="4100" kern="1200" dirty="0"/>
        </a:p>
      </dsp:txBody>
      <dsp:txXfrm>
        <a:off x="6413559" y="3428900"/>
        <a:ext cx="1441332" cy="1441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79F6A-52E7-4BD5-B63D-D8ED4F5D3F53}">
      <dsp:nvSpPr>
        <dsp:cNvPr id="0" name=""/>
        <dsp:cNvSpPr/>
      </dsp:nvSpPr>
      <dsp:spPr>
        <a:xfrm>
          <a:off x="0" y="378618"/>
          <a:ext cx="2038350" cy="2038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Jesus</a:t>
          </a:r>
          <a:endParaRPr lang="en-US" sz="4100" kern="1200" dirty="0"/>
        </a:p>
      </dsp:txBody>
      <dsp:txXfrm>
        <a:off x="298509" y="677127"/>
        <a:ext cx="1441332" cy="1441332"/>
      </dsp:txXfrm>
    </dsp:sp>
    <dsp:sp modelId="{328DA4BE-0148-40D6-A26A-D47C330C4508}">
      <dsp:nvSpPr>
        <dsp:cNvPr id="0" name=""/>
        <dsp:cNvSpPr/>
      </dsp:nvSpPr>
      <dsp:spPr>
        <a:xfrm rot="10800000">
          <a:off x="662463" y="2680170"/>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3B5F17-3788-42EE-879F-09D059CA016E}">
      <dsp:nvSpPr>
        <dsp:cNvPr id="0" name=""/>
        <dsp:cNvSpPr/>
      </dsp:nvSpPr>
      <dsp:spPr>
        <a:xfrm>
          <a:off x="339385" y="3469776"/>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2 Tim 2:2</a:t>
          </a:r>
          <a:endParaRPr lang="en-US" sz="1500" kern="1200" dirty="0"/>
        </a:p>
      </dsp:txBody>
      <dsp:txXfrm>
        <a:off x="538491" y="3668882"/>
        <a:ext cx="961367" cy="961367"/>
      </dsp:txXfrm>
    </dsp:sp>
    <dsp:sp modelId="{097C8C25-5F1F-4AEC-B91C-CC7A25619F9C}">
      <dsp:nvSpPr>
        <dsp:cNvPr id="0" name=""/>
        <dsp:cNvSpPr/>
      </dsp:nvSpPr>
      <dsp:spPr>
        <a:xfrm rot="5400000">
          <a:off x="2207018" y="3870572"/>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E537AB-41C1-4BFD-B007-CA7A52E71B3E}">
      <dsp:nvSpPr>
        <dsp:cNvPr id="0" name=""/>
        <dsp:cNvSpPr/>
      </dsp:nvSpPr>
      <dsp:spPr>
        <a:xfrm>
          <a:off x="3396910" y="3469776"/>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David Hartselle</a:t>
          </a:r>
          <a:endParaRPr lang="en-US" sz="1500" kern="1200" dirty="0"/>
        </a:p>
      </dsp:txBody>
      <dsp:txXfrm>
        <a:off x="3596016" y="3668882"/>
        <a:ext cx="961367" cy="961367"/>
      </dsp:txXfrm>
    </dsp:sp>
    <dsp:sp modelId="{631CDEFF-884C-4403-9866-7843AE065A9A}">
      <dsp:nvSpPr>
        <dsp:cNvPr id="0" name=""/>
        <dsp:cNvSpPr/>
      </dsp:nvSpPr>
      <dsp:spPr>
        <a:xfrm>
          <a:off x="3719988" y="2478893"/>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12C206-DFFE-4075-86C2-46F77B43E9DA}">
      <dsp:nvSpPr>
        <dsp:cNvPr id="0" name=""/>
        <dsp:cNvSpPr/>
      </dsp:nvSpPr>
      <dsp:spPr>
        <a:xfrm>
          <a:off x="3396910" y="718004"/>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Justin Roberson</a:t>
          </a:r>
          <a:endParaRPr lang="en-US" sz="1500" kern="1200" dirty="0"/>
        </a:p>
      </dsp:txBody>
      <dsp:txXfrm>
        <a:off x="3596016" y="917110"/>
        <a:ext cx="961367" cy="961367"/>
      </dsp:txXfrm>
    </dsp:sp>
    <dsp:sp modelId="{04042236-18E5-48F0-B0F2-7448967DE57A}">
      <dsp:nvSpPr>
        <dsp:cNvPr id="0" name=""/>
        <dsp:cNvSpPr/>
      </dsp:nvSpPr>
      <dsp:spPr>
        <a:xfrm rot="5400000">
          <a:off x="5264543" y="1118799"/>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870225-EDA8-4B26-B145-CFDE666E9EBC}">
      <dsp:nvSpPr>
        <dsp:cNvPr id="0" name=""/>
        <dsp:cNvSpPr/>
      </dsp:nvSpPr>
      <dsp:spPr>
        <a:xfrm>
          <a:off x="6454435" y="718004"/>
          <a:ext cx="1359579" cy="1359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Andrew Smith</a:t>
          </a:r>
          <a:endParaRPr lang="en-US" sz="1500" kern="1200" dirty="0"/>
        </a:p>
      </dsp:txBody>
      <dsp:txXfrm>
        <a:off x="6653541" y="917110"/>
        <a:ext cx="961367" cy="961367"/>
      </dsp:txXfrm>
    </dsp:sp>
    <dsp:sp modelId="{104CE156-1151-4391-86B9-267B0E889A2C}">
      <dsp:nvSpPr>
        <dsp:cNvPr id="0" name=""/>
        <dsp:cNvSpPr/>
      </dsp:nvSpPr>
      <dsp:spPr>
        <a:xfrm rot="10800000">
          <a:off x="6777513" y="2340785"/>
          <a:ext cx="713422" cy="557988"/>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3723DE-E313-4387-89AF-5CB277A62928}">
      <dsp:nvSpPr>
        <dsp:cNvPr id="0" name=""/>
        <dsp:cNvSpPr/>
      </dsp:nvSpPr>
      <dsp:spPr>
        <a:xfrm>
          <a:off x="6115050" y="3130391"/>
          <a:ext cx="2038350" cy="2038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2 Tim 2:2</a:t>
          </a:r>
          <a:endParaRPr lang="en-US" sz="4100" kern="1200" dirty="0"/>
        </a:p>
      </dsp:txBody>
      <dsp:txXfrm>
        <a:off x="6413559" y="3428900"/>
        <a:ext cx="1441332" cy="144133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47CD5E-4D18-4531-9114-4BCA0960ED52}" type="datetimeFigureOut">
              <a:rPr lang="en-US" smtClean="0"/>
              <a:t>8/15/2013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8DA47-E144-424B-BE04-9CB092F4A26D}" type="slidenum">
              <a:rPr lang="en-US" smtClean="0"/>
              <a:t>‹#›</a:t>
            </a:fld>
            <a:endParaRPr lang="en-US"/>
          </a:p>
        </p:txBody>
      </p:sp>
    </p:spTree>
    <p:extLst>
      <p:ext uri="{BB962C8B-B14F-4D97-AF65-F5344CB8AC3E}">
        <p14:creationId xmlns:p14="http://schemas.microsoft.com/office/powerpoint/2010/main" val="382193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68DA47-E144-424B-BE04-9CB092F4A26D}" type="slidenum">
              <a:rPr lang="en-US" smtClean="0"/>
              <a:t>1</a:t>
            </a:fld>
            <a:endParaRPr lang="en-US"/>
          </a:p>
        </p:txBody>
      </p:sp>
    </p:spTree>
    <p:extLst>
      <p:ext uri="{BB962C8B-B14F-4D97-AF65-F5344CB8AC3E}">
        <p14:creationId xmlns:p14="http://schemas.microsoft.com/office/powerpoint/2010/main" val="189528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68DA47-E144-424B-BE04-9CB092F4A26D}" type="slidenum">
              <a:rPr lang="en-US" smtClean="0"/>
              <a:t>6</a:t>
            </a:fld>
            <a:endParaRPr lang="en-US"/>
          </a:p>
        </p:txBody>
      </p:sp>
    </p:spTree>
    <p:extLst>
      <p:ext uri="{BB962C8B-B14F-4D97-AF65-F5344CB8AC3E}">
        <p14:creationId xmlns:p14="http://schemas.microsoft.com/office/powerpoint/2010/main" val="189528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8A924B-A423-4800-8FE9-7921BF1852E6}"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2"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5" y="3055622"/>
            <a:ext cx="6947845" cy="2245360"/>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EEE6A42-57EB-4181-8ECE-C081AFE4DFD2}" type="slidenum">
              <a:rPr lang="en-US" smtClean="0"/>
              <a:t>‹#›</a:t>
            </a:fld>
            <a:endParaRPr lang="en-US"/>
          </a:p>
        </p:txBody>
      </p:sp>
      <p:sp>
        <p:nvSpPr>
          <p:cNvPr id="11" name="Rectangle 10"/>
          <p:cNvSpPr/>
          <p:nvPr/>
        </p:nvSpPr>
        <p:spPr>
          <a:xfrm>
            <a:off x="541822" y="4559277"/>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5"/>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A924B-A423-4800-8FE9-7921BF1852E6}"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1"/>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7"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9" y="395428"/>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1"/>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A924B-A423-4800-8FE9-7921BF1852E6}"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A924B-A423-4800-8FE9-7921BF1852E6}"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8A924B-A423-4800-8FE9-7921BF1852E6}" type="datetimeFigureOut">
              <a:rPr lang="en-US" smtClean="0"/>
              <a:t>8/15/2013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60"/>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E6A42-57EB-4181-8ECE-C081AFE4DFD2}" type="slidenum">
              <a:rPr lang="en-US" smtClean="0"/>
              <a:t>‹#›</a:t>
            </a:fld>
            <a:endParaRPr lang="en-US"/>
          </a:p>
        </p:txBody>
      </p:sp>
      <p:sp>
        <p:nvSpPr>
          <p:cNvPr id="2" name="Title 1"/>
          <p:cNvSpPr>
            <a:spLocks noGrp="1"/>
          </p:cNvSpPr>
          <p:nvPr>
            <p:ph type="title"/>
          </p:nvPr>
        </p:nvSpPr>
        <p:spPr>
          <a:xfrm>
            <a:off x="736456" y="3200401"/>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2"/>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1"/>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9"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8A924B-A423-4800-8FE9-7921BF1852E6}"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9"/>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1"/>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2439"/>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438401"/>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8A924B-A423-4800-8FE9-7921BF1852E6}" type="datetimeFigureOut">
              <a:rPr lang="en-US" smtClean="0"/>
              <a:t>8/15/2013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A924B-A423-4800-8FE9-7921BF1852E6}" type="datetimeFigureOut">
              <a:rPr lang="en-US" smtClean="0"/>
              <a:t>8/15/2013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38A924B-A423-4800-8FE9-7921BF1852E6}" type="datetimeFigureOut">
              <a:rPr lang="en-US" smtClean="0"/>
              <a:t>8/15/2013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E6A42-57EB-4181-8ECE-C081AFE4D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8A924B-A423-4800-8FE9-7921BF1852E6}"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E6A42-57EB-4181-8ECE-C081AFE4DFD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3"/>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3"/>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8"/>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38A924B-A423-4800-8FE9-7921BF1852E6}" type="datetimeFigureOut">
              <a:rPr lang="en-US" smtClean="0"/>
              <a:t>8/15/2013</a:t>
            </a:fld>
            <a:endParaRPr lang="en-US"/>
          </a:p>
        </p:txBody>
      </p:sp>
      <p:sp>
        <p:nvSpPr>
          <p:cNvPr id="7" name="Slide Number Placeholder 6"/>
          <p:cNvSpPr>
            <a:spLocks noGrp="1"/>
          </p:cNvSpPr>
          <p:nvPr>
            <p:ph type="sldNum" sz="quarter" idx="12"/>
          </p:nvPr>
        </p:nvSpPr>
        <p:spPr/>
        <p:txBody>
          <a:bodyPr/>
          <a:lstStyle/>
          <a:p>
            <a:fld id="{9EEE6A42-57EB-4181-8ECE-C081AFE4DFD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1" y="5029201"/>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7"/>
            <a:ext cx="7244736" cy="401716"/>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2"/>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1"/>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2"/>
                </a:solidFill>
              </a:defRPr>
            </a:lvl1pPr>
          </a:lstStyle>
          <a:p>
            <a:fld id="{338A924B-A423-4800-8FE9-7921BF1852E6}" type="datetimeFigureOut">
              <a:rPr lang="en-US" smtClean="0"/>
              <a:t>8/15/2013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2"/>
                </a:solidFill>
              </a:defRPr>
            </a:lvl1pPr>
          </a:lstStyle>
          <a:p>
            <a:fld id="{9EEE6A42-57EB-4181-8ECE-C081AFE4DFD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3"/>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4"/>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David\AppData\Local\Microsoft\Windows\Temporary Internet Files\Content.IE5\4Y0PG5IC\MP90040037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4130040"/>
            <a:ext cx="6553200" cy="441960"/>
          </a:xfrm>
          <a:solidFill>
            <a:srgbClr val="93A299">
              <a:alpha val="80000"/>
            </a:srgbClr>
          </a:solidFill>
        </p:spPr>
        <p:txBody>
          <a:bodyPr>
            <a:noAutofit/>
          </a:bodyPr>
          <a:lstStyle/>
          <a:p>
            <a:r>
              <a:rPr lang="en-US" sz="1300" b="1" dirty="0" smtClean="0">
                <a:solidFill>
                  <a:schemeClr val="tx1"/>
                </a:solidFill>
                <a:effectLst>
                  <a:outerShdw blurRad="38100" dist="38100" dir="2700000" algn="tl">
                    <a:srgbClr val="000000">
                      <a:alpha val="43137"/>
                    </a:srgbClr>
                  </a:outerShdw>
                </a:effectLst>
              </a:rPr>
              <a:t>Leaving the comfortable to pursue Christ</a:t>
            </a:r>
            <a:endParaRPr lang="en-US" sz="1300" dirty="0">
              <a:solidFill>
                <a:schemeClr val="tx1"/>
              </a:solidFill>
            </a:endParaRPr>
          </a:p>
        </p:txBody>
      </p:sp>
      <p:sp>
        <p:nvSpPr>
          <p:cNvPr id="2" name="Title 1"/>
          <p:cNvSpPr>
            <a:spLocks noGrp="1"/>
          </p:cNvSpPr>
          <p:nvPr>
            <p:ph type="ctrTitle"/>
          </p:nvPr>
        </p:nvSpPr>
        <p:spPr>
          <a:xfrm>
            <a:off x="457200" y="3276600"/>
            <a:ext cx="6553200" cy="864836"/>
          </a:xfrm>
          <a:solidFill>
            <a:schemeClr val="tx1"/>
          </a:solidFill>
        </p:spPr>
        <p:txBody>
          <a:bodyPr/>
          <a:lstStyle/>
          <a:p>
            <a:r>
              <a:rPr lang="en-US" sz="2800" b="1" dirty="0" smtClean="0">
                <a:solidFill>
                  <a:schemeClr val="bg1"/>
                </a:solidFill>
                <a:effectLst>
                  <a:outerShdw blurRad="38100" dist="38100" dir="2700000" algn="tl">
                    <a:srgbClr val="000000">
                      <a:alpha val="43137"/>
                    </a:srgbClr>
                  </a:outerShdw>
                </a:effectLst>
              </a:rPr>
              <a:t>From Jerusalem to Antioch</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032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of a mentor</a:t>
            </a:r>
            <a:endParaRPr lang="en-US" dirty="0"/>
          </a:p>
        </p:txBody>
      </p:sp>
      <p:sp>
        <p:nvSpPr>
          <p:cNvPr id="3" name="Content Placeholder 2"/>
          <p:cNvSpPr>
            <a:spLocks noGrp="1"/>
          </p:cNvSpPr>
          <p:nvPr>
            <p:ph idx="1"/>
          </p:nvPr>
        </p:nvSpPr>
        <p:spPr>
          <a:xfrm>
            <a:off x="457200" y="1752600"/>
            <a:ext cx="8229600" cy="4693920"/>
          </a:xfrm>
        </p:spPr>
        <p:txBody>
          <a:bodyPr>
            <a:normAutofit/>
          </a:bodyPr>
          <a:lstStyle/>
          <a:p>
            <a:pPr>
              <a:lnSpc>
                <a:spcPct val="150000"/>
              </a:lnSpc>
            </a:pPr>
            <a:r>
              <a:rPr lang="en-US" sz="2100" b="1" dirty="0" smtClean="0"/>
              <a:t>Visionary</a:t>
            </a:r>
            <a:r>
              <a:rPr lang="en-US" sz="2100" dirty="0" smtClean="0"/>
              <a:t> (recognizes potential, not just problems)</a:t>
            </a:r>
          </a:p>
          <a:p>
            <a:pPr>
              <a:lnSpc>
                <a:spcPct val="150000"/>
              </a:lnSpc>
            </a:pPr>
            <a:r>
              <a:rPr lang="en-US" sz="2100" b="1" dirty="0" smtClean="0"/>
              <a:t>Risk-taker </a:t>
            </a:r>
            <a:r>
              <a:rPr lang="en-US" sz="2100" dirty="0" smtClean="0"/>
              <a:t>(sticks neck out for longshots)</a:t>
            </a:r>
          </a:p>
          <a:p>
            <a:pPr>
              <a:lnSpc>
                <a:spcPct val="150000"/>
              </a:lnSpc>
            </a:pPr>
            <a:r>
              <a:rPr lang="en-US" sz="2100" b="1" dirty="0" smtClean="0"/>
              <a:t>Long-term investor </a:t>
            </a:r>
            <a:r>
              <a:rPr lang="en-US" sz="2100" dirty="0" smtClean="0"/>
              <a:t>(sees folly of short term metrics)</a:t>
            </a:r>
          </a:p>
          <a:p>
            <a:pPr>
              <a:lnSpc>
                <a:spcPct val="150000"/>
              </a:lnSpc>
            </a:pPr>
            <a:r>
              <a:rPr lang="en-US" sz="2100" b="1" dirty="0" smtClean="0"/>
              <a:t>Recruiter </a:t>
            </a:r>
            <a:r>
              <a:rPr lang="en-US" sz="2100" dirty="0" smtClean="0"/>
              <a:t>(desires to match works to workers)</a:t>
            </a:r>
          </a:p>
          <a:p>
            <a:pPr>
              <a:lnSpc>
                <a:spcPct val="150000"/>
              </a:lnSpc>
            </a:pPr>
            <a:r>
              <a:rPr lang="en-US" sz="2100" b="1" dirty="0" smtClean="0"/>
              <a:t>Example</a:t>
            </a:r>
            <a:r>
              <a:rPr lang="en-US" sz="2100" dirty="0" smtClean="0"/>
              <a:t> (walks the walk)</a:t>
            </a:r>
          </a:p>
          <a:p>
            <a:pPr>
              <a:lnSpc>
                <a:spcPct val="150000"/>
              </a:lnSpc>
            </a:pPr>
            <a:r>
              <a:rPr lang="en-US" sz="2100" b="1" dirty="0" smtClean="0"/>
              <a:t>Encourager</a:t>
            </a:r>
            <a:r>
              <a:rPr lang="en-US" sz="2100" dirty="0" smtClean="0"/>
              <a:t> (dispenses grace)</a:t>
            </a:r>
          </a:p>
        </p:txBody>
      </p:sp>
    </p:spTree>
    <p:extLst>
      <p:ext uri="{BB962C8B-B14F-4D97-AF65-F5344CB8AC3E}">
        <p14:creationId xmlns:p14="http://schemas.microsoft.com/office/powerpoint/2010/main" val="284391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of a mentor</a:t>
            </a:r>
            <a:endParaRPr lang="en-US" dirty="0"/>
          </a:p>
        </p:txBody>
      </p:sp>
      <p:sp>
        <p:nvSpPr>
          <p:cNvPr id="3" name="Content Placeholder 2"/>
          <p:cNvSpPr>
            <a:spLocks noGrp="1"/>
          </p:cNvSpPr>
          <p:nvPr>
            <p:ph idx="1"/>
          </p:nvPr>
        </p:nvSpPr>
        <p:spPr>
          <a:xfrm>
            <a:off x="457200" y="1752600"/>
            <a:ext cx="8229600" cy="4693920"/>
          </a:xfrm>
        </p:spPr>
        <p:txBody>
          <a:bodyPr>
            <a:normAutofit/>
          </a:bodyPr>
          <a:lstStyle/>
          <a:p>
            <a:pPr>
              <a:lnSpc>
                <a:spcPct val="150000"/>
              </a:lnSpc>
            </a:pPr>
            <a:r>
              <a:rPr lang="en-US" sz="2100" b="1" dirty="0" smtClean="0"/>
              <a:t>Teacher</a:t>
            </a:r>
            <a:r>
              <a:rPr lang="en-US" sz="2100" dirty="0" smtClean="0"/>
              <a:t> (conveys knowledge with patience)</a:t>
            </a:r>
          </a:p>
          <a:p>
            <a:pPr>
              <a:lnSpc>
                <a:spcPct val="150000"/>
              </a:lnSpc>
            </a:pPr>
            <a:r>
              <a:rPr lang="en-US" sz="2100" b="1" dirty="0" smtClean="0"/>
              <a:t>Corrector </a:t>
            </a:r>
            <a:r>
              <a:rPr lang="en-US" sz="2100" dirty="0" smtClean="0"/>
              <a:t>(administers wounds with courage)</a:t>
            </a:r>
          </a:p>
          <a:p>
            <a:pPr>
              <a:lnSpc>
                <a:spcPct val="150000"/>
              </a:lnSpc>
            </a:pPr>
            <a:r>
              <a:rPr lang="en-US" sz="2100" b="1" dirty="0" smtClean="0"/>
              <a:t>Worker </a:t>
            </a:r>
            <a:r>
              <a:rPr lang="en-US" sz="2100" dirty="0" smtClean="0"/>
              <a:t>(lives outside the classroom)</a:t>
            </a:r>
          </a:p>
          <a:p>
            <a:pPr>
              <a:lnSpc>
                <a:spcPct val="150000"/>
              </a:lnSpc>
            </a:pPr>
            <a:r>
              <a:rPr lang="en-US" sz="2100" b="1" dirty="0" smtClean="0"/>
              <a:t>Servant </a:t>
            </a:r>
            <a:r>
              <a:rPr lang="en-US" sz="2100" dirty="0" smtClean="0"/>
              <a:t>(sacrifices self for others)</a:t>
            </a:r>
          </a:p>
          <a:p>
            <a:pPr>
              <a:lnSpc>
                <a:spcPct val="150000"/>
              </a:lnSpc>
            </a:pPr>
            <a:r>
              <a:rPr lang="en-US" sz="2100" b="1" dirty="0" smtClean="0"/>
              <a:t>Disciple</a:t>
            </a:r>
            <a:r>
              <a:rPr lang="en-US" sz="2100" dirty="0" smtClean="0"/>
              <a:t> (follows Jesus)</a:t>
            </a:r>
          </a:p>
        </p:txBody>
      </p:sp>
    </p:spTree>
    <p:extLst>
      <p:ext uri="{BB962C8B-B14F-4D97-AF65-F5344CB8AC3E}">
        <p14:creationId xmlns:p14="http://schemas.microsoft.com/office/powerpoint/2010/main" val="62696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89975977"/>
              </p:ext>
            </p:extLst>
          </p:nvPr>
        </p:nvGraphicFramePr>
        <p:xfrm>
          <a:off x="457200" y="594360"/>
          <a:ext cx="8153400" cy="554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891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C6379F6A-52E7-4BD5-B63D-D8ED4F5D3F53}"/>
                                            </p:graphicEl>
                                          </p:spTgt>
                                        </p:tgtEl>
                                        <p:attrNameLst>
                                          <p:attrName>style.visibility</p:attrName>
                                        </p:attrNameLst>
                                      </p:cBhvr>
                                      <p:to>
                                        <p:strVal val="visible"/>
                                      </p:to>
                                    </p:set>
                                    <p:animEffect transition="in" filter="fade">
                                      <p:cBhvr>
                                        <p:cTn id="7" dur="500"/>
                                        <p:tgtEl>
                                          <p:spTgt spid="2">
                                            <p:graphicEl>
                                              <a:dgm id="{C6379F6A-52E7-4BD5-B63D-D8ED4F5D3F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328DA4BE-0148-40D6-A26A-D47C330C4508}"/>
                                            </p:graphicEl>
                                          </p:spTgt>
                                        </p:tgtEl>
                                        <p:attrNameLst>
                                          <p:attrName>style.visibility</p:attrName>
                                        </p:attrNameLst>
                                      </p:cBhvr>
                                      <p:to>
                                        <p:strVal val="visible"/>
                                      </p:to>
                                    </p:set>
                                    <p:animEffect transition="in" filter="fade">
                                      <p:cBhvr>
                                        <p:cTn id="12" dur="500"/>
                                        <p:tgtEl>
                                          <p:spTgt spid="2">
                                            <p:graphicEl>
                                              <a:dgm id="{328DA4BE-0148-40D6-A26A-D47C330C450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2D3B5F17-3788-42EE-879F-09D059CA016E}"/>
                                            </p:graphicEl>
                                          </p:spTgt>
                                        </p:tgtEl>
                                        <p:attrNameLst>
                                          <p:attrName>style.visibility</p:attrName>
                                        </p:attrNameLst>
                                      </p:cBhvr>
                                      <p:to>
                                        <p:strVal val="visible"/>
                                      </p:to>
                                    </p:set>
                                    <p:animEffect transition="in" filter="fade">
                                      <p:cBhvr>
                                        <p:cTn id="15" dur="500"/>
                                        <p:tgtEl>
                                          <p:spTgt spid="2">
                                            <p:graphicEl>
                                              <a:dgm id="{2D3B5F17-3788-42EE-879F-09D059CA016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097C8C25-5F1F-4AEC-B91C-CC7A25619F9C}"/>
                                            </p:graphicEl>
                                          </p:spTgt>
                                        </p:tgtEl>
                                        <p:attrNameLst>
                                          <p:attrName>style.visibility</p:attrName>
                                        </p:attrNameLst>
                                      </p:cBhvr>
                                      <p:to>
                                        <p:strVal val="visible"/>
                                      </p:to>
                                    </p:set>
                                    <p:animEffect transition="in" filter="fade">
                                      <p:cBhvr>
                                        <p:cTn id="20" dur="500"/>
                                        <p:tgtEl>
                                          <p:spTgt spid="2">
                                            <p:graphicEl>
                                              <a:dgm id="{097C8C25-5F1F-4AEC-B91C-CC7A25619F9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8CE537AB-41C1-4BFD-B007-CA7A52E71B3E}"/>
                                            </p:graphicEl>
                                          </p:spTgt>
                                        </p:tgtEl>
                                        <p:attrNameLst>
                                          <p:attrName>style.visibility</p:attrName>
                                        </p:attrNameLst>
                                      </p:cBhvr>
                                      <p:to>
                                        <p:strVal val="visible"/>
                                      </p:to>
                                    </p:set>
                                    <p:animEffect transition="in" filter="fade">
                                      <p:cBhvr>
                                        <p:cTn id="23" dur="500"/>
                                        <p:tgtEl>
                                          <p:spTgt spid="2">
                                            <p:graphicEl>
                                              <a:dgm id="{8CE537AB-41C1-4BFD-B007-CA7A52E71B3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631CDEFF-884C-4403-9866-7843AE065A9A}"/>
                                            </p:graphicEl>
                                          </p:spTgt>
                                        </p:tgtEl>
                                        <p:attrNameLst>
                                          <p:attrName>style.visibility</p:attrName>
                                        </p:attrNameLst>
                                      </p:cBhvr>
                                      <p:to>
                                        <p:strVal val="visible"/>
                                      </p:to>
                                    </p:set>
                                    <p:animEffect transition="in" filter="fade">
                                      <p:cBhvr>
                                        <p:cTn id="28" dur="500"/>
                                        <p:tgtEl>
                                          <p:spTgt spid="2">
                                            <p:graphicEl>
                                              <a:dgm id="{631CDEFF-884C-4403-9866-7843AE065A9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B312C206-DFFE-4075-86C2-46F77B43E9DA}"/>
                                            </p:graphicEl>
                                          </p:spTgt>
                                        </p:tgtEl>
                                        <p:attrNameLst>
                                          <p:attrName>style.visibility</p:attrName>
                                        </p:attrNameLst>
                                      </p:cBhvr>
                                      <p:to>
                                        <p:strVal val="visible"/>
                                      </p:to>
                                    </p:set>
                                    <p:animEffect transition="in" filter="fade">
                                      <p:cBhvr>
                                        <p:cTn id="31" dur="500"/>
                                        <p:tgtEl>
                                          <p:spTgt spid="2">
                                            <p:graphicEl>
                                              <a:dgm id="{B312C206-DFFE-4075-86C2-46F77B43E9D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04042236-18E5-48F0-B0F2-7448967DE57A}"/>
                                            </p:graphicEl>
                                          </p:spTgt>
                                        </p:tgtEl>
                                        <p:attrNameLst>
                                          <p:attrName>style.visibility</p:attrName>
                                        </p:attrNameLst>
                                      </p:cBhvr>
                                      <p:to>
                                        <p:strVal val="visible"/>
                                      </p:to>
                                    </p:set>
                                    <p:animEffect transition="in" filter="fade">
                                      <p:cBhvr>
                                        <p:cTn id="36" dur="500"/>
                                        <p:tgtEl>
                                          <p:spTgt spid="2">
                                            <p:graphicEl>
                                              <a:dgm id="{04042236-18E5-48F0-B0F2-7448967DE57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9C870225-EDA8-4B26-B145-CFDE666E9EBC}"/>
                                            </p:graphicEl>
                                          </p:spTgt>
                                        </p:tgtEl>
                                        <p:attrNameLst>
                                          <p:attrName>style.visibility</p:attrName>
                                        </p:attrNameLst>
                                      </p:cBhvr>
                                      <p:to>
                                        <p:strVal val="visible"/>
                                      </p:to>
                                    </p:set>
                                    <p:animEffect transition="in" filter="fade">
                                      <p:cBhvr>
                                        <p:cTn id="39" dur="500"/>
                                        <p:tgtEl>
                                          <p:spTgt spid="2">
                                            <p:graphicEl>
                                              <a:dgm id="{9C870225-EDA8-4B26-B145-CFDE666E9EB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graphicEl>
                                              <a:dgm id="{104CE156-1151-4391-86B9-267B0E889A2C}"/>
                                            </p:graphicEl>
                                          </p:spTgt>
                                        </p:tgtEl>
                                        <p:attrNameLst>
                                          <p:attrName>style.visibility</p:attrName>
                                        </p:attrNameLst>
                                      </p:cBhvr>
                                      <p:to>
                                        <p:strVal val="visible"/>
                                      </p:to>
                                    </p:set>
                                    <p:animEffect transition="in" filter="fade">
                                      <p:cBhvr>
                                        <p:cTn id="44" dur="500"/>
                                        <p:tgtEl>
                                          <p:spTgt spid="2">
                                            <p:graphicEl>
                                              <a:dgm id="{104CE156-1151-4391-86B9-267B0E889A2C}"/>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graphicEl>
                                              <a:dgm id="{553723DE-E313-4387-89AF-5CB277A62928}"/>
                                            </p:graphicEl>
                                          </p:spTgt>
                                        </p:tgtEl>
                                        <p:attrNameLst>
                                          <p:attrName>style.visibility</p:attrName>
                                        </p:attrNameLst>
                                      </p:cBhvr>
                                      <p:to>
                                        <p:strVal val="visible"/>
                                      </p:to>
                                    </p:set>
                                    <p:animEffect transition="in" filter="fade">
                                      <p:cBhvr>
                                        <p:cTn id="47" dur="500"/>
                                        <p:tgtEl>
                                          <p:spTgt spid="2">
                                            <p:graphicEl>
                                              <a:dgm id="{553723DE-E313-4387-89AF-5CB277A6292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9775954"/>
              </p:ext>
            </p:extLst>
          </p:nvPr>
        </p:nvGraphicFramePr>
        <p:xfrm>
          <a:off x="457200" y="594360"/>
          <a:ext cx="8153400" cy="554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97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C6379F6A-52E7-4BD5-B63D-D8ED4F5D3F53}"/>
                                            </p:graphicEl>
                                          </p:spTgt>
                                        </p:tgtEl>
                                        <p:attrNameLst>
                                          <p:attrName>style.visibility</p:attrName>
                                        </p:attrNameLst>
                                      </p:cBhvr>
                                      <p:to>
                                        <p:strVal val="visible"/>
                                      </p:to>
                                    </p:set>
                                    <p:animEffect transition="in" filter="fade">
                                      <p:cBhvr>
                                        <p:cTn id="7" dur="500"/>
                                        <p:tgtEl>
                                          <p:spTgt spid="3">
                                            <p:graphicEl>
                                              <a:dgm id="{C6379F6A-52E7-4BD5-B63D-D8ED4F5D3F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328DA4BE-0148-40D6-A26A-D47C330C4508}"/>
                                            </p:graphicEl>
                                          </p:spTgt>
                                        </p:tgtEl>
                                        <p:attrNameLst>
                                          <p:attrName>style.visibility</p:attrName>
                                        </p:attrNameLst>
                                      </p:cBhvr>
                                      <p:to>
                                        <p:strVal val="visible"/>
                                      </p:to>
                                    </p:set>
                                    <p:animEffect transition="in" filter="fade">
                                      <p:cBhvr>
                                        <p:cTn id="12" dur="500"/>
                                        <p:tgtEl>
                                          <p:spTgt spid="3">
                                            <p:graphicEl>
                                              <a:dgm id="{328DA4BE-0148-40D6-A26A-D47C330C450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2D3B5F17-3788-42EE-879F-09D059CA016E}"/>
                                            </p:graphicEl>
                                          </p:spTgt>
                                        </p:tgtEl>
                                        <p:attrNameLst>
                                          <p:attrName>style.visibility</p:attrName>
                                        </p:attrNameLst>
                                      </p:cBhvr>
                                      <p:to>
                                        <p:strVal val="visible"/>
                                      </p:to>
                                    </p:set>
                                    <p:animEffect transition="in" filter="fade">
                                      <p:cBhvr>
                                        <p:cTn id="15" dur="500"/>
                                        <p:tgtEl>
                                          <p:spTgt spid="3">
                                            <p:graphicEl>
                                              <a:dgm id="{2D3B5F17-3788-42EE-879F-09D059CA016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097C8C25-5F1F-4AEC-B91C-CC7A25619F9C}"/>
                                            </p:graphicEl>
                                          </p:spTgt>
                                        </p:tgtEl>
                                        <p:attrNameLst>
                                          <p:attrName>style.visibility</p:attrName>
                                        </p:attrNameLst>
                                      </p:cBhvr>
                                      <p:to>
                                        <p:strVal val="visible"/>
                                      </p:to>
                                    </p:set>
                                    <p:animEffect transition="in" filter="fade">
                                      <p:cBhvr>
                                        <p:cTn id="20" dur="500"/>
                                        <p:tgtEl>
                                          <p:spTgt spid="3">
                                            <p:graphicEl>
                                              <a:dgm id="{097C8C25-5F1F-4AEC-B91C-CC7A25619F9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8CE537AB-41C1-4BFD-B007-CA7A52E71B3E}"/>
                                            </p:graphicEl>
                                          </p:spTgt>
                                        </p:tgtEl>
                                        <p:attrNameLst>
                                          <p:attrName>style.visibility</p:attrName>
                                        </p:attrNameLst>
                                      </p:cBhvr>
                                      <p:to>
                                        <p:strVal val="visible"/>
                                      </p:to>
                                    </p:set>
                                    <p:animEffect transition="in" filter="fade">
                                      <p:cBhvr>
                                        <p:cTn id="23" dur="500"/>
                                        <p:tgtEl>
                                          <p:spTgt spid="3">
                                            <p:graphicEl>
                                              <a:dgm id="{8CE537AB-41C1-4BFD-B007-CA7A52E71B3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631CDEFF-884C-4403-9866-7843AE065A9A}"/>
                                            </p:graphicEl>
                                          </p:spTgt>
                                        </p:tgtEl>
                                        <p:attrNameLst>
                                          <p:attrName>style.visibility</p:attrName>
                                        </p:attrNameLst>
                                      </p:cBhvr>
                                      <p:to>
                                        <p:strVal val="visible"/>
                                      </p:to>
                                    </p:set>
                                    <p:animEffect transition="in" filter="fade">
                                      <p:cBhvr>
                                        <p:cTn id="28" dur="500"/>
                                        <p:tgtEl>
                                          <p:spTgt spid="3">
                                            <p:graphicEl>
                                              <a:dgm id="{631CDEFF-884C-4403-9866-7843AE065A9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B312C206-DFFE-4075-86C2-46F77B43E9DA}"/>
                                            </p:graphicEl>
                                          </p:spTgt>
                                        </p:tgtEl>
                                        <p:attrNameLst>
                                          <p:attrName>style.visibility</p:attrName>
                                        </p:attrNameLst>
                                      </p:cBhvr>
                                      <p:to>
                                        <p:strVal val="visible"/>
                                      </p:to>
                                    </p:set>
                                    <p:animEffect transition="in" filter="fade">
                                      <p:cBhvr>
                                        <p:cTn id="31" dur="500"/>
                                        <p:tgtEl>
                                          <p:spTgt spid="3">
                                            <p:graphicEl>
                                              <a:dgm id="{B312C206-DFFE-4075-86C2-46F77B43E9D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graphicEl>
                                              <a:dgm id="{04042236-18E5-48F0-B0F2-7448967DE57A}"/>
                                            </p:graphicEl>
                                          </p:spTgt>
                                        </p:tgtEl>
                                        <p:attrNameLst>
                                          <p:attrName>style.visibility</p:attrName>
                                        </p:attrNameLst>
                                      </p:cBhvr>
                                      <p:to>
                                        <p:strVal val="visible"/>
                                      </p:to>
                                    </p:set>
                                    <p:animEffect transition="in" filter="fade">
                                      <p:cBhvr>
                                        <p:cTn id="36" dur="500"/>
                                        <p:tgtEl>
                                          <p:spTgt spid="3">
                                            <p:graphicEl>
                                              <a:dgm id="{04042236-18E5-48F0-B0F2-7448967DE57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graphicEl>
                                              <a:dgm id="{9C870225-EDA8-4B26-B145-CFDE666E9EBC}"/>
                                            </p:graphicEl>
                                          </p:spTgt>
                                        </p:tgtEl>
                                        <p:attrNameLst>
                                          <p:attrName>style.visibility</p:attrName>
                                        </p:attrNameLst>
                                      </p:cBhvr>
                                      <p:to>
                                        <p:strVal val="visible"/>
                                      </p:to>
                                    </p:set>
                                    <p:animEffect transition="in" filter="fade">
                                      <p:cBhvr>
                                        <p:cTn id="39" dur="500"/>
                                        <p:tgtEl>
                                          <p:spTgt spid="3">
                                            <p:graphicEl>
                                              <a:dgm id="{9C870225-EDA8-4B26-B145-CFDE666E9EB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graphicEl>
                                              <a:dgm id="{104CE156-1151-4391-86B9-267B0E889A2C}"/>
                                            </p:graphicEl>
                                          </p:spTgt>
                                        </p:tgtEl>
                                        <p:attrNameLst>
                                          <p:attrName>style.visibility</p:attrName>
                                        </p:attrNameLst>
                                      </p:cBhvr>
                                      <p:to>
                                        <p:strVal val="visible"/>
                                      </p:to>
                                    </p:set>
                                    <p:animEffect transition="in" filter="fade">
                                      <p:cBhvr>
                                        <p:cTn id="44" dur="500"/>
                                        <p:tgtEl>
                                          <p:spTgt spid="3">
                                            <p:graphicEl>
                                              <a:dgm id="{104CE156-1151-4391-86B9-267B0E889A2C}"/>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graphicEl>
                                              <a:dgm id="{553723DE-E313-4387-89AF-5CB277A62928}"/>
                                            </p:graphicEl>
                                          </p:spTgt>
                                        </p:tgtEl>
                                        <p:attrNameLst>
                                          <p:attrName>style.visibility</p:attrName>
                                        </p:attrNameLst>
                                      </p:cBhvr>
                                      <p:to>
                                        <p:strVal val="visible"/>
                                      </p:to>
                                    </p:set>
                                    <p:animEffect transition="in" filter="fade">
                                      <p:cBhvr>
                                        <p:cTn id="47" dur="500"/>
                                        <p:tgtEl>
                                          <p:spTgt spid="3">
                                            <p:graphicEl>
                                              <a:dgm id="{553723DE-E313-4387-89AF-5CB277A6292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David\AppData\Local\Microsoft\Windows\Temporary Internet Files\Content.IE5\4Y0PG5IC\MP9004003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2255520"/>
            <a:ext cx="4876800" cy="2240280"/>
          </a:xfrm>
          <a:solidFill>
            <a:srgbClr val="93A299">
              <a:alpha val="80000"/>
            </a:srgbClr>
          </a:solidFill>
        </p:spPr>
        <p:txBody>
          <a:bodyPr>
            <a:noAutofit/>
          </a:bodyPr>
          <a:lstStyle/>
          <a:p>
            <a:endParaRPr lang="en-US" sz="1500"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Work on yourself</a:t>
            </a:r>
          </a:p>
          <a:p>
            <a:endParaRPr lang="en-US" sz="1400" b="1" dirty="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Identify need</a:t>
            </a:r>
          </a:p>
          <a:p>
            <a:endParaRPr lang="en-US" sz="1400" b="1" dirty="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start small</a:t>
            </a:r>
          </a:p>
        </p:txBody>
      </p:sp>
      <p:sp>
        <p:nvSpPr>
          <p:cNvPr id="2" name="Title 1"/>
          <p:cNvSpPr>
            <a:spLocks noGrp="1"/>
          </p:cNvSpPr>
          <p:nvPr>
            <p:ph type="ctrTitle"/>
          </p:nvPr>
        </p:nvSpPr>
        <p:spPr>
          <a:xfrm>
            <a:off x="457200" y="1447800"/>
            <a:ext cx="4876800" cy="807721"/>
          </a:xfrm>
          <a:solidFill>
            <a:schemeClr val="tx1"/>
          </a:solidFill>
        </p:spPr>
        <p:txBody>
          <a:bodyPr/>
          <a:lstStyle/>
          <a:p>
            <a:r>
              <a:rPr lang="en-US" sz="2800" b="1" dirty="0" smtClean="0">
                <a:solidFill>
                  <a:schemeClr val="bg1"/>
                </a:solidFill>
                <a:effectLst>
                  <a:outerShdw blurRad="38100" dist="38100" dir="2700000" algn="tl">
                    <a:srgbClr val="000000">
                      <a:alpha val="43137"/>
                    </a:srgbClr>
                  </a:outerShdw>
                </a:effectLst>
              </a:rPr>
              <a:t>become a mentor</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089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David\AppData\Local\Microsoft\Windows\Temporary Internet Files\Content.IE5\4Y0PG5IC\MP9004003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2560320"/>
            <a:ext cx="4876800" cy="1630680"/>
          </a:xfrm>
          <a:solidFill>
            <a:srgbClr val="93A299">
              <a:alpha val="80000"/>
            </a:srgbClr>
          </a:solidFill>
        </p:spPr>
        <p:txBody>
          <a:bodyPr>
            <a:noAutofit/>
          </a:bodyPr>
          <a:lstStyle/>
          <a:p>
            <a:endParaRPr lang="en-US" sz="1500"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Identify a </a:t>
            </a:r>
            <a:r>
              <a:rPr lang="en-US" b="1" dirty="0" err="1" smtClean="0">
                <a:solidFill>
                  <a:schemeClr val="tx1"/>
                </a:solidFill>
                <a:effectLst>
                  <a:outerShdw blurRad="38100" dist="38100" dir="2700000" algn="tl">
                    <a:srgbClr val="000000">
                      <a:alpha val="43137"/>
                    </a:srgbClr>
                  </a:outerShdw>
                </a:effectLst>
              </a:rPr>
              <a:t>barnabas</a:t>
            </a:r>
            <a:endParaRPr lang="en-US" b="1" dirty="0" smtClean="0">
              <a:solidFill>
                <a:schemeClr val="tx1"/>
              </a:solidFill>
              <a:effectLst>
                <a:outerShdw blurRad="38100" dist="38100" dir="2700000" algn="tl">
                  <a:srgbClr val="000000">
                    <a:alpha val="43137"/>
                  </a:srgbClr>
                </a:outerShdw>
              </a:effectLst>
            </a:endParaRPr>
          </a:p>
          <a:p>
            <a:endParaRPr lang="en-US" sz="1400" b="1" dirty="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Earn the right</a:t>
            </a:r>
          </a:p>
        </p:txBody>
      </p:sp>
      <p:sp>
        <p:nvSpPr>
          <p:cNvPr id="2" name="Title 1"/>
          <p:cNvSpPr>
            <a:spLocks noGrp="1"/>
          </p:cNvSpPr>
          <p:nvPr>
            <p:ph type="ctrTitle"/>
          </p:nvPr>
        </p:nvSpPr>
        <p:spPr>
          <a:xfrm>
            <a:off x="457200" y="1752600"/>
            <a:ext cx="4876800" cy="807721"/>
          </a:xfrm>
          <a:solidFill>
            <a:schemeClr val="tx1"/>
          </a:solidFill>
        </p:spPr>
        <p:txBody>
          <a:bodyPr/>
          <a:lstStyle/>
          <a:p>
            <a:r>
              <a:rPr lang="en-US" sz="2800" b="1" dirty="0">
                <a:solidFill>
                  <a:schemeClr val="bg1"/>
                </a:solidFill>
                <a:effectLst>
                  <a:outerShdw blurRad="38100" dist="38100" dir="2700000" algn="tl">
                    <a:srgbClr val="000000">
                      <a:alpha val="43137"/>
                    </a:srgbClr>
                  </a:outerShdw>
                </a:effectLst>
              </a:rPr>
              <a:t>find a </a:t>
            </a:r>
            <a:r>
              <a:rPr lang="en-US" sz="2800" b="1" dirty="0" smtClean="0">
                <a:solidFill>
                  <a:schemeClr val="bg1"/>
                </a:solidFill>
                <a:effectLst>
                  <a:outerShdw blurRad="38100" dist="38100" dir="2700000" algn="tl">
                    <a:srgbClr val="000000">
                      <a:alpha val="43137"/>
                    </a:srgbClr>
                  </a:outerShdw>
                </a:effectLst>
              </a:rPr>
              <a:t>mentor</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252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Deemphasizing men</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pPr>
              <a:lnSpc>
                <a:spcPct val="120000"/>
              </a:lnSpc>
            </a:pPr>
            <a:r>
              <a:rPr lang="en-US" sz="2100" dirty="0"/>
              <a:t>Lame beggar healed (3:12, 16)</a:t>
            </a:r>
          </a:p>
          <a:p>
            <a:pPr>
              <a:lnSpc>
                <a:spcPct val="120000"/>
              </a:lnSpc>
            </a:pPr>
            <a:r>
              <a:rPr lang="en-US" sz="2100" dirty="0"/>
              <a:t>Peter and John before counsel (4:19)</a:t>
            </a:r>
          </a:p>
          <a:p>
            <a:pPr>
              <a:lnSpc>
                <a:spcPct val="120000"/>
              </a:lnSpc>
            </a:pPr>
            <a:r>
              <a:rPr lang="en-US" sz="2100" dirty="0"/>
              <a:t>Ananias and </a:t>
            </a:r>
            <a:r>
              <a:rPr lang="en-US" sz="2100" dirty="0" err="1"/>
              <a:t>Sapphira</a:t>
            </a:r>
            <a:r>
              <a:rPr lang="en-US" sz="2100" dirty="0"/>
              <a:t> (5:4)</a:t>
            </a:r>
          </a:p>
          <a:p>
            <a:pPr>
              <a:lnSpc>
                <a:spcPct val="120000"/>
              </a:lnSpc>
            </a:pPr>
            <a:r>
              <a:rPr lang="en-US" sz="2100" dirty="0"/>
              <a:t>Peter and apostles before counsel (5:29)</a:t>
            </a:r>
          </a:p>
          <a:p>
            <a:pPr>
              <a:lnSpc>
                <a:spcPct val="120000"/>
              </a:lnSpc>
            </a:pPr>
            <a:r>
              <a:rPr lang="en-US" sz="2100" dirty="0" err="1"/>
              <a:t>Gamaliel’s</a:t>
            </a:r>
            <a:r>
              <a:rPr lang="en-US" sz="2100" dirty="0"/>
              <a:t> speech (5:38-39)</a:t>
            </a:r>
          </a:p>
          <a:p>
            <a:pPr>
              <a:lnSpc>
                <a:spcPct val="120000"/>
              </a:lnSpc>
            </a:pPr>
            <a:r>
              <a:rPr lang="en-US" sz="2100" dirty="0"/>
              <a:t>Stephen’s sermon (7:51)</a:t>
            </a:r>
          </a:p>
          <a:p>
            <a:pPr>
              <a:lnSpc>
                <a:spcPct val="120000"/>
              </a:lnSpc>
            </a:pPr>
            <a:r>
              <a:rPr lang="en-US" sz="2100" dirty="0"/>
              <a:t>Saul’s vision (9:4)</a:t>
            </a:r>
          </a:p>
          <a:p>
            <a:pPr>
              <a:lnSpc>
                <a:spcPct val="120000"/>
              </a:lnSpc>
            </a:pPr>
            <a:r>
              <a:rPr lang="en-US" sz="2100" dirty="0"/>
              <a:t>Peter in Cornelius’ house (10:26)</a:t>
            </a:r>
          </a:p>
          <a:p>
            <a:pPr>
              <a:lnSpc>
                <a:spcPct val="120000"/>
              </a:lnSpc>
            </a:pPr>
            <a:r>
              <a:rPr lang="en-US" sz="2100" dirty="0"/>
              <a:t>Peter’s report to church (11:17)</a:t>
            </a:r>
          </a:p>
          <a:p>
            <a:pPr>
              <a:lnSpc>
                <a:spcPct val="120000"/>
              </a:lnSpc>
            </a:pPr>
            <a:r>
              <a:rPr lang="en-US" sz="2100" dirty="0"/>
              <a:t>Letter from James (15:28</a:t>
            </a:r>
            <a:r>
              <a:rPr lang="en-US" sz="2100" dirty="0" smtClean="0"/>
              <a:t>)</a:t>
            </a:r>
            <a:endParaRPr lang="en-US" sz="2100" dirty="0"/>
          </a:p>
        </p:txBody>
      </p:sp>
    </p:spTree>
    <p:extLst>
      <p:ext uri="{BB962C8B-B14F-4D97-AF65-F5344CB8AC3E}">
        <p14:creationId xmlns:p14="http://schemas.microsoft.com/office/powerpoint/2010/main" val="3035589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066800"/>
            <a:ext cx="8305800" cy="4724400"/>
          </a:xfrm>
        </p:spPr>
        <p:txBody>
          <a:bodyPr>
            <a:noAutofit/>
          </a:bodyPr>
          <a:lstStyle/>
          <a:p>
            <a:pPr marL="114300" indent="0" algn="ctr">
              <a:lnSpc>
                <a:spcPct val="130000"/>
              </a:lnSpc>
              <a:buNone/>
              <a:tabLst>
                <a:tab pos="2109788" algn="l"/>
              </a:tabLst>
            </a:pPr>
            <a:r>
              <a:rPr lang="en-US" sz="2100" dirty="0" smtClean="0"/>
              <a:t>But there were some of them, men of Cyprus and Cyrene, who on coming to Antioch spoke to the Hellenists also, </a:t>
            </a:r>
            <a:r>
              <a:rPr lang="en-US" sz="2100" b="1" dirty="0" smtClean="0"/>
              <a:t>preaching the Lord Jesus</a:t>
            </a:r>
            <a:r>
              <a:rPr lang="en-US" sz="2100" dirty="0" smtClean="0"/>
              <a:t>. And the </a:t>
            </a:r>
            <a:r>
              <a:rPr lang="en-US" sz="2100" b="1" dirty="0" smtClean="0"/>
              <a:t>hand of the Lord</a:t>
            </a:r>
            <a:r>
              <a:rPr lang="en-US" sz="2100" dirty="0" smtClean="0"/>
              <a:t> was with them, and a great number who believed </a:t>
            </a:r>
            <a:r>
              <a:rPr lang="en-US" sz="2100" b="1" dirty="0" smtClean="0"/>
              <a:t>turned to the Lord</a:t>
            </a:r>
            <a:r>
              <a:rPr lang="en-US" sz="2100" dirty="0" smtClean="0"/>
              <a:t>. The report of this came to the ears of the church in Jerusalem, and they sent Barnabas to Antioch. When came and saw the grace of God, he was glad, and he exhorted them all to remain </a:t>
            </a:r>
            <a:r>
              <a:rPr lang="en-US" sz="2100" b="1" dirty="0" smtClean="0"/>
              <a:t>faithful to the Lord</a:t>
            </a:r>
            <a:r>
              <a:rPr lang="en-US" sz="2100" dirty="0" smtClean="0"/>
              <a:t> with steadfast purpose, for he was a good man, full of the Holy Spirit and of faith. And a great many people were </a:t>
            </a:r>
            <a:r>
              <a:rPr lang="en-US" sz="2100" b="1" dirty="0" smtClean="0"/>
              <a:t>added to the Lord</a:t>
            </a:r>
            <a:r>
              <a:rPr lang="en-US" sz="2100" dirty="0" smtClean="0"/>
              <a:t>. </a:t>
            </a:r>
          </a:p>
          <a:p>
            <a:pPr marL="114300" indent="0" algn="ctr">
              <a:lnSpc>
                <a:spcPct val="130000"/>
              </a:lnSpc>
              <a:buNone/>
              <a:tabLst>
                <a:tab pos="2109788" algn="l"/>
              </a:tabLst>
            </a:pPr>
            <a:r>
              <a:rPr lang="en-US" sz="2100" dirty="0" smtClean="0"/>
              <a:t>Acts 11:20-24</a:t>
            </a:r>
            <a:endParaRPr lang="en-US" sz="2100" dirty="0" smtClean="0"/>
          </a:p>
        </p:txBody>
      </p:sp>
    </p:spTree>
    <p:extLst>
      <p:ext uri="{BB962C8B-B14F-4D97-AF65-F5344CB8AC3E}">
        <p14:creationId xmlns:p14="http://schemas.microsoft.com/office/powerpoint/2010/main" val="315284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David\AppData\Local\Microsoft\Windows\Temporary Internet Files\Content.IE5\4Y0PG5IC\MP9004003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2484120"/>
            <a:ext cx="4876800" cy="2164080"/>
          </a:xfrm>
          <a:solidFill>
            <a:srgbClr val="93A299">
              <a:alpha val="80000"/>
            </a:srgbClr>
          </a:solidFill>
        </p:spPr>
        <p:txBody>
          <a:bodyPr>
            <a:noAutofit/>
          </a:bodyPr>
          <a:lstStyle/>
          <a:p>
            <a:endParaRPr lang="en-US" sz="1500"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Follow, listen to, &amp; honor</a:t>
            </a:r>
            <a:r>
              <a:rPr lang="en-US" b="1" dirty="0" smtClean="0">
                <a:solidFill>
                  <a:schemeClr val="tx1"/>
                </a:solidFill>
                <a:effectLst>
                  <a:outerShdw blurRad="38100" dist="38100" dir="2700000" algn="tl">
                    <a:srgbClr val="000000">
                      <a:alpha val="43137"/>
                    </a:srgbClr>
                  </a:outerShdw>
                </a:effectLst>
              </a:rPr>
              <a:t> your elders</a:t>
            </a:r>
            <a:endParaRPr lang="en-US" b="1" dirty="0" smtClean="0">
              <a:solidFill>
                <a:schemeClr val="tx1"/>
              </a:solidFill>
              <a:effectLst>
                <a:outerShdw blurRad="38100" dist="38100" dir="2700000" algn="tl">
                  <a:srgbClr val="000000">
                    <a:alpha val="43137"/>
                  </a:srgbClr>
                </a:outerShdw>
              </a:effectLst>
            </a:endParaRPr>
          </a:p>
          <a:p>
            <a:endParaRPr lang="en-US" sz="600"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But only </a:t>
            </a:r>
            <a:r>
              <a:rPr lang="en-US" sz="3600" b="1" dirty="0" smtClean="0">
                <a:solidFill>
                  <a:schemeClr val="tx1"/>
                </a:solidFill>
                <a:effectLst>
                  <a:outerShdw blurRad="38100" dist="38100" dir="2700000" algn="tl">
                    <a:srgbClr val="000000">
                      <a:alpha val="43137"/>
                    </a:srgbClr>
                  </a:outerShdw>
                </a:effectLst>
              </a:rPr>
              <a:t>one</a:t>
            </a:r>
            <a:r>
              <a:rPr lang="en-US" b="1" dirty="0" smtClean="0">
                <a:solidFill>
                  <a:schemeClr val="tx1"/>
                </a:solidFill>
                <a:effectLst>
                  <a:outerShdw blurRad="38100" dist="38100" dir="2700000" algn="tl">
                    <a:srgbClr val="000000">
                      <a:alpha val="43137"/>
                    </a:srgbClr>
                  </a:outerShdw>
                </a:effectLst>
              </a:rPr>
              <a:t> is worthy  of your worship!</a:t>
            </a:r>
            <a:endParaRPr lang="en-US" b="1" dirty="0" smtClean="0">
              <a:solidFill>
                <a:schemeClr val="tx1"/>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457200" y="1676400"/>
            <a:ext cx="4876800" cy="807721"/>
          </a:xfrm>
          <a:solidFill>
            <a:schemeClr val="tx1"/>
          </a:solidFill>
        </p:spPr>
        <p:txBody>
          <a:bodyPr/>
          <a:lstStyle/>
          <a:p>
            <a:r>
              <a:rPr lang="en-US" sz="2800" b="1" dirty="0" smtClean="0">
                <a:solidFill>
                  <a:schemeClr val="bg1"/>
                </a:solidFill>
                <a:effectLst>
                  <a:outerShdw blurRad="38100" dist="38100" dir="2700000" algn="tl">
                    <a:srgbClr val="000000">
                      <a:alpha val="43137"/>
                    </a:srgbClr>
                  </a:outerShdw>
                </a:effectLst>
              </a:rPr>
              <a:t>It’s All about him!</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110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a:t>
            </a:r>
            <a:r>
              <a:rPr lang="en-US" b="1" dirty="0" smtClean="0"/>
              <a:t>lessons</a:t>
            </a:r>
            <a:endParaRPr lang="en-US" b="1" dirty="0"/>
          </a:p>
        </p:txBody>
      </p:sp>
      <p:sp>
        <p:nvSpPr>
          <p:cNvPr id="3" name="Content Placeholder 2"/>
          <p:cNvSpPr>
            <a:spLocks noGrp="1"/>
          </p:cNvSpPr>
          <p:nvPr>
            <p:ph idx="1"/>
          </p:nvPr>
        </p:nvSpPr>
        <p:spPr>
          <a:xfrm>
            <a:off x="457200" y="2057400"/>
            <a:ext cx="8229600" cy="4068763"/>
          </a:xfrm>
        </p:spPr>
        <p:txBody>
          <a:bodyPr>
            <a:normAutofit/>
          </a:bodyPr>
          <a:lstStyle/>
          <a:p>
            <a:pPr>
              <a:lnSpc>
                <a:spcPct val="150000"/>
              </a:lnSpc>
            </a:pPr>
            <a:r>
              <a:rPr lang="en-US" sz="2800" b="1" dirty="0" smtClean="0"/>
              <a:t> </a:t>
            </a:r>
            <a:r>
              <a:rPr lang="en-US" sz="2800" b="1" dirty="0" smtClean="0"/>
              <a:t>Outreach</a:t>
            </a:r>
          </a:p>
          <a:p>
            <a:pPr>
              <a:lnSpc>
                <a:spcPct val="150000"/>
              </a:lnSpc>
            </a:pPr>
            <a:r>
              <a:rPr lang="en-US" sz="2800" b="1" dirty="0" smtClean="0"/>
              <a:t> Mentoring</a:t>
            </a:r>
          </a:p>
          <a:p>
            <a:pPr>
              <a:lnSpc>
                <a:spcPct val="150000"/>
              </a:lnSpc>
            </a:pPr>
            <a:r>
              <a:rPr lang="en-US" sz="2800" b="1" dirty="0" smtClean="0"/>
              <a:t> Christ-centered</a:t>
            </a:r>
            <a:endParaRPr lang="en-US" sz="2800" b="1" dirty="0"/>
          </a:p>
        </p:txBody>
      </p:sp>
    </p:spTree>
    <p:extLst>
      <p:ext uri="{BB962C8B-B14F-4D97-AF65-F5344CB8AC3E}">
        <p14:creationId xmlns:p14="http://schemas.microsoft.com/office/powerpoint/2010/main" val="398231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Unknown heroes</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pPr>
              <a:lnSpc>
                <a:spcPct val="150000"/>
              </a:lnSpc>
              <a:tabLst>
                <a:tab pos="2109788" algn="l"/>
              </a:tabLst>
            </a:pPr>
            <a:r>
              <a:rPr lang="en-US" sz="2100" b="1" dirty="0" smtClean="0"/>
              <a:t>Hellenistic </a:t>
            </a:r>
            <a:r>
              <a:rPr lang="en-US" sz="2100" dirty="0" smtClean="0"/>
              <a:t>Jews (11:20)</a:t>
            </a:r>
          </a:p>
          <a:p>
            <a:pPr lvl="1">
              <a:lnSpc>
                <a:spcPct val="150000"/>
              </a:lnSpc>
              <a:tabLst>
                <a:tab pos="2109788" algn="l"/>
              </a:tabLst>
            </a:pPr>
            <a:r>
              <a:rPr lang="en-US" sz="1700" dirty="0" smtClean="0"/>
              <a:t>Barnabas from island of Cyprus (4:36)</a:t>
            </a:r>
          </a:p>
          <a:p>
            <a:pPr lvl="1">
              <a:lnSpc>
                <a:spcPct val="150000"/>
              </a:lnSpc>
              <a:tabLst>
                <a:tab pos="2109788" algn="l"/>
              </a:tabLst>
            </a:pPr>
            <a:r>
              <a:rPr lang="en-US" sz="1700" dirty="0" smtClean="0"/>
              <a:t>Simon from Cyrene (</a:t>
            </a:r>
            <a:r>
              <a:rPr lang="en-US" sz="1700" dirty="0" err="1" smtClean="0"/>
              <a:t>Lk</a:t>
            </a:r>
            <a:r>
              <a:rPr lang="en-US" sz="1700" dirty="0" smtClean="0"/>
              <a:t> 23:26)</a:t>
            </a:r>
          </a:p>
          <a:p>
            <a:pPr lvl="1">
              <a:lnSpc>
                <a:spcPct val="150000"/>
              </a:lnSpc>
              <a:tabLst>
                <a:tab pos="2109788" algn="l"/>
              </a:tabLst>
            </a:pPr>
            <a:r>
              <a:rPr lang="en-US" sz="1700" dirty="0" smtClean="0"/>
              <a:t>Lucius from Cyrene (13:1)</a:t>
            </a:r>
          </a:p>
          <a:p>
            <a:pPr>
              <a:lnSpc>
                <a:spcPct val="150000"/>
              </a:lnSpc>
              <a:tabLst>
                <a:tab pos="2109788" algn="l"/>
              </a:tabLst>
            </a:pPr>
            <a:r>
              <a:rPr lang="en-US" sz="2100" dirty="0" smtClean="0"/>
              <a:t>They went out </a:t>
            </a:r>
            <a:r>
              <a:rPr lang="en-US" sz="2100" b="1" dirty="0" smtClean="0"/>
              <a:t>preaching</a:t>
            </a:r>
            <a:r>
              <a:rPr lang="en-US" sz="2100" dirty="0" smtClean="0"/>
              <a:t> the Lord Jesus (11:20)</a:t>
            </a:r>
          </a:p>
          <a:p>
            <a:pPr lvl="1">
              <a:lnSpc>
                <a:spcPct val="150000"/>
              </a:lnSpc>
              <a:tabLst>
                <a:tab pos="2109788" algn="l"/>
              </a:tabLst>
            </a:pPr>
            <a:r>
              <a:rPr lang="en-US" sz="1700" dirty="0" smtClean="0"/>
              <a:t>Speaking –</a:t>
            </a:r>
            <a:r>
              <a:rPr lang="en-US" sz="1700" i="1" dirty="0" smtClean="0"/>
              <a:t> </a:t>
            </a:r>
            <a:r>
              <a:rPr lang="en-US" sz="1700" i="1" dirty="0" err="1" smtClean="0"/>
              <a:t>laleo</a:t>
            </a:r>
            <a:r>
              <a:rPr lang="en-US" sz="1700" i="1" dirty="0" smtClean="0"/>
              <a:t> </a:t>
            </a:r>
            <a:r>
              <a:rPr lang="en-US" sz="1700" dirty="0" smtClean="0"/>
              <a:t>(11:19)</a:t>
            </a:r>
          </a:p>
          <a:p>
            <a:pPr lvl="1">
              <a:lnSpc>
                <a:spcPct val="150000"/>
              </a:lnSpc>
              <a:tabLst>
                <a:tab pos="2109788" algn="l"/>
              </a:tabLst>
            </a:pPr>
            <a:r>
              <a:rPr lang="en-US" sz="1700" dirty="0" smtClean="0"/>
              <a:t>Preaching – </a:t>
            </a:r>
            <a:r>
              <a:rPr lang="en-US" sz="1700" i="1" dirty="0" err="1" smtClean="0"/>
              <a:t>euangelizo</a:t>
            </a:r>
            <a:r>
              <a:rPr lang="en-US" sz="1700" i="1" dirty="0" smtClean="0"/>
              <a:t> </a:t>
            </a:r>
            <a:r>
              <a:rPr lang="en-US" sz="1700" dirty="0" smtClean="0"/>
              <a:t>(11:20; also in 8:4)</a:t>
            </a:r>
          </a:p>
        </p:txBody>
      </p:sp>
    </p:spTree>
    <p:extLst>
      <p:ext uri="{BB962C8B-B14F-4D97-AF65-F5344CB8AC3E}">
        <p14:creationId xmlns:p14="http://schemas.microsoft.com/office/powerpoint/2010/main" val="3142856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hero</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pPr>
              <a:lnSpc>
                <a:spcPct val="150000"/>
              </a:lnSpc>
            </a:pPr>
            <a:r>
              <a:rPr lang="en-US" sz="2100" dirty="0" smtClean="0"/>
              <a:t>The hand of the </a:t>
            </a:r>
            <a:r>
              <a:rPr lang="en-US" sz="2100" b="1" dirty="0" smtClean="0"/>
              <a:t>Lord</a:t>
            </a:r>
            <a:r>
              <a:rPr lang="en-US" sz="2100" dirty="0" smtClean="0"/>
              <a:t> was with them (11:21)</a:t>
            </a:r>
          </a:p>
          <a:p>
            <a:pPr lvl="1">
              <a:lnSpc>
                <a:spcPct val="150000"/>
              </a:lnSpc>
            </a:pPr>
            <a:r>
              <a:rPr lang="en-US" sz="1700" dirty="0" smtClean="0"/>
              <a:t>“a light for revelation to the Gentiles” (</a:t>
            </a:r>
            <a:r>
              <a:rPr lang="en-US" sz="1700" dirty="0" err="1" smtClean="0"/>
              <a:t>Lk</a:t>
            </a:r>
            <a:r>
              <a:rPr lang="en-US" sz="1700" dirty="0" smtClean="0"/>
              <a:t> 2:32)</a:t>
            </a:r>
          </a:p>
          <a:p>
            <a:pPr lvl="1">
              <a:lnSpc>
                <a:spcPct val="150000"/>
              </a:lnSpc>
            </a:pPr>
            <a:r>
              <a:rPr lang="en-US" sz="1700" dirty="0" smtClean="0"/>
              <a:t>Elijah </a:t>
            </a:r>
            <a:r>
              <a:rPr lang="en-US" sz="1700" smtClean="0"/>
              <a:t>&amp; Elisha’s </a:t>
            </a:r>
            <a:r>
              <a:rPr lang="en-US" sz="1700" dirty="0" smtClean="0"/>
              <a:t>ministry among the Gentiles (</a:t>
            </a:r>
            <a:r>
              <a:rPr lang="en-US" sz="1700" dirty="0" err="1" smtClean="0"/>
              <a:t>Lk</a:t>
            </a:r>
            <a:r>
              <a:rPr lang="en-US" sz="1700" dirty="0" smtClean="0"/>
              <a:t> 4:26-27)</a:t>
            </a:r>
          </a:p>
          <a:p>
            <a:pPr lvl="1">
              <a:lnSpc>
                <a:spcPct val="150000"/>
              </a:lnSpc>
            </a:pPr>
            <a:r>
              <a:rPr lang="en-US" sz="1700" dirty="0" smtClean="0"/>
              <a:t>Queen of the South and men of Nineveh (</a:t>
            </a:r>
            <a:r>
              <a:rPr lang="en-US" sz="1700" dirty="0" err="1" smtClean="0"/>
              <a:t>Lk</a:t>
            </a:r>
            <a:r>
              <a:rPr lang="en-US" sz="1700" dirty="0" smtClean="0"/>
              <a:t> 11:29-32)</a:t>
            </a:r>
          </a:p>
          <a:p>
            <a:pPr lvl="1">
              <a:lnSpc>
                <a:spcPct val="150000"/>
              </a:lnSpc>
            </a:pPr>
            <a:r>
              <a:rPr lang="en-US" sz="1700" dirty="0" smtClean="0"/>
              <a:t>People from east, west, north, and south (</a:t>
            </a:r>
            <a:r>
              <a:rPr lang="en-US" sz="1700" dirty="0" err="1" smtClean="0"/>
              <a:t>Lk</a:t>
            </a:r>
            <a:r>
              <a:rPr lang="en-US" sz="1700" dirty="0" smtClean="0"/>
              <a:t> 13:29)</a:t>
            </a:r>
          </a:p>
          <a:p>
            <a:pPr lvl="1">
              <a:lnSpc>
                <a:spcPct val="150000"/>
              </a:lnSpc>
            </a:pPr>
            <a:r>
              <a:rPr lang="en-US" sz="1700" dirty="0" smtClean="0"/>
              <a:t>Parable of wicked tenants (</a:t>
            </a:r>
            <a:r>
              <a:rPr lang="en-US" sz="1700" dirty="0" err="1" smtClean="0"/>
              <a:t>Lk</a:t>
            </a:r>
            <a:r>
              <a:rPr lang="en-US" sz="1700" dirty="0" smtClean="0"/>
              <a:t> 20:9-18)</a:t>
            </a:r>
          </a:p>
          <a:p>
            <a:pPr lvl="1">
              <a:lnSpc>
                <a:spcPct val="150000"/>
              </a:lnSpc>
            </a:pPr>
            <a:r>
              <a:rPr lang="en-US" sz="1700" dirty="0" smtClean="0"/>
              <a:t>Witnesses “to the end of the earth” (Acts 1:8)</a:t>
            </a:r>
          </a:p>
          <a:p>
            <a:pPr lvl="1">
              <a:lnSpc>
                <a:spcPct val="150000"/>
              </a:lnSpc>
            </a:pPr>
            <a:r>
              <a:rPr lang="en-US" sz="1700" dirty="0" smtClean="0"/>
              <a:t>“who was I that I could stand in God’s way” (Acts 11:17)</a:t>
            </a:r>
            <a:endParaRPr lang="en-US" sz="1700" dirty="0"/>
          </a:p>
        </p:txBody>
      </p:sp>
    </p:spTree>
    <p:extLst>
      <p:ext uri="{BB962C8B-B14F-4D97-AF65-F5344CB8AC3E}">
        <p14:creationId xmlns:p14="http://schemas.microsoft.com/office/powerpoint/2010/main" val="168241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descr="C:\Users\David\AppData\Local\Microsoft\Windows\Temporary Internet Files\Content.IE5\4Y0PG5IC\MP9004003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2087880"/>
            <a:ext cx="5105400" cy="2636520"/>
          </a:xfrm>
          <a:solidFill>
            <a:srgbClr val="93A299">
              <a:alpha val="80000"/>
            </a:srgbClr>
          </a:solidFill>
        </p:spPr>
        <p:txBody>
          <a:bodyPr>
            <a:noAutofit/>
          </a:bodyPr>
          <a:lstStyle/>
          <a:p>
            <a:endParaRPr lang="en-US" sz="1200" b="1" dirty="0" smtClean="0">
              <a:solidFill>
                <a:schemeClr val="tx1"/>
              </a:solidFill>
              <a:effectLst>
                <a:outerShdw blurRad="38100" dist="38100" dir="2700000" algn="tl">
                  <a:srgbClr val="000000">
                    <a:alpha val="43137"/>
                  </a:srgbClr>
                </a:outerShdw>
              </a:effectLst>
            </a:endParaRPr>
          </a:p>
          <a:p>
            <a:r>
              <a:rPr lang="en-US" sz="1900" b="1" dirty="0" smtClean="0">
                <a:solidFill>
                  <a:schemeClr val="tx1"/>
                </a:solidFill>
                <a:effectLst>
                  <a:outerShdw blurRad="38100" dist="38100" dir="2700000" algn="tl">
                    <a:srgbClr val="000000">
                      <a:alpha val="43137"/>
                    </a:srgbClr>
                  </a:outerShdw>
                </a:effectLst>
              </a:rPr>
              <a:t>Forget about yourself</a:t>
            </a:r>
            <a:endParaRPr lang="en-US" sz="1900" b="1" dirty="0">
              <a:solidFill>
                <a:schemeClr val="tx1"/>
              </a:solidFill>
              <a:effectLst>
                <a:outerShdw blurRad="38100" dist="38100" dir="2700000" algn="tl">
                  <a:srgbClr val="000000">
                    <a:alpha val="43137"/>
                  </a:srgbClr>
                </a:outerShdw>
              </a:effectLst>
            </a:endParaRPr>
          </a:p>
          <a:p>
            <a:endParaRPr lang="en-US" sz="1200" b="1" dirty="0">
              <a:solidFill>
                <a:schemeClr val="tx1"/>
              </a:solidFill>
              <a:effectLst>
                <a:outerShdw blurRad="38100" dist="38100" dir="2700000" algn="tl">
                  <a:srgbClr val="000000">
                    <a:alpha val="43137"/>
                  </a:srgbClr>
                </a:outerShdw>
              </a:effectLst>
            </a:endParaRPr>
          </a:p>
          <a:p>
            <a:r>
              <a:rPr lang="en-US" sz="1900" b="1" dirty="0" smtClean="0">
                <a:solidFill>
                  <a:schemeClr val="tx1"/>
                </a:solidFill>
                <a:effectLst>
                  <a:outerShdw blurRad="38100" dist="38100" dir="2700000" algn="tl">
                    <a:srgbClr val="000000">
                      <a:alpha val="43137"/>
                    </a:srgbClr>
                  </a:outerShdw>
                </a:effectLst>
              </a:rPr>
              <a:t>ignore differences</a:t>
            </a:r>
          </a:p>
          <a:p>
            <a:endParaRPr lang="en-US" sz="1200" b="1" dirty="0">
              <a:solidFill>
                <a:schemeClr val="tx1"/>
              </a:solidFill>
              <a:effectLst>
                <a:outerShdw blurRad="38100" dist="38100" dir="2700000" algn="tl">
                  <a:srgbClr val="000000">
                    <a:alpha val="43137"/>
                  </a:srgbClr>
                </a:outerShdw>
              </a:effectLst>
            </a:endParaRPr>
          </a:p>
          <a:p>
            <a:r>
              <a:rPr lang="en-US" sz="1900" b="1" dirty="0" smtClean="0">
                <a:solidFill>
                  <a:schemeClr val="tx1"/>
                </a:solidFill>
                <a:effectLst>
                  <a:outerShdw blurRad="38100" dist="38100" dir="2700000" algn="tl">
                    <a:srgbClr val="000000">
                      <a:alpha val="43137"/>
                    </a:srgbClr>
                  </a:outerShdw>
                </a:effectLst>
              </a:rPr>
              <a:t>Target the outsiders</a:t>
            </a:r>
          </a:p>
          <a:p>
            <a:endParaRPr lang="en-US" sz="1200" b="1" dirty="0">
              <a:solidFill>
                <a:schemeClr val="tx1"/>
              </a:solidFill>
              <a:effectLst>
                <a:outerShdw blurRad="38100" dist="38100" dir="2700000" algn="tl">
                  <a:srgbClr val="000000">
                    <a:alpha val="43137"/>
                  </a:srgbClr>
                </a:outerShdw>
              </a:effectLst>
            </a:endParaRPr>
          </a:p>
          <a:p>
            <a:r>
              <a:rPr lang="en-US" sz="1900" b="1" dirty="0" smtClean="0">
                <a:solidFill>
                  <a:schemeClr val="tx1"/>
                </a:solidFill>
                <a:effectLst>
                  <a:outerShdw blurRad="38100" dist="38100" dir="2700000" algn="tl">
                    <a:srgbClr val="000000">
                      <a:alpha val="43137"/>
                    </a:srgbClr>
                  </a:outerShdw>
                </a:effectLst>
              </a:rPr>
              <a:t>Practice </a:t>
            </a:r>
            <a:r>
              <a:rPr lang="en-US" sz="1900" b="1" dirty="0">
                <a:solidFill>
                  <a:schemeClr val="tx1"/>
                </a:solidFill>
                <a:effectLst>
                  <a:outerShdw blurRad="38100" dist="38100" dir="2700000" algn="tl">
                    <a:srgbClr val="000000">
                      <a:alpha val="43137"/>
                    </a:srgbClr>
                  </a:outerShdw>
                </a:effectLst>
              </a:rPr>
              <a:t>the “5 minute rule</a:t>
            </a:r>
            <a:r>
              <a:rPr lang="en-US" sz="1900" b="1" dirty="0" smtClean="0">
                <a:solidFill>
                  <a:schemeClr val="tx1"/>
                </a:solidFill>
                <a:effectLst>
                  <a:outerShdw blurRad="38100" dist="38100" dir="2700000" algn="tl">
                    <a:srgbClr val="000000">
                      <a:alpha val="43137"/>
                    </a:srgbClr>
                  </a:outerShdw>
                </a:effectLst>
              </a:rPr>
              <a:t>”</a:t>
            </a:r>
            <a:endParaRPr lang="en-US" sz="1900" b="1" dirty="0">
              <a:solidFill>
                <a:schemeClr val="tx1"/>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457200" y="1295400"/>
            <a:ext cx="5105400" cy="792481"/>
          </a:xfrm>
          <a:solidFill>
            <a:schemeClr val="tx1"/>
          </a:solidFill>
        </p:spPr>
        <p:txBody>
          <a:bodyPr/>
          <a:lstStyle/>
          <a:p>
            <a:r>
              <a:rPr lang="en-US" sz="2800" b="1" dirty="0" smtClean="0">
                <a:solidFill>
                  <a:schemeClr val="bg1"/>
                </a:solidFill>
                <a:effectLst>
                  <a:outerShdw blurRad="38100" dist="38100" dir="2700000" algn="tl">
                    <a:srgbClr val="000000">
                      <a:alpha val="43137"/>
                    </a:srgbClr>
                  </a:outerShdw>
                </a:effectLst>
              </a:rPr>
              <a:t>Outreach</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708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52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C:\Users\David\AppData\Local\Microsoft\Windows\Temporary Internet Files\Content.IE5\4Y0PG5IC\MP90040037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55289" cy="609361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57200" y="4130040"/>
            <a:ext cx="6553200" cy="441960"/>
          </a:xfrm>
          <a:solidFill>
            <a:srgbClr val="93A299">
              <a:alpha val="80000"/>
            </a:srgbClr>
          </a:solidFill>
        </p:spPr>
        <p:txBody>
          <a:bodyPr>
            <a:noAutofit/>
          </a:bodyPr>
          <a:lstStyle/>
          <a:p>
            <a:r>
              <a:rPr lang="en-US" sz="1300" b="1" dirty="0" smtClean="0">
                <a:solidFill>
                  <a:schemeClr val="tx1"/>
                </a:solidFill>
                <a:effectLst>
                  <a:outerShdw blurRad="38100" dist="38100" dir="2700000" algn="tl">
                    <a:srgbClr val="000000">
                      <a:alpha val="43137"/>
                    </a:srgbClr>
                  </a:outerShdw>
                </a:effectLst>
              </a:rPr>
              <a:t>Leaving the comfortable to pursue Christ</a:t>
            </a:r>
            <a:endParaRPr lang="en-US" sz="1300" dirty="0">
              <a:solidFill>
                <a:schemeClr val="tx1"/>
              </a:solidFill>
            </a:endParaRPr>
          </a:p>
        </p:txBody>
      </p:sp>
      <p:sp>
        <p:nvSpPr>
          <p:cNvPr id="2" name="Title 1"/>
          <p:cNvSpPr>
            <a:spLocks noGrp="1"/>
          </p:cNvSpPr>
          <p:nvPr>
            <p:ph type="ctrTitle"/>
          </p:nvPr>
        </p:nvSpPr>
        <p:spPr>
          <a:xfrm>
            <a:off x="457200" y="3276600"/>
            <a:ext cx="6553200" cy="864836"/>
          </a:xfrm>
          <a:solidFill>
            <a:schemeClr val="tx1"/>
          </a:solidFill>
        </p:spPr>
        <p:txBody>
          <a:bodyPr/>
          <a:lstStyle/>
          <a:p>
            <a:r>
              <a:rPr lang="en-US" sz="2800" b="1" dirty="0" smtClean="0">
                <a:solidFill>
                  <a:schemeClr val="bg1"/>
                </a:solidFill>
                <a:effectLst>
                  <a:outerShdw blurRad="38100" dist="38100" dir="2700000" algn="tl">
                    <a:srgbClr val="000000">
                      <a:alpha val="43137"/>
                    </a:srgbClr>
                  </a:outerShdw>
                </a:effectLst>
              </a:rPr>
              <a:t>From Jerusalem to Antioch</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348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a:t>
            </a:r>
            <a:r>
              <a:rPr lang="en-US" b="1" dirty="0" smtClean="0"/>
              <a:t>lessons</a:t>
            </a:r>
            <a:endParaRPr lang="en-US" b="1" dirty="0"/>
          </a:p>
        </p:txBody>
      </p:sp>
      <p:sp>
        <p:nvSpPr>
          <p:cNvPr id="3" name="Content Placeholder 2"/>
          <p:cNvSpPr>
            <a:spLocks noGrp="1"/>
          </p:cNvSpPr>
          <p:nvPr>
            <p:ph idx="1"/>
          </p:nvPr>
        </p:nvSpPr>
        <p:spPr>
          <a:xfrm>
            <a:off x="457200" y="2057400"/>
            <a:ext cx="8229600" cy="4068763"/>
          </a:xfrm>
        </p:spPr>
        <p:txBody>
          <a:bodyPr>
            <a:normAutofit/>
          </a:bodyPr>
          <a:lstStyle/>
          <a:p>
            <a:pPr>
              <a:lnSpc>
                <a:spcPct val="150000"/>
              </a:lnSpc>
            </a:pPr>
            <a:r>
              <a:rPr lang="en-US" sz="2800" b="1" dirty="0" smtClean="0"/>
              <a:t> </a:t>
            </a:r>
            <a:r>
              <a:rPr lang="en-US" sz="2800" b="1" dirty="0" smtClean="0"/>
              <a:t>Outreach</a:t>
            </a:r>
          </a:p>
          <a:p>
            <a:pPr>
              <a:lnSpc>
                <a:spcPct val="150000"/>
              </a:lnSpc>
            </a:pPr>
            <a:r>
              <a:rPr lang="en-US" sz="2800" b="1" dirty="0" smtClean="0"/>
              <a:t> Mentoring</a:t>
            </a:r>
          </a:p>
          <a:p>
            <a:pPr>
              <a:lnSpc>
                <a:spcPct val="150000"/>
              </a:lnSpc>
            </a:pPr>
            <a:r>
              <a:rPr lang="en-US" sz="2800" b="1" dirty="0" smtClean="0"/>
              <a:t> Christ-centered</a:t>
            </a:r>
            <a:endParaRPr lang="en-US" sz="2800" b="1" dirty="0"/>
          </a:p>
        </p:txBody>
      </p:sp>
    </p:spTree>
    <p:extLst>
      <p:ext uri="{BB962C8B-B14F-4D97-AF65-F5344CB8AC3E}">
        <p14:creationId xmlns:p14="http://schemas.microsoft.com/office/powerpoint/2010/main" val="61134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Barnabas</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pPr>
              <a:lnSpc>
                <a:spcPct val="150000"/>
              </a:lnSpc>
              <a:tabLst>
                <a:tab pos="2109788" algn="l"/>
              </a:tabLst>
            </a:pPr>
            <a:r>
              <a:rPr lang="en-US" sz="2100" b="1" dirty="0" smtClean="0"/>
              <a:t>Levite </a:t>
            </a:r>
            <a:r>
              <a:rPr lang="en-US" sz="2100" dirty="0" smtClean="0"/>
              <a:t>from island of </a:t>
            </a:r>
            <a:r>
              <a:rPr lang="en-US" sz="2100" b="1" dirty="0" smtClean="0"/>
              <a:t>Cyprus </a:t>
            </a:r>
            <a:r>
              <a:rPr lang="en-US" sz="2100" dirty="0" smtClean="0"/>
              <a:t>(4:36)</a:t>
            </a:r>
          </a:p>
          <a:p>
            <a:pPr>
              <a:lnSpc>
                <a:spcPct val="150000"/>
              </a:lnSpc>
              <a:tabLst>
                <a:tab pos="2109788" algn="l"/>
              </a:tabLst>
            </a:pPr>
            <a:r>
              <a:rPr lang="en-US" sz="2100" b="1" dirty="0" smtClean="0"/>
              <a:t>Sold field </a:t>
            </a:r>
            <a:r>
              <a:rPr lang="en-US" sz="2100" dirty="0" smtClean="0"/>
              <a:t>to care for needs among saints (4:37)</a:t>
            </a:r>
          </a:p>
          <a:p>
            <a:pPr>
              <a:lnSpc>
                <a:spcPct val="150000"/>
              </a:lnSpc>
              <a:tabLst>
                <a:tab pos="2109788" algn="l"/>
              </a:tabLst>
            </a:pPr>
            <a:r>
              <a:rPr lang="en-US" sz="2100" b="1" dirty="0" smtClean="0"/>
              <a:t>Defended </a:t>
            </a:r>
            <a:r>
              <a:rPr lang="en-US" sz="2100" dirty="0" smtClean="0"/>
              <a:t>Saul in Jerusalem (9:27)</a:t>
            </a:r>
          </a:p>
          <a:p>
            <a:pPr>
              <a:lnSpc>
                <a:spcPct val="150000"/>
              </a:lnSpc>
              <a:tabLst>
                <a:tab pos="2109788" algn="l"/>
              </a:tabLst>
            </a:pPr>
            <a:r>
              <a:rPr lang="en-US" sz="2100" dirty="0" smtClean="0"/>
              <a:t>Sent by church in Jerusalem to </a:t>
            </a:r>
            <a:r>
              <a:rPr lang="en-US" sz="2100" b="1" dirty="0" smtClean="0"/>
              <a:t>Antioch</a:t>
            </a:r>
            <a:r>
              <a:rPr lang="en-US" sz="2100" dirty="0"/>
              <a:t> </a:t>
            </a:r>
            <a:r>
              <a:rPr lang="en-US" sz="2100" dirty="0" smtClean="0"/>
              <a:t>(11:22)</a:t>
            </a:r>
            <a:endParaRPr lang="en-US" sz="2100" b="1" dirty="0" smtClean="0"/>
          </a:p>
          <a:p>
            <a:pPr>
              <a:lnSpc>
                <a:spcPct val="150000"/>
              </a:lnSpc>
              <a:tabLst>
                <a:tab pos="2109788" algn="l"/>
              </a:tabLst>
            </a:pPr>
            <a:r>
              <a:rPr lang="en-US" sz="2100" dirty="0" smtClean="0"/>
              <a:t>Recruited </a:t>
            </a:r>
            <a:r>
              <a:rPr lang="en-US" sz="2100" b="1" dirty="0" smtClean="0"/>
              <a:t>Saul</a:t>
            </a:r>
            <a:r>
              <a:rPr lang="en-US" sz="2100" dirty="0" smtClean="0"/>
              <a:t> to come to Antioch (11:25)</a:t>
            </a:r>
          </a:p>
          <a:p>
            <a:pPr>
              <a:lnSpc>
                <a:spcPct val="150000"/>
              </a:lnSpc>
              <a:tabLst>
                <a:tab pos="2109788" algn="l"/>
              </a:tabLst>
            </a:pPr>
            <a:r>
              <a:rPr lang="en-US" sz="2100" dirty="0"/>
              <a:t>Worked for a year with </a:t>
            </a:r>
            <a:r>
              <a:rPr lang="en-US" sz="2100" b="1" dirty="0"/>
              <a:t>Saul</a:t>
            </a:r>
            <a:r>
              <a:rPr lang="en-US" sz="2100" dirty="0"/>
              <a:t> in </a:t>
            </a:r>
            <a:r>
              <a:rPr lang="en-US" sz="2100" dirty="0" smtClean="0"/>
              <a:t>Antioch (11:26)</a:t>
            </a:r>
          </a:p>
          <a:p>
            <a:pPr>
              <a:lnSpc>
                <a:spcPct val="150000"/>
              </a:lnSpc>
              <a:tabLst>
                <a:tab pos="2109788" algn="l"/>
              </a:tabLst>
            </a:pPr>
            <a:r>
              <a:rPr lang="en-US" sz="2100" dirty="0"/>
              <a:t>Brought relief to </a:t>
            </a:r>
            <a:r>
              <a:rPr lang="en-US" sz="2100" b="1" dirty="0"/>
              <a:t>Jerusalem</a:t>
            </a:r>
            <a:r>
              <a:rPr lang="en-US" sz="2100" dirty="0"/>
              <a:t> (11:30</a:t>
            </a:r>
            <a:r>
              <a:rPr lang="en-US" sz="2100" dirty="0" smtClean="0"/>
              <a:t>)</a:t>
            </a:r>
            <a:endParaRPr lang="en-US" sz="2100" b="1" dirty="0"/>
          </a:p>
        </p:txBody>
      </p:sp>
    </p:spTree>
    <p:extLst>
      <p:ext uri="{BB962C8B-B14F-4D97-AF65-F5344CB8AC3E}">
        <p14:creationId xmlns:p14="http://schemas.microsoft.com/office/powerpoint/2010/main" val="314327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Barnabas</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pPr>
              <a:lnSpc>
                <a:spcPct val="150000"/>
              </a:lnSpc>
            </a:pPr>
            <a:r>
              <a:rPr lang="en-US" sz="2100" dirty="0" smtClean="0"/>
              <a:t>Brought </a:t>
            </a:r>
            <a:r>
              <a:rPr lang="en-US" sz="2100" b="1" dirty="0" smtClean="0"/>
              <a:t>John Mark</a:t>
            </a:r>
            <a:r>
              <a:rPr lang="en-US" sz="2100" dirty="0" smtClean="0"/>
              <a:t> back to Antioch (12:25)</a:t>
            </a:r>
          </a:p>
          <a:p>
            <a:pPr>
              <a:lnSpc>
                <a:spcPct val="150000"/>
              </a:lnSpc>
            </a:pPr>
            <a:r>
              <a:rPr lang="en-US" sz="2100" dirty="0" smtClean="0"/>
              <a:t>Went with </a:t>
            </a:r>
            <a:r>
              <a:rPr lang="en-US" sz="2100" b="1" dirty="0" smtClean="0"/>
              <a:t>Paul</a:t>
            </a:r>
            <a:r>
              <a:rPr lang="en-US" sz="2100" dirty="0" smtClean="0"/>
              <a:t> on “his first missionary journey” (13:2)</a:t>
            </a:r>
          </a:p>
          <a:p>
            <a:pPr>
              <a:lnSpc>
                <a:spcPct val="150000"/>
              </a:lnSpc>
            </a:pPr>
            <a:r>
              <a:rPr lang="en-US" sz="2100" dirty="0" smtClean="0"/>
              <a:t>Dealt with matter of </a:t>
            </a:r>
            <a:r>
              <a:rPr lang="en-US" sz="2100" b="1" dirty="0" smtClean="0"/>
              <a:t>circumcision</a:t>
            </a:r>
            <a:r>
              <a:rPr lang="en-US" sz="2100" dirty="0" smtClean="0"/>
              <a:t> in Jerusalem (15:12)</a:t>
            </a:r>
          </a:p>
          <a:p>
            <a:pPr>
              <a:lnSpc>
                <a:spcPct val="150000"/>
              </a:lnSpc>
            </a:pPr>
            <a:r>
              <a:rPr lang="en-US" sz="2100" dirty="0" smtClean="0"/>
              <a:t>Parted with Paul after </a:t>
            </a:r>
            <a:r>
              <a:rPr lang="en-US" sz="2100" b="1" dirty="0" smtClean="0"/>
              <a:t>disagreement </a:t>
            </a:r>
            <a:r>
              <a:rPr lang="en-US" sz="2100" dirty="0" smtClean="0"/>
              <a:t>over John Mark (15:39)</a:t>
            </a:r>
            <a:endParaRPr lang="en-US" sz="2100" dirty="0"/>
          </a:p>
        </p:txBody>
      </p:sp>
    </p:spTree>
    <p:extLst>
      <p:ext uri="{BB962C8B-B14F-4D97-AF65-F5344CB8AC3E}">
        <p14:creationId xmlns:p14="http://schemas.microsoft.com/office/powerpoint/2010/main" val="71970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7281</TotalTime>
  <Words>666</Words>
  <Application>Microsoft Office PowerPoint</Application>
  <PresentationFormat>On-screen Show (4:3)</PresentationFormat>
  <Paragraphs>108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From Jerusalem to Antioch</vt:lpstr>
      <vt:lpstr>Overview of lessons</vt:lpstr>
      <vt:lpstr>Unknown heroes</vt:lpstr>
      <vt:lpstr>The real hero</vt:lpstr>
      <vt:lpstr>Outreach</vt:lpstr>
      <vt:lpstr>From Jerusalem to Antioch</vt:lpstr>
      <vt:lpstr>Overview of lessons</vt:lpstr>
      <vt:lpstr>Barnabas</vt:lpstr>
      <vt:lpstr>Barnabas</vt:lpstr>
      <vt:lpstr>Profile of a mentor</vt:lpstr>
      <vt:lpstr>Profile of a mentor</vt:lpstr>
      <vt:lpstr>PowerPoint Presentation</vt:lpstr>
      <vt:lpstr>PowerPoint Presentation</vt:lpstr>
      <vt:lpstr>become a mentor</vt:lpstr>
      <vt:lpstr>find a mentor</vt:lpstr>
      <vt:lpstr>Deemphasizing men</vt:lpstr>
      <vt:lpstr>PowerPoint Presentation</vt:lpstr>
      <vt:lpstr>It’s All about him!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Jerusalem to Antioch</dc:title>
  <dc:creator>David</dc:creator>
  <cp:lastModifiedBy>David</cp:lastModifiedBy>
  <cp:revision>44</cp:revision>
  <dcterms:created xsi:type="dcterms:W3CDTF">2013-05-10T20:51:03Z</dcterms:created>
  <dcterms:modified xsi:type="dcterms:W3CDTF">2013-08-18T12:53:25Z</dcterms:modified>
</cp:coreProperties>
</file>