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4" r:id="rId8"/>
    <p:sldId id="262" r:id="rId9"/>
    <p:sldId id="263"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3004800" cy="9753600"/>
  <p:notesSz cx="6858000" cy="9144000"/>
  <p:defaultTextStyle>
    <a:lvl1pPr algn="ctr" defTabSz="584200">
      <a:defRPr sz="3600">
        <a:solidFill>
          <a:srgbClr val="6E603B"/>
        </a:solidFill>
        <a:latin typeface="Palatino"/>
        <a:ea typeface="Palatino"/>
        <a:cs typeface="Palatino"/>
        <a:sym typeface="Palatino"/>
      </a:defRPr>
    </a:lvl1pPr>
    <a:lvl2pPr indent="228600" algn="ctr" defTabSz="584200">
      <a:defRPr sz="3600">
        <a:solidFill>
          <a:srgbClr val="6E603B"/>
        </a:solidFill>
        <a:latin typeface="Palatino"/>
        <a:ea typeface="Palatino"/>
        <a:cs typeface="Palatino"/>
        <a:sym typeface="Palatino"/>
      </a:defRPr>
    </a:lvl2pPr>
    <a:lvl3pPr indent="457200" algn="ctr" defTabSz="584200">
      <a:defRPr sz="3600">
        <a:solidFill>
          <a:srgbClr val="6E603B"/>
        </a:solidFill>
        <a:latin typeface="Palatino"/>
        <a:ea typeface="Palatino"/>
        <a:cs typeface="Palatino"/>
        <a:sym typeface="Palatino"/>
      </a:defRPr>
    </a:lvl3pPr>
    <a:lvl4pPr indent="685800" algn="ctr" defTabSz="584200">
      <a:defRPr sz="3600">
        <a:solidFill>
          <a:srgbClr val="6E603B"/>
        </a:solidFill>
        <a:latin typeface="Palatino"/>
        <a:ea typeface="Palatino"/>
        <a:cs typeface="Palatino"/>
        <a:sym typeface="Palatino"/>
      </a:defRPr>
    </a:lvl4pPr>
    <a:lvl5pPr indent="914400" algn="ctr" defTabSz="584200">
      <a:defRPr sz="3600">
        <a:solidFill>
          <a:srgbClr val="6E603B"/>
        </a:solidFill>
        <a:latin typeface="Palatino"/>
        <a:ea typeface="Palatino"/>
        <a:cs typeface="Palatino"/>
        <a:sym typeface="Palatino"/>
      </a:defRPr>
    </a:lvl5pPr>
    <a:lvl6pPr indent="1143000" algn="ctr" defTabSz="584200">
      <a:defRPr sz="3600">
        <a:solidFill>
          <a:srgbClr val="6E603B"/>
        </a:solidFill>
        <a:latin typeface="Palatino"/>
        <a:ea typeface="Palatino"/>
        <a:cs typeface="Palatino"/>
        <a:sym typeface="Palatino"/>
      </a:defRPr>
    </a:lvl6pPr>
    <a:lvl7pPr indent="1371600" algn="ctr" defTabSz="584200">
      <a:defRPr sz="3600">
        <a:solidFill>
          <a:srgbClr val="6E603B"/>
        </a:solidFill>
        <a:latin typeface="Palatino"/>
        <a:ea typeface="Palatino"/>
        <a:cs typeface="Palatino"/>
        <a:sym typeface="Palatino"/>
      </a:defRPr>
    </a:lvl7pPr>
    <a:lvl8pPr indent="1600200" algn="ctr" defTabSz="584200">
      <a:defRPr sz="3600">
        <a:solidFill>
          <a:srgbClr val="6E603B"/>
        </a:solidFill>
        <a:latin typeface="Palatino"/>
        <a:ea typeface="Palatino"/>
        <a:cs typeface="Palatino"/>
        <a:sym typeface="Palatino"/>
      </a:defRPr>
    </a:lvl8pPr>
    <a:lvl9pPr indent="1828800" algn="ctr" defTabSz="584200">
      <a:defRPr sz="3600">
        <a:solidFill>
          <a:srgbClr val="6E603B"/>
        </a:solidFill>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93741C"/>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Palatino"/>
          <a:ea typeface="Palatino"/>
          <a:cs typeface="Palatino"/>
        </a:font>
        <a:srgbClr val="FFFDE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Palatino"/>
          <a:ea typeface="Palatino"/>
          <a:cs typeface="Palatino"/>
        </a:font>
        <a:srgbClr val="93741C"/>
      </a:tcTxStyle>
      <a:tcStyle>
        <a:tcBdr>
          <a:left>
            <a:ln w="12700" cap="flat">
              <a:solidFill>
                <a:srgbClr val="808251"/>
              </a:solidFill>
              <a:prstDash val="solid"/>
              <a:miter lim="400000"/>
            </a:ln>
          </a:left>
          <a:right>
            <a:ln w="12700" cap="flat">
              <a:solidFill>
                <a:srgbClr val="808251"/>
              </a:solidFill>
              <a:prstDash val="solid"/>
              <a:miter lim="400000"/>
            </a:ln>
          </a:right>
          <a:top>
            <a:ln w="254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Palatino"/>
          <a:ea typeface="Palatino"/>
          <a:cs typeface="Palatino"/>
        </a:font>
        <a:srgbClr val="FFFDE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C7B018BB-80A7-4F77-B60F-C8B233D01FF8}" styleName="">
    <a:tblBg/>
    <a:wholeTbl>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9B854B">
                  <a:alpha val="56000"/>
                </a:srgbClr>
              </a:solidFill>
              <a:prstDash val="solid"/>
              <a:miter lim="400000"/>
            </a:ln>
          </a:top>
          <a:bottom>
            <a:ln w="12700" cap="flat">
              <a:solidFill>
                <a:srgbClr val="9B854B">
                  <a:alpha val="56000"/>
                </a:srgbClr>
              </a:solidFill>
              <a:prstDash val="solid"/>
              <a:miter lim="400000"/>
            </a:ln>
          </a:bottom>
          <a:insideH>
            <a:ln w="12700" cap="flat">
              <a:solidFill>
                <a:srgbClr val="9B854B">
                  <a:alpha val="56000"/>
                </a:srgbClr>
              </a:solidFill>
              <a:prstDash val="solid"/>
              <a:miter lim="400000"/>
            </a:ln>
          </a:insideH>
          <a:insideV>
            <a:ln w="12700" cap="flat">
              <a:noFill/>
              <a:miter lim="400000"/>
            </a:ln>
          </a:insideV>
        </a:tcBdr>
        <a:fill>
          <a:noFill/>
        </a:fill>
      </a:tcStyle>
    </a:wholeTbl>
    <a:band2H>
      <a:tcTxStyle/>
      <a:tcStyle>
        <a:tcBdr/>
        <a:fill>
          <a:solidFill>
            <a:srgbClr val="CC9833">
              <a:alpha val="8000"/>
            </a:srgbClr>
          </a:solidFill>
        </a:fill>
      </a:tcStyle>
    </a:band2H>
    <a:firstCol>
      <a:tcTxStyle b="off" i="off">
        <a:font>
          <a:latin typeface="Palatino"/>
          <a:ea typeface="Palatino"/>
          <a:cs typeface="Palatino"/>
        </a:font>
        <a:srgbClr val="5D5449">
          <a:alpha val="91000"/>
        </a:srgbClr>
      </a:tcTxStyle>
      <a:tcStyle>
        <a:tcBdr>
          <a:left>
            <a:ln w="12700" cap="flat">
              <a:solidFill>
                <a:srgbClr val="9B854B">
                  <a:alpha val="56000"/>
                </a:srgbClr>
              </a:solidFill>
              <a:prstDash val="solid"/>
              <a:miter lim="400000"/>
            </a:ln>
          </a:left>
          <a:right>
            <a:ln w="12700" cap="flat">
              <a:noFill/>
              <a:miter lim="400000"/>
            </a:ln>
          </a:right>
          <a:top>
            <a:ln w="12700" cap="flat">
              <a:solidFill>
                <a:srgbClr val="9B854B">
                  <a:alpha val="56000"/>
                </a:srgbClr>
              </a:solidFill>
              <a:prstDash val="solid"/>
              <a:miter lim="400000"/>
            </a:ln>
          </a:top>
          <a:bottom>
            <a:ln w="12700" cap="flat">
              <a:solidFill>
                <a:srgbClr val="9B854B">
                  <a:alpha val="56000"/>
                </a:srgbClr>
              </a:solidFill>
              <a:prstDash val="solid"/>
              <a:miter lim="400000"/>
            </a:ln>
          </a:bottom>
          <a:insideH>
            <a:ln w="12700" cap="flat">
              <a:solidFill>
                <a:srgbClr val="9B854B">
                  <a:alpha val="56000"/>
                </a:srgbClr>
              </a:solidFill>
              <a:prstDash val="solid"/>
              <a:miter lim="400000"/>
            </a:ln>
          </a:insideH>
          <a:insideV>
            <a:ln w="12700" cap="flat">
              <a:noFill/>
              <a:miter lim="400000"/>
            </a:ln>
          </a:insideV>
        </a:tcBdr>
        <a:fill>
          <a:solidFill>
            <a:srgbClr val="C6BAA9">
              <a:alpha val="31000"/>
            </a:srgbClr>
          </a:solidFill>
        </a:fill>
      </a:tcStyle>
    </a:firstCol>
    <a:lastRow>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25400" cap="flat">
              <a:solidFill>
                <a:srgbClr val="9B854B">
                  <a:alpha val="56000"/>
                </a:srgbClr>
              </a:solidFill>
              <a:prstDash val="solid"/>
              <a:miter lim="400000"/>
            </a:ln>
          </a:top>
          <a:bottom>
            <a:ln w="12700" cap="flat">
              <a:solidFill>
                <a:srgbClr val="9B854B">
                  <a:alpha val="56000"/>
                </a:srgbClr>
              </a:solidFill>
              <a:prstDash val="solid"/>
              <a:miter lim="400000"/>
            </a:ln>
          </a:bottom>
          <a:insideH>
            <a:ln w="12700" cap="flat">
              <a:solidFill>
                <a:srgbClr val="9B854B">
                  <a:alpha val="56000"/>
                </a:srgbClr>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9B854B">
                  <a:alpha val="10000"/>
                </a:srgbClr>
              </a:solidFill>
              <a:prstDash val="solid"/>
              <a:miter lim="400000"/>
            </a:ln>
          </a:top>
          <a:bottom>
            <a:ln w="12700" cap="flat">
              <a:solidFill>
                <a:srgbClr val="9B854B">
                  <a:alpha val="10000"/>
                </a:srgbClr>
              </a:solidFill>
              <a:prstDash val="solid"/>
              <a:miter lim="400000"/>
            </a:ln>
          </a:bottom>
          <a:insideH>
            <a:ln w="12700" cap="flat">
              <a:solidFill>
                <a:srgbClr val="9B854B">
                  <a:alpha val="10000"/>
                </a:srgbClr>
              </a:solidFill>
              <a:prstDash val="solid"/>
              <a:miter lim="400000"/>
            </a:ln>
          </a:insideH>
          <a:insideV>
            <a:ln w="12700" cap="flat">
              <a:noFill/>
              <a:miter lim="400000"/>
            </a:ln>
          </a:insideV>
        </a:tcBdr>
        <a:fill>
          <a:solidFill>
            <a:srgbClr val="A6BBBB"/>
          </a:solidFill>
        </a:fill>
      </a:tcStyle>
    </a:firstRow>
  </a:tblStyle>
  <a:tblStyle styleId="{EEE7283C-3CF3-47DC-8721-378D4A62B228}" styleName="">
    <a:tblBg/>
    <a:wholeTbl>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tcStyle>
    </a:wholeTbl>
    <a:band2H>
      <a:tcTxStyle/>
      <a:tcStyle>
        <a:tcBdr/>
        <a:fill>
          <a:blipFill rotWithShape="1">
            <a:blip xmlns:r="http://schemas.openxmlformats.org/officeDocument/2006/relationships" r:embed="rId1"/>
            <a:srcRect/>
            <a:tile tx="0" ty="0" sx="100000" sy="100000" flip="none" algn="tl"/>
          </a:blipFill>
        </a:fill>
      </a:tcStyle>
    </a:band2H>
    <a:firstCol>
      <a:tcTxStyle b="off" i="off">
        <a:font>
          <a:latin typeface="Palatino"/>
          <a:ea typeface="Palatino"/>
          <a:cs typeface="Palatino"/>
        </a:font>
        <a:srgbClr val="FFFDE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solidFill>
                <a:srgbClr val="FFFDEF"/>
              </a:solidFill>
              <a:prstDash val="solid"/>
              <a:miter lim="400000"/>
            </a:ln>
          </a:insideV>
        </a:tcBdr>
      </a:tcStyle>
    </a:firstCol>
    <a:la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tcStyle>
    </a:lastRow>
    <a:fir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tcStyle>
    </a:firstRow>
  </a:tblStyle>
  <a:tblStyle styleId="{CF821DB8-F4EB-4A41-A1BA-3FCAFE7338EE}" styleName="">
    <a:tblBg/>
    <a:wholeTbl>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653B32">
                  <a:alpha val="51000"/>
                </a:srgbClr>
              </a:solidFill>
              <a:custDash>
                <a:ds d="200000" sp="200000"/>
              </a:custDash>
              <a:miter lim="400000"/>
            </a:ln>
          </a:top>
          <a:bottom>
            <a:ln w="12700" cap="flat">
              <a:solidFill>
                <a:srgbClr val="653B32">
                  <a:alpha val="51000"/>
                </a:srgbClr>
              </a:solidFill>
              <a:custDash>
                <a:ds d="200000" sp="200000"/>
              </a:custDash>
              <a:miter lim="400000"/>
            </a:ln>
          </a:bottom>
          <a:insideH>
            <a:ln w="12700" cap="flat">
              <a:solidFill>
                <a:srgbClr val="653B32">
                  <a:alpha val="51000"/>
                </a:srgbClr>
              </a:solidFill>
              <a:custDash>
                <a:ds d="200000" sp="200000"/>
              </a:custDash>
              <a:miter lim="400000"/>
            </a:ln>
          </a:insideH>
          <a:insideV>
            <a:ln w="12700" cap="flat">
              <a:noFill/>
              <a:miter lim="400000"/>
            </a:ln>
          </a:insideV>
        </a:tcBdr>
        <a:fill>
          <a:noFill/>
        </a:fill>
      </a:tcStyle>
    </a:wholeTbl>
    <a:band2H>
      <a:tcTxStyle/>
      <a:tcStyle>
        <a:tcBdr/>
        <a:fill>
          <a:solidFill>
            <a:srgbClr val="D1C6B8">
              <a:alpha val="31000"/>
            </a:srgbClr>
          </a:solidFill>
        </a:fill>
      </a:tcStyle>
    </a:band2H>
    <a:firstCol>
      <a:tcTxStyle b="off" i="off">
        <a:font>
          <a:latin typeface="Palatino"/>
          <a:ea typeface="Palatino"/>
          <a:cs typeface="Palatino"/>
        </a:font>
        <a:srgbClr val="5D5449">
          <a:alpha val="91000"/>
        </a:srgbClr>
      </a:tcTxStyle>
      <a:tcStyle>
        <a:tcBdr>
          <a:left>
            <a:ln w="12700" cap="flat">
              <a:solidFill>
                <a:srgbClr val="653B32">
                  <a:alpha val="51000"/>
                </a:srgbClr>
              </a:solidFill>
              <a:prstDash val="solid"/>
              <a:miter lim="400000"/>
            </a:ln>
          </a:left>
          <a:right>
            <a:ln w="12700" cap="flat">
              <a:solidFill>
                <a:srgbClr val="653B32">
                  <a:alpha val="51000"/>
                </a:srgbClr>
              </a:solidFill>
              <a:prstDash val="solid"/>
              <a:miter lim="400000"/>
            </a:ln>
          </a:right>
          <a:top>
            <a:ln w="12700" cap="flat">
              <a:solidFill>
                <a:srgbClr val="653B32">
                  <a:alpha val="51000"/>
                </a:srgbClr>
              </a:solidFill>
              <a:custDash>
                <a:ds d="200000" sp="200000"/>
              </a:custDash>
              <a:miter lim="400000"/>
            </a:ln>
          </a:top>
          <a:bottom>
            <a:ln w="12700" cap="flat">
              <a:solidFill>
                <a:srgbClr val="653B32">
                  <a:alpha val="51000"/>
                </a:srgbClr>
              </a:solidFill>
              <a:custDash>
                <a:ds d="200000" sp="200000"/>
              </a:custDash>
              <a:miter lim="400000"/>
            </a:ln>
          </a:bottom>
          <a:insideH>
            <a:ln w="12700" cap="flat">
              <a:solidFill>
                <a:srgbClr val="653B32">
                  <a:alpha val="51000"/>
                </a:srgbClr>
              </a:solidFill>
              <a:custDash>
                <a:ds d="200000" sp="200000"/>
              </a:custDash>
              <a:miter lim="400000"/>
            </a:ln>
          </a:insideH>
          <a:insideV>
            <a:ln w="12700" cap="flat">
              <a:solidFill>
                <a:srgbClr val="653B32">
                  <a:alpha val="51000"/>
                </a:srgbClr>
              </a:solidFill>
              <a:prstDash val="solid"/>
              <a:miter lim="400000"/>
            </a:ln>
          </a:insideV>
        </a:tcBdr>
        <a:fill>
          <a:noFill/>
        </a:fill>
      </a:tcStyle>
    </a:firstCol>
    <a:la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653B32">
                  <a:alpha val="51000"/>
                </a:srgbClr>
              </a:solidFill>
              <a:prstDash val="solid"/>
              <a:miter lim="400000"/>
            </a:ln>
          </a:top>
          <a:bottom>
            <a:ln w="12700" cap="flat">
              <a:solidFill>
                <a:srgbClr val="653B32">
                  <a:alpha val="51000"/>
                </a:srgbClr>
              </a:solidFill>
              <a:prstDash val="solid"/>
              <a:miter lim="400000"/>
            </a:ln>
          </a:bottom>
          <a:insideH>
            <a:ln w="12700" cap="flat">
              <a:solidFill>
                <a:srgbClr val="653B32">
                  <a:alpha val="51000"/>
                </a:srgbClr>
              </a:solidFill>
              <a:prstDash val="solid"/>
              <a:miter lim="400000"/>
            </a:ln>
          </a:insideH>
          <a:insideV>
            <a:ln w="12700" cap="flat">
              <a:noFill/>
              <a:miter lim="400000"/>
            </a:ln>
          </a:insideV>
        </a:tcBdr>
      </a:tcStyle>
    </a:lastRow>
    <a:fir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653B32">
                  <a:alpha val="51000"/>
                </a:srgbClr>
              </a:solidFill>
              <a:prstDash val="solid"/>
              <a:miter lim="400000"/>
            </a:ln>
          </a:top>
          <a:bottom>
            <a:ln w="12700" cap="flat">
              <a:solidFill>
                <a:srgbClr val="653B32">
                  <a:alpha val="51000"/>
                </a:srgbClr>
              </a:solidFill>
              <a:prstDash val="solid"/>
              <a:miter lim="400000"/>
            </a:ln>
          </a:bottom>
          <a:insideH>
            <a:ln w="12700" cap="flat">
              <a:solidFill>
                <a:srgbClr val="653B32">
                  <a:alpha val="51000"/>
                </a:srgbClr>
              </a:solidFill>
              <a:prstDash val="solid"/>
              <a:miter lim="400000"/>
            </a:ln>
          </a:insideH>
          <a:insideV>
            <a:ln w="12700" cap="flat">
              <a:noFill/>
              <a:miter lim="400000"/>
            </a:ln>
          </a:insideV>
        </a:tcBdr>
      </a:tcStyle>
    </a:firstRow>
  </a:tblStyle>
  <a:tblStyle styleId="{33BA23B1-9221-436E-865A-0063620EA4FD}" styleName="">
    <a:tblBg/>
    <a:wholeTbl>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6BAA9">
              <a:alpha val="31000"/>
            </a:srgbClr>
          </a:solidFill>
        </a:fill>
      </a:tcStyle>
    </a:wholeTbl>
    <a:band2H>
      <a:tcTxStyle/>
      <a:tcStyle>
        <a:tcBdr/>
        <a:fill>
          <a:solidFill>
            <a:srgbClr val="C6BAA9">
              <a:alpha val="31000"/>
            </a:srgbClr>
          </a:solidFill>
        </a:fill>
      </a:tcStyle>
    </a:band2H>
    <a:firstCol>
      <a:tcTxStyle b="off" i="off">
        <a:font>
          <a:latin typeface="Palatino"/>
          <a:ea typeface="Palatino"/>
          <a:cs typeface="Palatino"/>
        </a:font>
        <a:srgbClr val="5D5449">
          <a:alpha val="91000"/>
        </a:srgbClr>
      </a:tcTxStyle>
      <a:tcStyle>
        <a:tcBdr>
          <a:left>
            <a:ln w="25400" cap="flat">
              <a:noFill/>
              <a:miter lim="400000"/>
            </a:ln>
          </a:left>
          <a:right>
            <a:ln w="12700" cap="flat">
              <a:solidFill>
                <a:srgbClr val="797B80">
                  <a:alpha val="8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797C80">
                  <a:alpha val="80000"/>
                </a:srgbClr>
              </a:solidFill>
              <a:prstDash val="solid"/>
              <a:miter lim="400000"/>
            </a:ln>
          </a:insideV>
        </a:tcBdr>
        <a:fill>
          <a:solidFill>
            <a:srgbClr val="C6BAA9">
              <a:alpha val="31000"/>
            </a:srgbClr>
          </a:solidFill>
        </a:fill>
      </a:tcStyle>
    </a:firstCol>
    <a:la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797B80">
                  <a:alpha val="80000"/>
                </a:srgbClr>
              </a:solidFill>
              <a:prstDash val="solid"/>
              <a:miter lim="400000"/>
            </a:ln>
          </a:top>
          <a:bottom>
            <a:ln w="25400" cap="flat">
              <a:noFill/>
              <a:miter lim="400000"/>
            </a:ln>
          </a:bottom>
          <a:insideH>
            <a:ln w="12700" cap="flat">
              <a:solidFill>
                <a:srgbClr val="797B80">
                  <a:alpha val="80000"/>
                </a:srgbClr>
              </a:solidFill>
              <a:prstDash val="solid"/>
              <a:miter lim="400000"/>
            </a:ln>
          </a:insideH>
          <a:insideV>
            <a:ln w="12700" cap="flat">
              <a:noFill/>
              <a:miter lim="400000"/>
            </a:ln>
          </a:insideV>
        </a:tcBdr>
        <a:fill>
          <a:solidFill>
            <a:srgbClr val="51504B">
              <a:alpha val="80000"/>
            </a:srgbClr>
          </a:solidFill>
        </a:fill>
      </a:tcStyle>
    </a:lastRow>
    <a:fir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25400" cap="flat">
              <a:noFill/>
              <a:miter lim="400000"/>
            </a:ln>
          </a:top>
          <a:bottom>
            <a:ln w="12700" cap="flat">
              <a:solidFill>
                <a:srgbClr val="797B80">
                  <a:alpha val="80000"/>
                </a:srgbClr>
              </a:solidFill>
              <a:prstDash val="solid"/>
              <a:miter lim="400000"/>
            </a:ln>
          </a:bottom>
          <a:insideH>
            <a:ln w="12700" cap="flat">
              <a:solidFill>
                <a:srgbClr val="797B80">
                  <a:alpha val="80000"/>
                </a:srgbClr>
              </a:solidFill>
              <a:prstDash val="solid"/>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5C5A52"/>
              </a:solidFill>
              <a:custDash>
                <a:ds d="200000" sp="200000"/>
              </a:custDash>
              <a:miter lim="400000"/>
            </a:ln>
          </a:top>
          <a:bottom>
            <a:ln w="12700" cap="flat">
              <a:solidFill>
                <a:srgbClr val="5C5A52"/>
              </a:solidFill>
              <a:custDash>
                <a:ds d="200000" sp="200000"/>
              </a:custDash>
              <a:miter lim="400000"/>
            </a:ln>
          </a:bottom>
          <a:insideH>
            <a:ln w="12700" cap="flat">
              <a:solidFill>
                <a:srgbClr val="5C5A52"/>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Palatino"/>
          <a:ea typeface="Palatino"/>
          <a:cs typeface="Palatino"/>
        </a:font>
        <a:srgbClr val="5D5449">
          <a:alpha val="91000"/>
        </a:srgbClr>
      </a:tcTxStyle>
      <a:tcStyle>
        <a:tcBdr>
          <a:left>
            <a:ln w="12700" cap="flat">
              <a:noFill/>
              <a:miter lim="400000"/>
            </a:ln>
          </a:left>
          <a:right>
            <a:ln w="12700" cap="flat">
              <a:solidFill>
                <a:srgbClr val="5C5A52"/>
              </a:solidFill>
              <a:prstDash val="solid"/>
              <a:miter lim="400000"/>
            </a:ln>
          </a:right>
          <a:top>
            <a:ln w="12700" cap="flat">
              <a:solidFill>
                <a:srgbClr val="5C5A52"/>
              </a:solidFill>
              <a:custDash>
                <a:ds d="200000" sp="200000"/>
              </a:custDash>
              <a:miter lim="400000"/>
            </a:ln>
          </a:top>
          <a:bottom>
            <a:ln w="12700" cap="flat">
              <a:solidFill>
                <a:srgbClr val="5C5A52"/>
              </a:solidFill>
              <a:custDash>
                <a:ds d="200000" sp="200000"/>
              </a:custDash>
              <a:miter lim="400000"/>
            </a:ln>
          </a:bottom>
          <a:insideH>
            <a:ln w="12700" cap="flat">
              <a:solidFill>
                <a:srgbClr val="5C5A52"/>
              </a:solidFill>
              <a:custDash>
                <a:ds d="200000" sp="200000"/>
              </a:custDash>
              <a:miter lim="400000"/>
            </a:ln>
          </a:insideH>
          <a:insideV>
            <a:ln w="12700" cap="flat">
              <a:solidFill>
                <a:srgbClr val="5C5A52"/>
              </a:solidFill>
              <a:custDash>
                <a:ds d="200000" sp="200000"/>
              </a:custDash>
              <a:miter lim="400000"/>
            </a:ln>
          </a:insideV>
        </a:tcBdr>
        <a:fill>
          <a:noFill/>
        </a:fill>
      </a:tcStyle>
    </a:firstCol>
    <a:lastRow>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5C5A52"/>
              </a:solidFill>
              <a:prstDash val="solid"/>
              <a:miter lim="400000"/>
            </a:ln>
          </a:top>
          <a:bottom>
            <a:ln w="12700" cap="flat">
              <a:noFill/>
              <a:miter lim="400000"/>
            </a:ln>
          </a:bottom>
          <a:insideH>
            <a:ln w="12700" cap="flat">
              <a:solidFill>
                <a:srgbClr val="5C5A52"/>
              </a:solidFill>
              <a:custDash>
                <a:ds d="200000" sp="200000"/>
              </a:custDash>
              <a:miter lim="400000"/>
            </a:ln>
          </a:insideH>
          <a:insideV>
            <a:ln w="12700" cap="flat">
              <a:noFill/>
              <a:miter lim="400000"/>
            </a:ln>
          </a:insideV>
        </a:tcBdr>
        <a:fill>
          <a:noFill/>
        </a:fill>
      </a:tcStyle>
    </a:lastRow>
    <a:firstRow>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noFill/>
              <a:miter lim="400000"/>
            </a:ln>
          </a:top>
          <a:bottom>
            <a:ln w="12700" cap="flat">
              <a:solidFill>
                <a:srgbClr val="5C5A52"/>
              </a:solidFill>
              <a:prstDash val="solid"/>
              <a:miter lim="400000"/>
            </a:ln>
          </a:bottom>
          <a:insideH>
            <a:ln w="12700" cap="flat">
              <a:solidFill>
                <a:srgbClr val="5C5A52"/>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56" autoAdjust="0"/>
  </p:normalViewPr>
  <p:slideViewPr>
    <p:cSldViewPr snapToGrid="0" snapToObjects="1" showGuides="1">
      <p:cViewPr varScale="1">
        <p:scale>
          <a:sx n="70" d="100"/>
          <a:sy n="70" d="100"/>
        </p:scale>
        <p:origin x="-256" y="-12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_rels/tableStyles.x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161471605"/>
      </p:ext>
    </p:extLst>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5752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575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1270000" y="2540000"/>
            <a:ext cx="10464800" cy="2603500"/>
          </a:xfrm>
          <a:prstGeom prst="rect">
            <a:avLst/>
          </a:prstGeom>
        </p:spPr>
        <p:txBody>
          <a:bodyPr anchor="b"/>
          <a:lstStyle>
            <a:lvl1pPr>
              <a:lnSpc>
                <a:spcPct val="80000"/>
              </a:lnSpc>
              <a:defRPr>
                <a:solidFill>
                  <a:srgbClr val="3E382B"/>
                </a:solidFill>
                <a:effectLst>
                  <a:outerShdw blurRad="38100" dist="12700" dir="5400000" rotWithShape="0">
                    <a:srgbClr val="E0DEC7">
                      <a:alpha val="80000"/>
                    </a:srgbClr>
                  </a:outerShdw>
                </a:effectLst>
              </a:defRPr>
            </a:lvl1pPr>
          </a:lstStyle>
          <a:p>
            <a:pPr lvl="0">
              <a:defRPr sz="1800" spc="0">
                <a:solidFill>
                  <a:srgbClr val="000000"/>
                </a:solidFill>
                <a:effectLst/>
              </a:defRPr>
            </a:pPr>
            <a:r>
              <a:rPr sz="7000" spc="70">
                <a:solidFill>
                  <a:srgbClr val="3E382B"/>
                </a:solidFill>
                <a:effectLst>
                  <a:outerShdw blurRad="38100" dist="12700" dir="5400000" rotWithShape="0">
                    <a:srgbClr val="E0DEC7">
                      <a:alpha val="80000"/>
                    </a:srgbClr>
                  </a:outerShdw>
                </a:effectLst>
              </a:rPr>
              <a:t>Title Text</a:t>
            </a:r>
          </a:p>
        </p:txBody>
      </p:sp>
      <p:sp>
        <p:nvSpPr>
          <p:cNvPr id="6" name="Shape 6"/>
          <p:cNvSpPr>
            <a:spLocks noGrp="1"/>
          </p:cNvSpPr>
          <p:nvPr>
            <p:ph type="body" idx="1"/>
          </p:nvPr>
        </p:nvSpPr>
        <p:spPr>
          <a:xfrm>
            <a:off x="1270000" y="5130800"/>
            <a:ext cx="10464800" cy="1270000"/>
          </a:xfrm>
          <a:prstGeom prst="rect">
            <a:avLst/>
          </a:prstGeom>
        </p:spPr>
        <p:txBody>
          <a:bodyPr anchor="t"/>
          <a:lstStyle>
            <a:lvl1pPr marL="0" indent="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2286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4572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6858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9144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pPr lvl="0">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One</a:t>
            </a:r>
          </a:p>
          <a:p>
            <a:pPr lvl="1">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Two</a:t>
            </a:r>
          </a:p>
          <a:p>
            <a:pPr lvl="2">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Three</a:t>
            </a:r>
          </a:p>
          <a:p>
            <a:pPr lvl="3">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Four</a:t>
            </a:r>
          </a:p>
          <a:p>
            <a:pPr lvl="4">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1270000" y="6845300"/>
            <a:ext cx="10464800" cy="1244600"/>
          </a:xfrm>
          <a:prstGeom prst="rect">
            <a:avLst/>
          </a:prstGeom>
        </p:spPr>
        <p:txBody>
          <a:bodyPr/>
          <a:lstStyle>
            <a:lvl1pPr>
              <a:lnSpc>
                <a:spcPct val="80000"/>
              </a:lnSpc>
              <a:defRPr>
                <a:solidFill>
                  <a:srgbClr val="3E382B"/>
                </a:solidFill>
                <a:effectLst>
                  <a:outerShdw blurRad="38100" dist="12700" dir="5400000" rotWithShape="0">
                    <a:srgbClr val="E0DEC7">
                      <a:alpha val="80000"/>
                    </a:srgbClr>
                  </a:outerShdw>
                </a:effectLst>
              </a:defRPr>
            </a:lvl1pPr>
          </a:lstStyle>
          <a:p>
            <a:pPr lvl="0">
              <a:defRPr sz="1800" spc="0">
                <a:solidFill>
                  <a:srgbClr val="000000"/>
                </a:solidFill>
                <a:effectLst/>
              </a:defRPr>
            </a:pPr>
            <a:r>
              <a:rPr sz="7000" spc="70">
                <a:solidFill>
                  <a:srgbClr val="3E382B"/>
                </a:solidFill>
                <a:effectLst>
                  <a:outerShdw blurRad="38100" dist="12700" dir="5400000" rotWithShape="0">
                    <a:srgbClr val="E0DEC7">
                      <a:alpha val="80000"/>
                    </a:srgbClr>
                  </a:outerShdw>
                </a:effectLst>
              </a:rPr>
              <a:t>Title Text</a:t>
            </a:r>
          </a:p>
        </p:txBody>
      </p:sp>
      <p:sp>
        <p:nvSpPr>
          <p:cNvPr id="9" name="Shape 9"/>
          <p:cNvSpPr>
            <a:spLocks noGrp="1"/>
          </p:cNvSpPr>
          <p:nvPr>
            <p:ph type="body" idx="1"/>
          </p:nvPr>
        </p:nvSpPr>
        <p:spPr>
          <a:xfrm>
            <a:off x="1270000" y="8077200"/>
            <a:ext cx="10464800" cy="1244600"/>
          </a:xfrm>
          <a:prstGeom prst="rect">
            <a:avLst/>
          </a:prstGeom>
        </p:spPr>
        <p:txBody>
          <a:bodyPr anchor="t"/>
          <a:lstStyle>
            <a:lvl1pPr marL="0" indent="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2286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4572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6858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9144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pPr lvl="0">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One</a:t>
            </a:r>
          </a:p>
          <a:p>
            <a:pPr lvl="1">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Two</a:t>
            </a:r>
          </a:p>
          <a:p>
            <a:pPr lvl="2">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Three</a:t>
            </a:r>
          </a:p>
          <a:p>
            <a:pPr lvl="3">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Four</a:t>
            </a:r>
          </a:p>
          <a:p>
            <a:pPr lvl="4">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587500" y="3568700"/>
            <a:ext cx="10464800" cy="2603500"/>
          </a:xfrm>
          <a:prstGeom prst="rect">
            <a:avLst/>
          </a:prstGeom>
        </p:spPr>
        <p:txBody>
          <a:bodyPr/>
          <a:lstStyle/>
          <a:p>
            <a:pPr lvl="0">
              <a:defRPr sz="1800" spc="0">
                <a:solidFill>
                  <a:srgbClr val="000000"/>
                </a:solidFill>
              </a:defRPr>
            </a:pPr>
            <a:r>
              <a:rPr sz="7000" spc="70">
                <a:solidFill>
                  <a:srgbClr val="6E603B"/>
                </a:solidFill>
              </a:rPr>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1155700" y="1828800"/>
            <a:ext cx="6070600" cy="3302000"/>
          </a:xfrm>
          <a:prstGeom prst="rect">
            <a:avLst/>
          </a:prstGeom>
        </p:spPr>
        <p:txBody>
          <a:bodyPr anchor="b"/>
          <a:lstStyle/>
          <a:p>
            <a:pPr lvl="0">
              <a:defRPr sz="1800" spc="0">
                <a:solidFill>
                  <a:srgbClr val="000000"/>
                </a:solidFill>
              </a:defRPr>
            </a:pPr>
            <a:r>
              <a:rPr sz="7000" spc="70">
                <a:solidFill>
                  <a:srgbClr val="6E603B"/>
                </a:solidFill>
              </a:rPr>
              <a:t>Title Text</a:t>
            </a:r>
          </a:p>
        </p:txBody>
      </p:sp>
      <p:sp>
        <p:nvSpPr>
          <p:cNvPr id="14" name="Shape 14"/>
          <p:cNvSpPr>
            <a:spLocks noGrp="1"/>
          </p:cNvSpPr>
          <p:nvPr>
            <p:ph type="body" idx="1"/>
          </p:nvPr>
        </p:nvSpPr>
        <p:spPr>
          <a:xfrm>
            <a:off x="1155700" y="5168900"/>
            <a:ext cx="6070600" cy="3302000"/>
          </a:xfrm>
          <a:prstGeom prst="rect">
            <a:avLst/>
          </a:prstGeom>
        </p:spPr>
        <p:txBody>
          <a:bodyPr anchor="t"/>
          <a:lstStyle>
            <a:lvl1pPr marL="0" indent="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2286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4572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6858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9144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pPr lvl="0">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One</a:t>
            </a:r>
          </a:p>
          <a:p>
            <a:pPr lvl="1">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Two</a:t>
            </a:r>
          </a:p>
          <a:p>
            <a:pPr lvl="2">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Three</a:t>
            </a:r>
          </a:p>
          <a:p>
            <a:pPr lvl="3">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Four</a:t>
            </a:r>
          </a:p>
          <a:p>
            <a:pPr lvl="4">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93741C"/>
                </a:solidFill>
              </a:rPr>
              <a:t>Body Level One</a:t>
            </a:r>
          </a:p>
          <a:p>
            <a:pPr lvl="1">
              <a:defRPr sz="1800">
                <a:solidFill>
                  <a:srgbClr val="000000"/>
                </a:solidFill>
              </a:defRPr>
            </a:pPr>
            <a:r>
              <a:rPr sz="3600">
                <a:solidFill>
                  <a:srgbClr val="93741C"/>
                </a:solidFill>
              </a:rPr>
              <a:t>Body Level Two</a:t>
            </a:r>
          </a:p>
          <a:p>
            <a:pPr lvl="2">
              <a:defRPr sz="1800">
                <a:solidFill>
                  <a:srgbClr val="000000"/>
                </a:solidFill>
              </a:defRPr>
            </a:pPr>
            <a:r>
              <a:rPr sz="3600">
                <a:solidFill>
                  <a:srgbClr val="93741C"/>
                </a:solidFill>
              </a:rPr>
              <a:t>Body Level Three</a:t>
            </a:r>
          </a:p>
          <a:p>
            <a:pPr lvl="3">
              <a:defRPr sz="1800">
                <a:solidFill>
                  <a:srgbClr val="000000"/>
                </a:solidFill>
              </a:defRPr>
            </a:pPr>
            <a:r>
              <a:rPr sz="3600">
                <a:solidFill>
                  <a:srgbClr val="93741C"/>
                </a:solidFill>
              </a:rPr>
              <a:t>Body Level Four</a:t>
            </a:r>
          </a:p>
          <a:p>
            <a:pPr lvl="4">
              <a:defRPr sz="1800">
                <a:solidFill>
                  <a:srgbClr val="000000"/>
                </a:solidFill>
              </a:defRPr>
            </a:pPr>
            <a:r>
              <a:rPr sz="3600">
                <a:solidFill>
                  <a:srgbClr val="93741C"/>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Title Text</a:t>
            </a:r>
          </a:p>
        </p:txBody>
      </p:sp>
      <p:sp>
        <p:nvSpPr>
          <p:cNvPr id="22" name="Shape 22"/>
          <p:cNvSpPr>
            <a:spLocks noGrp="1"/>
          </p:cNvSpPr>
          <p:nvPr>
            <p:ph type="body" idx="1"/>
          </p:nvPr>
        </p:nvSpPr>
        <p:spPr>
          <a:xfrm>
            <a:off x="1587500" y="2743200"/>
            <a:ext cx="5041900" cy="6032500"/>
          </a:xfrm>
          <a:prstGeom prst="rect">
            <a:avLst/>
          </a:prstGeom>
        </p:spPr>
        <p:txBody>
          <a:bodyPr/>
          <a:lstStyle>
            <a:lvl1pPr marL="406400" indent="-406400">
              <a:spcBef>
                <a:spcPts val="3200"/>
              </a:spcBef>
              <a:buBlip>
                <a:blip r:embed="rId2"/>
              </a:buBlip>
              <a:defRPr sz="3200"/>
            </a:lvl1pPr>
            <a:lvl2pPr marL="812800" indent="-406400">
              <a:spcBef>
                <a:spcPts val="3200"/>
              </a:spcBef>
              <a:buBlip>
                <a:blip r:embed="rId2"/>
              </a:buBlip>
              <a:defRPr sz="3200"/>
            </a:lvl2pPr>
            <a:lvl3pPr marL="1219200" indent="-406400">
              <a:spcBef>
                <a:spcPts val="3200"/>
              </a:spcBef>
              <a:buBlip>
                <a:blip r:embed="rId2"/>
              </a:buBlip>
              <a:defRPr sz="3200"/>
            </a:lvl3pPr>
            <a:lvl4pPr marL="1625600" indent="-406400">
              <a:spcBef>
                <a:spcPts val="3200"/>
              </a:spcBef>
              <a:buBlip>
                <a:blip r:embed="rId2"/>
              </a:buBlip>
              <a:defRPr sz="3200"/>
            </a:lvl4pPr>
            <a:lvl5pPr marL="2032000" indent="-406400">
              <a:spcBef>
                <a:spcPts val="3200"/>
              </a:spcBef>
              <a:buBlip>
                <a:blip r:embed="rId2"/>
              </a:buBlip>
              <a:defRPr sz="3200"/>
            </a:lvl5pPr>
          </a:lstStyle>
          <a:p>
            <a:pPr lvl="0">
              <a:defRPr sz="1800">
                <a:solidFill>
                  <a:srgbClr val="000000"/>
                </a:solidFill>
              </a:defRPr>
            </a:pPr>
            <a:r>
              <a:rPr sz="3200">
                <a:solidFill>
                  <a:srgbClr val="93741C"/>
                </a:solidFill>
              </a:rPr>
              <a:t>Body Level One</a:t>
            </a:r>
          </a:p>
          <a:p>
            <a:pPr lvl="1">
              <a:defRPr sz="1800">
                <a:solidFill>
                  <a:srgbClr val="000000"/>
                </a:solidFill>
              </a:defRPr>
            </a:pPr>
            <a:r>
              <a:rPr sz="3200">
                <a:solidFill>
                  <a:srgbClr val="93741C"/>
                </a:solidFill>
              </a:rPr>
              <a:t>Body Level Two</a:t>
            </a:r>
          </a:p>
          <a:p>
            <a:pPr lvl="2">
              <a:defRPr sz="1800">
                <a:solidFill>
                  <a:srgbClr val="000000"/>
                </a:solidFill>
              </a:defRPr>
            </a:pPr>
            <a:r>
              <a:rPr sz="3200">
                <a:solidFill>
                  <a:srgbClr val="93741C"/>
                </a:solidFill>
              </a:rPr>
              <a:t>Body Level Three</a:t>
            </a:r>
          </a:p>
          <a:p>
            <a:pPr lvl="3">
              <a:defRPr sz="1800">
                <a:solidFill>
                  <a:srgbClr val="000000"/>
                </a:solidFill>
              </a:defRPr>
            </a:pPr>
            <a:r>
              <a:rPr sz="3200">
                <a:solidFill>
                  <a:srgbClr val="93741C"/>
                </a:solidFill>
              </a:rPr>
              <a:t>Body Level Four</a:t>
            </a:r>
          </a:p>
          <a:p>
            <a:pPr lvl="4">
              <a:defRPr sz="1800">
                <a:solidFill>
                  <a:srgbClr val="000000"/>
                </a:solidFill>
              </a:defRPr>
            </a:pPr>
            <a:r>
              <a:rPr sz="3200">
                <a:solidFill>
                  <a:srgbClr val="93741C"/>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587500" y="1270000"/>
            <a:ext cx="10464800" cy="72136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93741C"/>
                </a:solidFill>
              </a:rPr>
              <a:t>Body Level One</a:t>
            </a:r>
          </a:p>
          <a:p>
            <a:pPr lvl="1">
              <a:defRPr sz="1800">
                <a:solidFill>
                  <a:srgbClr val="000000"/>
                </a:solidFill>
              </a:defRPr>
            </a:pPr>
            <a:r>
              <a:rPr sz="3600">
                <a:solidFill>
                  <a:srgbClr val="93741C"/>
                </a:solidFill>
              </a:rPr>
              <a:t>Body Level Two</a:t>
            </a:r>
          </a:p>
          <a:p>
            <a:pPr lvl="2">
              <a:defRPr sz="1800">
                <a:solidFill>
                  <a:srgbClr val="000000"/>
                </a:solidFill>
              </a:defRPr>
            </a:pPr>
            <a:r>
              <a:rPr sz="3600">
                <a:solidFill>
                  <a:srgbClr val="93741C"/>
                </a:solidFill>
              </a:rPr>
              <a:t>Body Level Three</a:t>
            </a:r>
          </a:p>
          <a:p>
            <a:pPr lvl="3">
              <a:defRPr sz="1800">
                <a:solidFill>
                  <a:srgbClr val="000000"/>
                </a:solidFill>
              </a:defRPr>
            </a:pPr>
            <a:r>
              <a:rPr sz="3600">
                <a:solidFill>
                  <a:srgbClr val="93741C"/>
                </a:solidFill>
              </a:rPr>
              <a:t>Body Level Four</a:t>
            </a:r>
          </a:p>
          <a:p>
            <a:pPr lvl="4">
              <a:defRPr sz="1800">
                <a:solidFill>
                  <a:srgbClr val="000000"/>
                </a:solidFill>
              </a:defRPr>
            </a:pPr>
            <a:r>
              <a:rPr sz="3600">
                <a:solidFill>
                  <a:srgbClr val="93741C"/>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587500" y="254000"/>
            <a:ext cx="10464800" cy="2349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spc="0">
                <a:solidFill>
                  <a:srgbClr val="000000"/>
                </a:solidFill>
              </a:defRPr>
            </a:pPr>
            <a:r>
              <a:rPr sz="7000" spc="70">
                <a:solidFill>
                  <a:srgbClr val="6E603B"/>
                </a:solidFill>
              </a:rPr>
              <a:t>Title Text</a:t>
            </a:r>
          </a:p>
        </p:txBody>
      </p:sp>
      <p:sp>
        <p:nvSpPr>
          <p:cNvPr id="3" name="Shape 3"/>
          <p:cNvSpPr>
            <a:spLocks noGrp="1"/>
          </p:cNvSpPr>
          <p:nvPr>
            <p:ph type="body" idx="1"/>
          </p:nvPr>
        </p:nvSpPr>
        <p:spPr>
          <a:xfrm>
            <a:off x="1587500" y="2730500"/>
            <a:ext cx="10464800" cy="6032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pPr lvl="0">
              <a:defRPr sz="1800">
                <a:solidFill>
                  <a:srgbClr val="000000"/>
                </a:solidFill>
              </a:defRPr>
            </a:pPr>
            <a:r>
              <a:rPr sz="3600">
                <a:solidFill>
                  <a:srgbClr val="93741C"/>
                </a:solidFill>
              </a:rPr>
              <a:t>Body Level One</a:t>
            </a:r>
          </a:p>
          <a:p>
            <a:pPr lvl="1">
              <a:defRPr sz="1800">
                <a:solidFill>
                  <a:srgbClr val="000000"/>
                </a:solidFill>
              </a:defRPr>
            </a:pPr>
            <a:r>
              <a:rPr sz="3600">
                <a:solidFill>
                  <a:srgbClr val="93741C"/>
                </a:solidFill>
              </a:rPr>
              <a:t>Body Level Two</a:t>
            </a:r>
          </a:p>
          <a:p>
            <a:pPr lvl="2">
              <a:defRPr sz="1800">
                <a:solidFill>
                  <a:srgbClr val="000000"/>
                </a:solidFill>
              </a:defRPr>
            </a:pPr>
            <a:r>
              <a:rPr sz="3600">
                <a:solidFill>
                  <a:srgbClr val="93741C"/>
                </a:solidFill>
              </a:rPr>
              <a:t>Body Level Three</a:t>
            </a:r>
          </a:p>
          <a:p>
            <a:pPr lvl="3">
              <a:defRPr sz="1800">
                <a:solidFill>
                  <a:srgbClr val="000000"/>
                </a:solidFill>
              </a:defRPr>
            </a:pPr>
            <a:r>
              <a:rPr sz="3600">
                <a:solidFill>
                  <a:srgbClr val="93741C"/>
                </a:solidFill>
              </a:rPr>
              <a:t>Body Level Four</a:t>
            </a:r>
          </a:p>
          <a:p>
            <a:pPr lvl="4">
              <a:defRPr sz="1800">
                <a:solidFill>
                  <a:srgbClr val="000000"/>
                </a:solidFill>
              </a:defRPr>
            </a:pPr>
            <a:r>
              <a:rPr sz="3600">
                <a:solidFill>
                  <a:srgbClr val="93741C"/>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algn="ctr" defTabSz="584200">
        <a:defRPr sz="7000" spc="70">
          <a:solidFill>
            <a:srgbClr val="6E603B"/>
          </a:solidFill>
          <a:latin typeface="+mn-lt"/>
          <a:ea typeface="+mn-ea"/>
          <a:cs typeface="+mn-cs"/>
          <a:sym typeface="American Typewriter"/>
        </a:defRPr>
      </a:lvl1pPr>
      <a:lvl2pPr indent="228600" algn="ctr" defTabSz="584200">
        <a:defRPr sz="7000" spc="70">
          <a:solidFill>
            <a:srgbClr val="6E603B"/>
          </a:solidFill>
          <a:latin typeface="+mn-lt"/>
          <a:ea typeface="+mn-ea"/>
          <a:cs typeface="+mn-cs"/>
          <a:sym typeface="American Typewriter"/>
        </a:defRPr>
      </a:lvl2pPr>
      <a:lvl3pPr indent="457200" algn="ctr" defTabSz="584200">
        <a:defRPr sz="7000" spc="70">
          <a:solidFill>
            <a:srgbClr val="6E603B"/>
          </a:solidFill>
          <a:latin typeface="+mn-lt"/>
          <a:ea typeface="+mn-ea"/>
          <a:cs typeface="+mn-cs"/>
          <a:sym typeface="American Typewriter"/>
        </a:defRPr>
      </a:lvl3pPr>
      <a:lvl4pPr indent="685800" algn="ctr" defTabSz="584200">
        <a:defRPr sz="7000" spc="70">
          <a:solidFill>
            <a:srgbClr val="6E603B"/>
          </a:solidFill>
          <a:latin typeface="+mn-lt"/>
          <a:ea typeface="+mn-ea"/>
          <a:cs typeface="+mn-cs"/>
          <a:sym typeface="American Typewriter"/>
        </a:defRPr>
      </a:lvl4pPr>
      <a:lvl5pPr indent="914400" algn="ctr" defTabSz="584200">
        <a:defRPr sz="7000" spc="70">
          <a:solidFill>
            <a:srgbClr val="6E603B"/>
          </a:solidFill>
          <a:latin typeface="+mn-lt"/>
          <a:ea typeface="+mn-ea"/>
          <a:cs typeface="+mn-cs"/>
          <a:sym typeface="American Typewriter"/>
        </a:defRPr>
      </a:lvl5pPr>
      <a:lvl6pPr indent="1143000" algn="ctr" defTabSz="584200">
        <a:defRPr sz="7000" spc="70">
          <a:solidFill>
            <a:srgbClr val="6E603B"/>
          </a:solidFill>
          <a:latin typeface="+mn-lt"/>
          <a:ea typeface="+mn-ea"/>
          <a:cs typeface="+mn-cs"/>
          <a:sym typeface="American Typewriter"/>
        </a:defRPr>
      </a:lvl6pPr>
      <a:lvl7pPr indent="1371600" algn="ctr" defTabSz="584200">
        <a:defRPr sz="7000" spc="70">
          <a:solidFill>
            <a:srgbClr val="6E603B"/>
          </a:solidFill>
          <a:latin typeface="+mn-lt"/>
          <a:ea typeface="+mn-ea"/>
          <a:cs typeface="+mn-cs"/>
          <a:sym typeface="American Typewriter"/>
        </a:defRPr>
      </a:lvl7pPr>
      <a:lvl8pPr indent="1600200" algn="ctr" defTabSz="584200">
        <a:defRPr sz="7000" spc="70">
          <a:solidFill>
            <a:srgbClr val="6E603B"/>
          </a:solidFill>
          <a:latin typeface="+mn-lt"/>
          <a:ea typeface="+mn-ea"/>
          <a:cs typeface="+mn-cs"/>
          <a:sym typeface="American Typewriter"/>
        </a:defRPr>
      </a:lvl8pPr>
      <a:lvl9pPr indent="1828800" algn="ctr" defTabSz="584200">
        <a:defRPr sz="7000" spc="70">
          <a:solidFill>
            <a:srgbClr val="6E603B"/>
          </a:solidFill>
          <a:latin typeface="+mn-lt"/>
          <a:ea typeface="+mn-ea"/>
          <a:cs typeface="+mn-cs"/>
          <a:sym typeface="American Typewriter"/>
        </a:defRPr>
      </a:lvl9pPr>
    </p:titleStyle>
    <p:bodyStyle>
      <a:lvl1pPr marL="444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1pPr>
      <a:lvl2pPr marL="8890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2pPr>
      <a:lvl3pPr marL="1333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3pPr>
      <a:lvl4pPr marL="17780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4pPr>
      <a:lvl5pPr marL="2222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5pPr>
      <a:lvl6pPr marL="26670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6pPr>
      <a:lvl7pPr marL="3111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7pPr>
      <a:lvl8pPr marL="35560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8pPr>
      <a:lvl9pPr marL="4000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9pPr>
    </p:bodyStyle>
    <p:otherStyle>
      <a:lvl1pPr algn="ctr" defTabSz="584200">
        <a:defRPr>
          <a:solidFill>
            <a:schemeClr val="tx1"/>
          </a:solidFill>
          <a:latin typeface="+mn-lt"/>
          <a:ea typeface="+mn-ea"/>
          <a:cs typeface="+mn-cs"/>
          <a:sym typeface="Palatino"/>
        </a:defRPr>
      </a:lvl1pPr>
      <a:lvl2pPr indent="228600" algn="ctr" defTabSz="584200">
        <a:defRPr>
          <a:solidFill>
            <a:schemeClr val="tx1"/>
          </a:solidFill>
          <a:latin typeface="+mn-lt"/>
          <a:ea typeface="+mn-ea"/>
          <a:cs typeface="+mn-cs"/>
          <a:sym typeface="Palatino"/>
        </a:defRPr>
      </a:lvl2pPr>
      <a:lvl3pPr indent="457200" algn="ctr" defTabSz="584200">
        <a:defRPr>
          <a:solidFill>
            <a:schemeClr val="tx1"/>
          </a:solidFill>
          <a:latin typeface="+mn-lt"/>
          <a:ea typeface="+mn-ea"/>
          <a:cs typeface="+mn-cs"/>
          <a:sym typeface="Palatino"/>
        </a:defRPr>
      </a:lvl3pPr>
      <a:lvl4pPr indent="685800" algn="ctr" defTabSz="584200">
        <a:defRPr>
          <a:solidFill>
            <a:schemeClr val="tx1"/>
          </a:solidFill>
          <a:latin typeface="+mn-lt"/>
          <a:ea typeface="+mn-ea"/>
          <a:cs typeface="+mn-cs"/>
          <a:sym typeface="Palatino"/>
        </a:defRPr>
      </a:lvl4pPr>
      <a:lvl5pPr indent="914400" algn="ctr" defTabSz="584200">
        <a:defRPr>
          <a:solidFill>
            <a:schemeClr val="tx1"/>
          </a:solidFill>
          <a:latin typeface="+mn-lt"/>
          <a:ea typeface="+mn-ea"/>
          <a:cs typeface="+mn-cs"/>
          <a:sym typeface="Palatino"/>
        </a:defRPr>
      </a:lvl5pPr>
      <a:lvl6pPr indent="1143000" algn="ctr" defTabSz="584200">
        <a:defRPr>
          <a:solidFill>
            <a:schemeClr val="tx1"/>
          </a:solidFill>
          <a:latin typeface="+mn-lt"/>
          <a:ea typeface="+mn-ea"/>
          <a:cs typeface="+mn-cs"/>
          <a:sym typeface="Palatino"/>
        </a:defRPr>
      </a:lvl6pPr>
      <a:lvl7pPr indent="1371600" algn="ctr" defTabSz="584200">
        <a:defRPr>
          <a:solidFill>
            <a:schemeClr val="tx1"/>
          </a:solidFill>
          <a:latin typeface="+mn-lt"/>
          <a:ea typeface="+mn-ea"/>
          <a:cs typeface="+mn-cs"/>
          <a:sym typeface="Palatino"/>
        </a:defRPr>
      </a:lvl7pPr>
      <a:lvl8pPr indent="1600200" algn="ctr" defTabSz="584200">
        <a:defRPr>
          <a:solidFill>
            <a:schemeClr val="tx1"/>
          </a:solidFill>
          <a:latin typeface="+mn-lt"/>
          <a:ea typeface="+mn-ea"/>
          <a:cs typeface="+mn-cs"/>
          <a:sym typeface="Palatino"/>
        </a:defRPr>
      </a:lvl8pPr>
      <a:lvl9pPr indent="1828800" algn="ctr" defTabSz="584200">
        <a:defRPr>
          <a:solidFill>
            <a:schemeClr val="tx1"/>
          </a:solidFill>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asted-image.tif"/>
          <p:cNvPicPr/>
          <p:nvPr/>
        </p:nvPicPr>
        <p:blipFill>
          <a:blip r:embed="rId2">
            <a:extLst/>
          </a:blip>
          <a:stretch>
            <a:fillRect/>
          </a:stretch>
        </p:blipFill>
        <p:spPr>
          <a:xfrm>
            <a:off x="0" y="0"/>
            <a:ext cx="13004800" cy="9753600"/>
          </a:xfrm>
          <a:prstGeom prst="rect">
            <a:avLst/>
          </a:prstGeom>
          <a:ln w="12700">
            <a:miter lim="400000"/>
          </a:ln>
        </p:spPr>
      </p:pic>
      <p:sp>
        <p:nvSpPr>
          <p:cNvPr id="33" name="Shape 33"/>
          <p:cNvSpPr/>
          <p:nvPr/>
        </p:nvSpPr>
        <p:spPr>
          <a:xfrm>
            <a:off x="864443" y="6364783"/>
            <a:ext cx="6206630" cy="2149675"/>
          </a:xfrm>
          <a:prstGeom prst="rect">
            <a:avLst/>
          </a:prstGeom>
          <a:solidFill>
            <a:srgbClr val="A65C26">
              <a:alpha val="79321"/>
            </a:srgbClr>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34" name="Shape 34"/>
          <p:cNvSpPr>
            <a:spLocks noGrp="1"/>
          </p:cNvSpPr>
          <p:nvPr>
            <p:ph type="title"/>
          </p:nvPr>
        </p:nvSpPr>
        <p:spPr>
          <a:xfrm>
            <a:off x="438769" y="6364783"/>
            <a:ext cx="7057977" cy="2149675"/>
          </a:xfrm>
          <a:prstGeom prst="rect">
            <a:avLst/>
          </a:prstGeom>
        </p:spPr>
        <p:txBody>
          <a:bodyPr anchor="ctr"/>
          <a:lstStyle>
            <a:lvl1pPr>
              <a:defRPr sz="7400" spc="74">
                <a:solidFill>
                  <a:srgbClr val="FFFFFF"/>
                </a:solidFill>
                <a:effectLst>
                  <a:outerShdw blurRad="38100" dist="12700" dir="5400000" rotWithShape="0">
                    <a:srgbClr val="000000">
                      <a:alpha val="80000"/>
                    </a:srgbClr>
                  </a:outerShdw>
                </a:effectLst>
              </a:defRPr>
            </a:lvl1pPr>
          </a:lstStyle>
          <a:p>
            <a:pPr lvl="0">
              <a:defRPr sz="1800" spc="0">
                <a:solidFill>
                  <a:srgbClr val="000000"/>
                </a:solidFill>
                <a:effectLst/>
              </a:defRPr>
            </a:pPr>
            <a:r>
              <a:rPr sz="7400" spc="74">
                <a:solidFill>
                  <a:srgbClr val="FFFFFF"/>
                </a:solidFill>
                <a:effectLst>
                  <a:outerShdw blurRad="38100" dist="12700" dir="5400000" rotWithShape="0">
                    <a:srgbClr val="000000">
                      <a:alpha val="80000"/>
                    </a:srgbClr>
                  </a:outerShdw>
                </a:effectLst>
              </a:rPr>
              <a:t>Welcome to Northwood!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60" name="Shape 60"/>
          <p:cNvSpPr/>
          <p:nvPr/>
        </p:nvSpPr>
        <p:spPr>
          <a:xfrm>
            <a:off x="659705" y="1168399"/>
            <a:ext cx="11685390" cy="741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FFFFFF"/>
                </a:solidFill>
              </a:rPr>
              <a:t>“Beware of practicing your righteousness before other people in order to be seen by them, for then you will have no reward from your Father who is in heaven.</a:t>
            </a:r>
          </a:p>
          <a:p>
            <a:pPr lvl="0">
              <a:defRPr sz="1800">
                <a:solidFill>
                  <a:srgbClr val="000000"/>
                </a:solidFill>
              </a:defRPr>
            </a:pPr>
            <a:r>
              <a:rPr sz="3600">
                <a:solidFill>
                  <a:srgbClr val="FFFFFF"/>
                </a:solidFill>
              </a:rPr>
              <a:t>Thus, when you give to the needy, sound no trumpet before you, as the hypocrites do in the synagogues and in the streets, that they may be praised by others. Truly, I say to you, they have received their reward. But when you give to the needy, do not let your left hand know what your right hand is doing, so that your giving may be in secret. And your Father who sees in secret will reward you.”</a:t>
            </a:r>
          </a:p>
          <a:p>
            <a:pPr lvl="0">
              <a:defRPr sz="1800">
                <a:solidFill>
                  <a:srgbClr val="000000"/>
                </a:solidFill>
              </a:defRPr>
            </a:pPr>
            <a:r>
              <a:rPr sz="3600">
                <a:solidFill>
                  <a:srgbClr val="FFFFFF"/>
                </a:solidFill>
              </a:rPr>
              <a:t>Matthew 6:1-4</a:t>
            </a:r>
          </a:p>
        </p:txBody>
      </p:sp>
    </p:spTree>
  </p:cSld>
  <p:clrMapOvr>
    <a:masterClrMapping/>
  </p:clrMapOvr>
  <mc:AlternateContent xmlns:mc="http://schemas.openxmlformats.org/markup-compatibility/2006">
    <mc:Choice xmlns:p14="http://schemas.microsoft.com/office/powerpoint/2010/main" Requires="p14">
      <p:transition spd="slow" p14:dur="3000">
        <p:fade thruBlk="1"/>
      </p:transition>
    </mc:Choice>
    <mc:Fallback>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63" name="Shape 63"/>
          <p:cNvSpPr/>
          <p:nvPr/>
        </p:nvSpPr>
        <p:spPr>
          <a:xfrm>
            <a:off x="659705" y="2692399"/>
            <a:ext cx="11685390"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FFFFFF"/>
                </a:solidFill>
              </a:rPr>
              <a:t>“Do not lay up for yourselves treasures on earth, where moth and rust destroy and where thieves break in and steal, but lay up for yourselves treasures in heaven, where neither moth nor rust destroys and where thieves do not break in and steal. For where your treasure is, there your heart will be also.”</a:t>
            </a:r>
          </a:p>
          <a:p>
            <a:pPr lvl="0">
              <a:defRPr sz="1800">
                <a:solidFill>
                  <a:srgbClr val="000000"/>
                </a:solidFill>
              </a:defRPr>
            </a:pPr>
            <a:r>
              <a:rPr sz="3600">
                <a:solidFill>
                  <a:srgbClr val="FFFFFF"/>
                </a:solidFill>
              </a:rPr>
              <a:t>Matthew 6:19-21</a:t>
            </a:r>
          </a:p>
        </p:txBody>
      </p:sp>
    </p:spTree>
  </p:cSld>
  <p:clrMapOvr>
    <a:masterClrMapping/>
  </p:clrMapOvr>
  <mc:AlternateContent xmlns:mc="http://schemas.openxmlformats.org/markup-compatibility/2006">
    <mc:Choice xmlns:p14="http://schemas.microsoft.com/office/powerpoint/2010/main" Requires="p14">
      <p:transition spd="slow" p14:dur="3000">
        <p:fade thruBlk="1"/>
      </p:transition>
    </mc:Choice>
    <mc:Fallback>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66" name="Shape 66"/>
          <p:cNvSpPr/>
          <p:nvPr/>
        </p:nvSpPr>
        <p:spPr>
          <a:xfrm>
            <a:off x="659705" y="3911600"/>
            <a:ext cx="11685390"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FFFFFF"/>
                </a:solidFill>
              </a:rPr>
              <a:t>“So whatever you wish that others would do to you, do also to them, for this is the Law and the Prophets.”</a:t>
            </a:r>
          </a:p>
          <a:p>
            <a:pPr lvl="0">
              <a:defRPr sz="1800">
                <a:solidFill>
                  <a:srgbClr val="000000"/>
                </a:solidFill>
              </a:defRPr>
            </a:pPr>
            <a:r>
              <a:rPr sz="3600">
                <a:solidFill>
                  <a:srgbClr val="FFFFFF"/>
                </a:solidFill>
              </a:rPr>
              <a:t>Matthew 7:12</a:t>
            </a:r>
          </a:p>
        </p:txBody>
      </p:sp>
    </p:spTree>
  </p:cSld>
  <p:clrMapOvr>
    <a:masterClrMapping/>
  </p:clrMapOvr>
  <mc:AlternateContent xmlns:mc="http://schemas.openxmlformats.org/markup-compatibility/2006">
    <mc:Choice xmlns:p14="http://schemas.microsoft.com/office/powerpoint/2010/main" Requires="p14">
      <p:transition spd="slow" p14:dur="3000">
        <p:fade thruBlk="1"/>
      </p:transition>
    </mc:Choice>
    <mc:Fallback>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72" name="Shape 72"/>
          <p:cNvSpPr/>
          <p:nvPr/>
        </p:nvSpPr>
        <p:spPr>
          <a:xfrm>
            <a:off x="659705" y="2997199"/>
            <a:ext cx="11685390" cy="375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lvl="0">
              <a:defRPr sz="1800">
                <a:solidFill>
                  <a:srgbClr val="000000"/>
                </a:solidFill>
              </a:defRPr>
            </a:pPr>
            <a:r>
              <a:rPr sz="3600">
                <a:solidFill>
                  <a:srgbClr val="FFFFFF"/>
                </a:solidFill>
              </a:rPr>
              <a:t>“When the Son of Man comes in his glory, and all the angels with him, then he will sit on his glorious throne. Before him will be gathered all the nations, and he will separate people one from another as a shepherd separates the sheep from the goats. And he will place the sheep on his right, but the goats on the left.”</a:t>
            </a:r>
          </a:p>
        </p:txBody>
      </p:sp>
    </p:spTree>
  </p:cSld>
  <p:clrMapOvr>
    <a:masterClrMapping/>
  </p:clrMapOvr>
  <mc:AlternateContent xmlns:mc="http://schemas.openxmlformats.org/markup-compatibility/2006" xmlns:p14="http://schemas.microsoft.com/office/powerpoint/2010/main">
    <mc:Choice Requires="p14">
      <p:transition spd="slow" p14:dur="50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75" name="Shape 75"/>
          <p:cNvSpPr/>
          <p:nvPr/>
        </p:nvSpPr>
        <p:spPr>
          <a:xfrm>
            <a:off x="659705" y="2683205"/>
            <a:ext cx="11685390"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lvl="0">
              <a:defRPr sz="1800">
                <a:solidFill>
                  <a:srgbClr val="000000"/>
                </a:solidFill>
              </a:defRPr>
            </a:pPr>
            <a:r>
              <a:rPr sz="3600">
                <a:solidFill>
                  <a:srgbClr val="FFFFFF"/>
                </a:solidFill>
              </a:rPr>
              <a:t>“Then the King will say to those on his right, ‘Come, you who are blessed by my Father, inherit the kingdom prepared for you from the foundation of the world. For I was hungry and you gave me food. I was thirsty and you gave me drink. I was a stranger and you welcomed me, I was naked and you clothed me, I was sick and you visited me, I was in prison and you came to me.’”</a:t>
            </a:r>
          </a:p>
        </p:txBody>
      </p:sp>
    </p:spTree>
  </p:cSld>
  <p:clrMapOvr>
    <a:masterClrMapping/>
  </p:clrMapOvr>
  <mc:AlternateContent xmlns:mc="http://schemas.openxmlformats.org/markup-compatibility/2006">
    <mc:Choice xmlns:p14="http://schemas.microsoft.com/office/powerpoint/2010/main" Requires="p14">
      <p:transition spd="slow" p14:dur="2000">
        <p:fade thruBlk="1"/>
      </p:transition>
    </mc:Choice>
    <mc:Fallback>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78" name="Shape 78"/>
          <p:cNvSpPr/>
          <p:nvPr/>
        </p:nvSpPr>
        <p:spPr>
          <a:xfrm>
            <a:off x="659705" y="2378405"/>
            <a:ext cx="11685390" cy="497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lvl="0">
              <a:defRPr sz="1800">
                <a:solidFill>
                  <a:srgbClr val="000000"/>
                </a:solidFill>
              </a:defRPr>
            </a:pPr>
            <a:r>
              <a:rPr sz="3600">
                <a:solidFill>
                  <a:srgbClr val="FFFFFF"/>
                </a:solidFill>
              </a:rPr>
              <a:t>“Then the righteous will answer him, saying, ‘Lord, when did we see you hungry and feed you, or thirsty and give you drink? And when did we see you a stranger and welcome you, or naked and clothe you? And when did we see you sick or in prison and visit you?’ And the King will answer them, ‘Truly, I say to you, as you did it to one of the least of these my brothers, you did it to me.’”</a:t>
            </a:r>
          </a:p>
        </p:txBody>
      </p:sp>
    </p:spTree>
  </p:cSld>
  <p:clrMapOvr>
    <a:masterClrMapping/>
  </p:clrMapOvr>
  <mc:AlternateContent xmlns:mc="http://schemas.openxmlformats.org/markup-compatibility/2006">
    <mc:Choice xmlns:p14="http://schemas.microsoft.com/office/powerpoint/2010/main" Requires="p14">
      <p:transition spd="slow" p14:dur="2000">
        <p:fade thruBlk="1"/>
      </p:transition>
    </mc:Choice>
    <mc:Fallback>
      <p:transition xmlns:p14="http://schemas.microsoft.com/office/powerpoint/2010/main" spd="slow">
        <p:fade thruBlk="1"/>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81" name="Shape 81"/>
          <p:cNvSpPr/>
          <p:nvPr/>
        </p:nvSpPr>
        <p:spPr>
          <a:xfrm>
            <a:off x="659705" y="2683205"/>
            <a:ext cx="11685390"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lvl="0">
              <a:defRPr sz="1800">
                <a:solidFill>
                  <a:srgbClr val="000000"/>
                </a:solidFill>
              </a:defRPr>
            </a:pPr>
            <a:r>
              <a:rPr sz="3600">
                <a:solidFill>
                  <a:srgbClr val="FFFFFF"/>
                </a:solidFill>
              </a:rPr>
              <a:t>“Then he will say to those on his left, ‘Depart from me, you cursed, into the eternal fire prepared for the devil and his angels. For I was hungry and you gave me no food, I was thirsty and you gave me no drink, I was a stranger and you did not welcome me, naked and you did not clothe me, sick and in prison and you did not visit me.’”</a:t>
            </a:r>
          </a:p>
        </p:txBody>
      </p:sp>
    </p:spTree>
  </p:cSld>
  <p:clrMapOvr>
    <a:masterClrMapping/>
  </p:clrMapOvr>
  <mc:AlternateContent xmlns:mc="http://schemas.openxmlformats.org/markup-compatibility/2006">
    <mc:Choice xmlns:p14="http://schemas.microsoft.com/office/powerpoint/2010/main" Requires="p14">
      <p:transition spd="slow" p14:dur="2000">
        <p:fade thruBlk="1"/>
      </p:transition>
    </mc:Choice>
    <mc:Fallback>
      <p:transition xmlns:p14="http://schemas.microsoft.com/office/powerpoint/2010/main" spd="slow">
        <p:fade thruBlk="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84" name="Shape 84"/>
          <p:cNvSpPr/>
          <p:nvPr/>
        </p:nvSpPr>
        <p:spPr>
          <a:xfrm>
            <a:off x="659705" y="3902405"/>
            <a:ext cx="11685390"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lvl="0">
              <a:defRPr sz="1800">
                <a:solidFill>
                  <a:srgbClr val="000000"/>
                </a:solidFill>
              </a:defRPr>
            </a:pPr>
            <a:r>
              <a:rPr sz="3600">
                <a:solidFill>
                  <a:srgbClr val="FFFFFF"/>
                </a:solidFill>
              </a:rPr>
              <a:t>“Then they also will answer, saying, ‘Lord, when did we see you hungry or thirsty or a stranger or naked or sick or in prison, and did not minister to you?”</a:t>
            </a:r>
          </a:p>
        </p:txBody>
      </p:sp>
    </p:spTree>
  </p:cSld>
  <p:clrMapOvr>
    <a:masterClrMapping/>
  </p:clrMapOvr>
  <mc:AlternateContent xmlns:mc="http://schemas.openxmlformats.org/markup-compatibility/2006">
    <mc:Choice xmlns:p14="http://schemas.microsoft.com/office/powerpoint/2010/main" Requires="p14">
      <p:transition spd="slow" p14:dur="2000">
        <p:fade thruBlk="1"/>
      </p:transition>
    </mc:Choice>
    <mc:Fallback>
      <p:transition xmlns:p14="http://schemas.microsoft.com/office/powerpoint/2010/main" spd="slow">
        <p:fade thruBlk="1"/>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87" name="Shape 87"/>
          <p:cNvSpPr/>
          <p:nvPr/>
        </p:nvSpPr>
        <p:spPr>
          <a:xfrm>
            <a:off x="659705" y="3902405"/>
            <a:ext cx="11685390"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lvl="0">
              <a:defRPr sz="1800">
                <a:solidFill>
                  <a:srgbClr val="000000"/>
                </a:solidFill>
              </a:defRPr>
            </a:pPr>
            <a:r>
              <a:rPr sz="3600">
                <a:solidFill>
                  <a:srgbClr val="FFFFFF"/>
                </a:solidFill>
              </a:rPr>
              <a:t>“Then he will answer them, saying, ‘Truly, I say to you, as you did not do it to one of the least of these, you did not do it to me.’”</a:t>
            </a:r>
          </a:p>
        </p:txBody>
      </p:sp>
    </p:spTree>
  </p:cSld>
  <p:clrMapOvr>
    <a:masterClrMapping/>
  </p:clrMapOvr>
  <mc:AlternateContent xmlns:mc="http://schemas.openxmlformats.org/markup-compatibility/2006">
    <mc:Choice xmlns:p14="http://schemas.microsoft.com/office/powerpoint/2010/main" Requires="p14">
      <p:transition spd="slow" p14:dur="2000">
        <p:fade thruBlk="1"/>
      </p:transition>
    </mc:Choice>
    <mc:Fallback>
      <p:transition xmlns:p14="http://schemas.microsoft.com/office/powerpoint/2010/main" spd="slow">
        <p:fade thruBlk="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90" name="Shape 90"/>
          <p:cNvSpPr/>
          <p:nvPr/>
        </p:nvSpPr>
        <p:spPr>
          <a:xfrm>
            <a:off x="659705" y="3902405"/>
            <a:ext cx="11685390"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FFFFFF"/>
                </a:solidFill>
              </a:rPr>
              <a:t>“And these will go away into eternal punishment, but the righteous into eternal life.”</a:t>
            </a:r>
          </a:p>
          <a:p>
            <a:pPr lvl="0">
              <a:defRPr sz="1800">
                <a:solidFill>
                  <a:srgbClr val="000000"/>
                </a:solidFill>
              </a:defRPr>
            </a:pPr>
            <a:r>
              <a:rPr sz="3600">
                <a:solidFill>
                  <a:srgbClr val="FFFFFF"/>
                </a:solidFill>
              </a:rPr>
              <a:t>Matthew 25:31-46</a:t>
            </a:r>
          </a:p>
        </p:txBody>
      </p:sp>
    </p:spTree>
  </p:cSld>
  <p:clrMapOvr>
    <a:masterClrMapping/>
  </p:clrMapOvr>
  <mc:AlternateContent xmlns:mc="http://schemas.openxmlformats.org/markup-compatibility/2006">
    <mc:Choice xmlns:p14="http://schemas.microsoft.com/office/powerpoint/2010/main" Requires="p14">
      <p:transition spd="slow" p14:dur="2000">
        <p:fade thruBlk="1"/>
      </p:transition>
    </mc:Choice>
    <mc:Fallback>
      <p:transition xmlns:p14="http://schemas.microsoft.com/office/powerpoint/2010/main" spd="slow">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asted-image.pdf"/>
          <p:cNvPicPr/>
          <p:nvPr/>
        </p:nvPicPr>
        <p:blipFill>
          <a:blip r:embed="rId2">
            <a:extLst/>
          </a:blip>
          <a:stretch>
            <a:fillRect/>
          </a:stretch>
        </p:blipFill>
        <p:spPr>
          <a:xfrm>
            <a:off x="-48705" y="-36529"/>
            <a:ext cx="13004802" cy="9753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p:nvPr/>
        </p:nvPicPr>
        <p:blipFill>
          <a:blip r:embed="rId2">
            <a:extLst/>
          </a:blip>
          <a:stretch>
            <a:fillRect/>
          </a:stretch>
        </p:blipFill>
        <p:spPr>
          <a:xfrm rot="21600000">
            <a:off x="2881922" y="1085849"/>
            <a:ext cx="7240956" cy="5549902"/>
          </a:xfrm>
          <a:prstGeom prst="rect">
            <a:avLst/>
          </a:prstGeom>
        </p:spPr>
      </p:pic>
      <p:sp>
        <p:nvSpPr>
          <p:cNvPr id="95" name="Shape 95"/>
          <p:cNvSpPr>
            <a:spLocks noGrp="1"/>
          </p:cNvSpPr>
          <p:nvPr>
            <p:ph type="title"/>
          </p:nvPr>
        </p:nvSpPr>
        <p:spPr>
          <a:prstGeom prst="rect">
            <a:avLst/>
          </a:prstGeom>
        </p:spPr>
        <p:txBody>
          <a:bodyPr/>
          <a:lstStyle>
            <a:lvl1pPr defTabSz="578358">
              <a:defRPr sz="6930" spc="69">
                <a:solidFill>
                  <a:srgbClr val="000000"/>
                </a:solidFill>
                <a:effectLst>
                  <a:outerShdw blurRad="37719" dist="12573" dir="5400000" rotWithShape="0">
                    <a:srgbClr val="E0DEC7">
                      <a:alpha val="80000"/>
                    </a:srgbClr>
                  </a:outerShdw>
                </a:effectLst>
              </a:defRPr>
            </a:lvl1pPr>
          </a:lstStyle>
          <a:p>
            <a:pPr lvl="0">
              <a:defRPr sz="1800" spc="0">
                <a:effectLst/>
              </a:defRPr>
            </a:pPr>
            <a:r>
              <a:rPr sz="6930" spc="69">
                <a:effectLst>
                  <a:outerShdw blurRad="37719" dist="12573" dir="5400000" rotWithShape="0">
                    <a:srgbClr val="E0DEC7">
                      <a:alpha val="80000"/>
                    </a:srgbClr>
                  </a:outerShdw>
                </a:effectLst>
              </a:rPr>
              <a:t>The priority of kindness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body" idx="1"/>
          </p:nvPr>
        </p:nvSpPr>
        <p:spPr>
          <a:xfrm>
            <a:off x="1587500" y="990600"/>
            <a:ext cx="10464800" cy="7772400"/>
          </a:xfrm>
          <a:prstGeom prst="rect">
            <a:avLst/>
          </a:prstGeom>
        </p:spPr>
        <p:txBody>
          <a:bodyPr/>
          <a:lstStyle/>
          <a:p>
            <a:pPr marL="444499" lvl="0" indent="-444499">
              <a:buBlip>
                <a:blip r:embed="rId2"/>
              </a:buBlip>
              <a:defRPr sz="1800">
                <a:solidFill>
                  <a:srgbClr val="000000"/>
                </a:solidFill>
              </a:defRPr>
            </a:pPr>
            <a:r>
              <a:rPr sz="4000"/>
              <a:t>Love is patient and </a:t>
            </a:r>
            <a:r>
              <a:rPr sz="4000" b="1" u="sng"/>
              <a:t>kind</a:t>
            </a:r>
            <a:r>
              <a:rPr sz="4000"/>
              <a:t>…  1 Cor 13:4</a:t>
            </a:r>
          </a:p>
          <a:p>
            <a:pPr marL="444499" lvl="0" indent="-444499">
              <a:buBlip>
                <a:blip r:embed="rId2"/>
              </a:buBlip>
              <a:defRPr sz="1800">
                <a:solidFill>
                  <a:srgbClr val="000000"/>
                </a:solidFill>
              </a:defRPr>
            </a:pPr>
            <a:r>
              <a:rPr sz="4000"/>
              <a:t>Put on then, as God’s chosen ones, holy and beloved, compassionate hearts, </a:t>
            </a:r>
            <a:r>
              <a:rPr sz="4000" b="1" u="sng"/>
              <a:t>kindness</a:t>
            </a:r>
            <a:r>
              <a:rPr sz="4000"/>
              <a:t>… Colossians 3:12</a:t>
            </a:r>
          </a:p>
          <a:p>
            <a:pPr marL="444499" lvl="0" indent="-444499">
              <a:buBlip>
                <a:blip r:embed="rId2"/>
              </a:buBlip>
              <a:defRPr sz="1800">
                <a:solidFill>
                  <a:srgbClr val="000000"/>
                </a:solidFill>
              </a:defRPr>
            </a:pPr>
            <a:r>
              <a:rPr sz="4000"/>
              <a:t>But the fruit of the Spirit is love, joy, peace, patience, </a:t>
            </a:r>
            <a:r>
              <a:rPr sz="4000" b="1" u="sng"/>
              <a:t>kindness</a:t>
            </a:r>
            <a:r>
              <a:rPr sz="4000"/>
              <a:t>… Galatians 5:22</a:t>
            </a:r>
          </a:p>
          <a:p>
            <a:pPr marL="444499" lvl="0" indent="-444499">
              <a:buBlip>
                <a:blip r:embed="rId2"/>
              </a:buBlip>
              <a:defRPr sz="1800">
                <a:solidFill>
                  <a:srgbClr val="000000"/>
                </a:solidFill>
              </a:defRPr>
            </a:pPr>
            <a:r>
              <a:rPr sz="4000"/>
              <a:t>Be </a:t>
            </a:r>
            <a:r>
              <a:rPr sz="4000" b="1" u="sng"/>
              <a:t>kind</a:t>
            </a:r>
            <a:r>
              <a:rPr sz="4000"/>
              <a:t> to one another… Ephesians 4:32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p:cNvPicPr/>
          <p:nvPr/>
        </p:nvPicPr>
        <p:blipFill>
          <a:blip r:embed="rId2">
            <a:extLst/>
          </a:blip>
          <a:stretch>
            <a:fillRect/>
          </a:stretch>
        </p:blipFill>
        <p:spPr>
          <a:xfrm rot="21600000">
            <a:off x="2882899" y="1098549"/>
            <a:ext cx="7240956" cy="5549902"/>
          </a:xfrm>
          <a:prstGeom prst="rect">
            <a:avLst/>
          </a:prstGeom>
        </p:spPr>
      </p:pic>
      <p:sp>
        <p:nvSpPr>
          <p:cNvPr id="100" name="Shape 100"/>
          <p:cNvSpPr>
            <a:spLocks noGrp="1"/>
          </p:cNvSpPr>
          <p:nvPr>
            <p:ph type="title"/>
          </p:nvPr>
        </p:nvSpPr>
        <p:spPr>
          <a:prstGeom prst="rect">
            <a:avLst/>
          </a:prstGeom>
        </p:spPr>
        <p:txBody>
          <a:bodyPr/>
          <a:lstStyle>
            <a:lvl1pPr>
              <a:defRPr>
                <a:solidFill>
                  <a:srgbClr val="000000"/>
                </a:solidFill>
              </a:defRPr>
            </a:lvl1pPr>
          </a:lstStyle>
          <a:p>
            <a:pPr lvl="0">
              <a:defRPr sz="1800" spc="0">
                <a:effectLst/>
              </a:defRPr>
            </a:pPr>
            <a:r>
              <a:rPr sz="7000" spc="70">
                <a:effectLst>
                  <a:outerShdw blurRad="38100" dist="12700" dir="5400000" rotWithShape="0">
                    <a:srgbClr val="E0DEC7">
                      <a:alpha val="80000"/>
                    </a:srgbClr>
                  </a:outerShdw>
                </a:effectLst>
              </a:rPr>
              <a:t>A characteristic of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body" idx="1"/>
          </p:nvPr>
        </p:nvSpPr>
        <p:spPr>
          <a:xfrm>
            <a:off x="1587500" y="990600"/>
            <a:ext cx="10464800" cy="7772400"/>
          </a:xfrm>
          <a:prstGeom prst="rect">
            <a:avLst/>
          </a:prstGeom>
        </p:spPr>
        <p:txBody>
          <a:bodyPr/>
          <a:lstStyle/>
          <a:p>
            <a:pPr marL="444499" lvl="0" indent="-444499">
              <a:buBlip>
                <a:blip r:embed="rId2"/>
              </a:buBlip>
              <a:defRPr sz="1800">
                <a:solidFill>
                  <a:srgbClr val="000000"/>
                </a:solidFill>
              </a:defRPr>
            </a:pPr>
            <a:r>
              <a:rPr sz="4000"/>
              <a:t>Or do your presume on the riches of his </a:t>
            </a:r>
            <a:r>
              <a:rPr sz="4000" b="1" u="sng"/>
              <a:t>kindness</a:t>
            </a:r>
            <a:r>
              <a:rPr sz="4000"/>
              <a:t> and forbearance and patience, not knowing that God’s </a:t>
            </a:r>
            <a:r>
              <a:rPr sz="4000" b="1" u="sng"/>
              <a:t>kindness</a:t>
            </a:r>
            <a:r>
              <a:rPr sz="4000" b="1"/>
              <a:t> </a:t>
            </a:r>
            <a:r>
              <a:rPr sz="4000"/>
              <a:t>is meant to lead you to repentance?  Romans 2:4</a:t>
            </a:r>
          </a:p>
          <a:p>
            <a:pPr marL="444499" lvl="0" indent="-444499">
              <a:buBlip>
                <a:blip r:embed="rId2"/>
              </a:buBlip>
              <a:defRPr sz="1800">
                <a:solidFill>
                  <a:srgbClr val="000000"/>
                </a:solidFill>
              </a:defRPr>
            </a:pPr>
            <a:r>
              <a:rPr sz="4000"/>
              <a:t>… so that in the coming ages he might show the immeasurable riches of his grace in </a:t>
            </a:r>
            <a:r>
              <a:rPr sz="4000" b="1" u="sng"/>
              <a:t>kindness</a:t>
            </a:r>
            <a:r>
              <a:rPr sz="4000"/>
              <a:t> toward us in Christ Jesus. Ephesians 2:7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body" idx="1"/>
          </p:nvPr>
        </p:nvSpPr>
        <p:spPr>
          <a:xfrm>
            <a:off x="1587500" y="990600"/>
            <a:ext cx="10464800" cy="7772400"/>
          </a:xfrm>
          <a:prstGeom prst="rect">
            <a:avLst/>
          </a:prstGeom>
        </p:spPr>
        <p:txBody>
          <a:bodyPr/>
          <a:lstStyle/>
          <a:p>
            <a:pPr marL="444499" lvl="0" indent="-444499">
              <a:buBlip>
                <a:blip r:embed="rId2"/>
              </a:buBlip>
              <a:defRPr sz="1800">
                <a:solidFill>
                  <a:srgbClr val="000000"/>
                </a:solidFill>
              </a:defRPr>
            </a:pPr>
            <a:r>
              <a:rPr sz="4000"/>
              <a:t>But when the goodness and loving </a:t>
            </a:r>
            <a:r>
              <a:rPr sz="4000" b="1" u="sng"/>
              <a:t>kindness</a:t>
            </a:r>
            <a:r>
              <a:rPr sz="4000"/>
              <a:t> of God our Savior appeared, he saved us…  Titus 3:4-5</a:t>
            </a:r>
          </a:p>
          <a:p>
            <a:pPr marL="444499" lvl="0" indent="-444499">
              <a:buBlip>
                <a:blip r:embed="rId2"/>
              </a:buBlip>
              <a:defRPr sz="1800">
                <a:solidFill>
                  <a:srgbClr val="000000"/>
                </a:solidFill>
              </a:defRPr>
            </a:pPr>
            <a:r>
              <a:rPr sz="4000"/>
              <a:t>“But love your enemies, and do good, and lend, expecting nothing in return, and your reward will be great, and you will be sons of the Most High; for he is </a:t>
            </a:r>
            <a:r>
              <a:rPr sz="4000" b="1" u="sng"/>
              <a:t>kind</a:t>
            </a:r>
            <a:r>
              <a:rPr sz="4000"/>
              <a:t> to the ungrateful and the evil. Be merciful, even as your Father is merciful.”  Luke 6:35-36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p:nvPr/>
        </p:nvPicPr>
        <p:blipFill>
          <a:blip r:embed="rId2">
            <a:extLst/>
          </a:blip>
          <a:stretch>
            <a:fillRect/>
          </a:stretch>
        </p:blipFill>
        <p:spPr>
          <a:xfrm rot="21600000">
            <a:off x="2882899" y="1098549"/>
            <a:ext cx="7240956" cy="5549902"/>
          </a:xfrm>
          <a:prstGeom prst="rect">
            <a:avLst/>
          </a:prstGeom>
        </p:spPr>
      </p:pic>
      <p:sp>
        <p:nvSpPr>
          <p:cNvPr id="107" name="Shape 107"/>
          <p:cNvSpPr>
            <a:spLocks noGrp="1"/>
          </p:cNvSpPr>
          <p:nvPr>
            <p:ph type="title"/>
          </p:nvPr>
        </p:nvSpPr>
        <p:spPr>
          <a:prstGeom prst="rect">
            <a:avLst/>
          </a:prstGeom>
        </p:spPr>
        <p:txBody>
          <a:bodyPr/>
          <a:lstStyle>
            <a:lvl1pPr>
              <a:defRPr>
                <a:solidFill>
                  <a:srgbClr val="000000"/>
                </a:solidFill>
              </a:defRPr>
            </a:lvl1pPr>
          </a:lstStyle>
          <a:p>
            <a:pPr lvl="0">
              <a:defRPr sz="1800" spc="0">
                <a:effectLst/>
              </a:defRPr>
            </a:pPr>
            <a:r>
              <a:rPr sz="7000" spc="70">
                <a:effectLst>
                  <a:outerShdw blurRad="38100" dist="12700" dir="5400000" rotWithShape="0">
                    <a:srgbClr val="E0DEC7">
                      <a:alpha val="80000"/>
                    </a:srgbClr>
                  </a:outerShdw>
                </a:effectLst>
              </a:rPr>
              <a:t>The nature of kindness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body" idx="1"/>
          </p:nvPr>
        </p:nvSpPr>
        <p:spPr>
          <a:xfrm>
            <a:off x="1587500" y="2743199"/>
            <a:ext cx="10464800" cy="6019802"/>
          </a:xfrm>
          <a:prstGeom prst="rect">
            <a:avLst/>
          </a:prstGeom>
        </p:spPr>
        <p:txBody>
          <a:bodyPr/>
          <a:lstStyle/>
          <a:p>
            <a:pPr marL="444499" lvl="0" indent="-444499">
              <a:buBlip>
                <a:blip r:embed="rId2"/>
              </a:buBlip>
              <a:defRPr sz="1800">
                <a:solidFill>
                  <a:srgbClr val="000000"/>
                </a:solidFill>
              </a:defRPr>
            </a:pPr>
            <a:r>
              <a:rPr sz="4000"/>
              <a:t>Yet it was </a:t>
            </a:r>
            <a:r>
              <a:rPr sz="4000" b="1" u="sng"/>
              <a:t>kind</a:t>
            </a:r>
            <a:r>
              <a:rPr sz="4000"/>
              <a:t> of you to share in my trouble.  Philippians 4:14</a:t>
            </a:r>
          </a:p>
          <a:p>
            <a:pPr marL="444499" lvl="0" indent="-444499">
              <a:buBlip>
                <a:blip r:embed="rId2"/>
              </a:buBlip>
              <a:defRPr sz="1800">
                <a:solidFill>
                  <a:srgbClr val="000000"/>
                </a:solidFill>
              </a:defRPr>
            </a:pPr>
            <a:r>
              <a:rPr sz="4000"/>
              <a:t>Love one another with brotherly affection. </a:t>
            </a:r>
            <a:r>
              <a:rPr sz="4000" b="1" u="sng"/>
              <a:t>Outdo</a:t>
            </a:r>
            <a:r>
              <a:rPr sz="4000"/>
              <a:t> one another in showing honor.  Romans 12:10</a:t>
            </a:r>
          </a:p>
        </p:txBody>
      </p:sp>
      <p:sp>
        <p:nvSpPr>
          <p:cNvPr id="110" name="Shape 110"/>
          <p:cNvSpPr/>
          <p:nvPr/>
        </p:nvSpPr>
        <p:spPr>
          <a:xfrm>
            <a:off x="3152874" y="1651000"/>
            <a:ext cx="6699052"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b="1"/>
            </a:lvl1pPr>
          </a:lstStyle>
          <a:p>
            <a:pPr lvl="0">
              <a:defRPr sz="1800" b="0">
                <a:solidFill>
                  <a:srgbClr val="000000"/>
                </a:solidFill>
              </a:defRPr>
            </a:pPr>
            <a:r>
              <a:rPr sz="4800" b="1">
                <a:solidFill>
                  <a:srgbClr val="6E603B"/>
                </a:solidFill>
              </a:rPr>
              <a:t>Kindness is thoughtful.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body" idx="1"/>
          </p:nvPr>
        </p:nvSpPr>
        <p:spPr>
          <a:xfrm>
            <a:off x="1587500" y="2743199"/>
            <a:ext cx="10464800" cy="6019801"/>
          </a:xfrm>
          <a:prstGeom prst="rect">
            <a:avLst/>
          </a:prstGeom>
        </p:spPr>
        <p:txBody>
          <a:bodyPr/>
          <a:lstStyle/>
          <a:p>
            <a:pPr marL="444499" lvl="0" indent="-444499">
              <a:buBlip>
                <a:blip r:embed="rId2"/>
              </a:buBlip>
              <a:defRPr sz="1800">
                <a:solidFill>
                  <a:srgbClr val="000000"/>
                </a:solidFill>
              </a:defRPr>
            </a:pPr>
            <a:r>
              <a:rPr sz="4000"/>
              <a:t>Let all bitterness and wrath and anger and clamor and slander be put away from you, along with all malice. Be kind to one another… Ephesians 4:31-32</a:t>
            </a:r>
          </a:p>
          <a:p>
            <a:pPr marL="444499" lvl="0" indent="-444499">
              <a:buBlip>
                <a:blip r:embed="rId2"/>
              </a:buBlip>
              <a:defRPr sz="1800">
                <a:solidFill>
                  <a:srgbClr val="000000"/>
                </a:solidFill>
              </a:defRPr>
            </a:pPr>
            <a:r>
              <a:rPr sz="4000"/>
              <a:t>And if anyone would sue you and take your tunic, let him have your cloak as well. And if anyone forces you to go one mile, go with him two miles.  Matthew 5:40-41</a:t>
            </a:r>
          </a:p>
        </p:txBody>
      </p:sp>
      <p:sp>
        <p:nvSpPr>
          <p:cNvPr id="113" name="Shape 113"/>
          <p:cNvSpPr/>
          <p:nvPr/>
        </p:nvSpPr>
        <p:spPr>
          <a:xfrm>
            <a:off x="2288629" y="1231900"/>
            <a:ext cx="8427542"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b="1"/>
            </a:lvl1pPr>
          </a:lstStyle>
          <a:p>
            <a:pPr lvl="0">
              <a:defRPr sz="1800" b="0">
                <a:solidFill>
                  <a:srgbClr val="000000"/>
                </a:solidFill>
              </a:defRPr>
            </a:pPr>
            <a:r>
              <a:rPr sz="4800" b="1">
                <a:solidFill>
                  <a:srgbClr val="6E603B"/>
                </a:solidFill>
              </a:rPr>
              <a:t>Kindness is opposed to anger.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body" idx="1"/>
          </p:nvPr>
        </p:nvSpPr>
        <p:spPr>
          <a:xfrm>
            <a:off x="1587500" y="2743199"/>
            <a:ext cx="10464800" cy="6019801"/>
          </a:xfrm>
          <a:prstGeom prst="rect">
            <a:avLst/>
          </a:prstGeom>
        </p:spPr>
        <p:txBody>
          <a:bodyPr/>
          <a:lstStyle/>
          <a:p>
            <a:pPr marL="444499" lvl="0" indent="-444499">
              <a:buBlip>
                <a:blip r:embed="rId2"/>
              </a:buBlip>
              <a:defRPr sz="1800">
                <a:solidFill>
                  <a:srgbClr val="000000"/>
                </a:solidFill>
              </a:defRPr>
            </a:pPr>
            <a:r>
              <a:rPr sz="4000"/>
              <a:t>If your enemy is hungry, </a:t>
            </a:r>
            <a:r>
              <a:rPr sz="4000" b="1" u="sng"/>
              <a:t>feed</a:t>
            </a:r>
            <a:r>
              <a:rPr sz="4000"/>
              <a:t> him; if he is thirsty, give him something to </a:t>
            </a:r>
            <a:r>
              <a:rPr sz="4000" b="1" u="sng"/>
              <a:t>drink</a:t>
            </a:r>
            <a:r>
              <a:rPr sz="4000"/>
              <a:t>… Do not be overcome by evil, but overcome evil with </a:t>
            </a:r>
            <a:r>
              <a:rPr sz="4000" b="1" u="sng"/>
              <a:t>good</a:t>
            </a:r>
            <a:r>
              <a:rPr sz="4000"/>
              <a:t>.  Romans 12:20-21</a:t>
            </a:r>
          </a:p>
        </p:txBody>
      </p:sp>
      <p:sp>
        <p:nvSpPr>
          <p:cNvPr id="116" name="Shape 116"/>
          <p:cNvSpPr/>
          <p:nvPr/>
        </p:nvSpPr>
        <p:spPr>
          <a:xfrm>
            <a:off x="2288629" y="1701800"/>
            <a:ext cx="8427542"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b="1"/>
            </a:lvl1pPr>
          </a:lstStyle>
          <a:p>
            <a:pPr lvl="0">
              <a:defRPr sz="1800" b="0">
                <a:solidFill>
                  <a:srgbClr val="000000"/>
                </a:solidFill>
              </a:defRPr>
            </a:pPr>
            <a:r>
              <a:rPr sz="4800" b="1">
                <a:solidFill>
                  <a:srgbClr val="6E603B"/>
                </a:solidFill>
              </a:rPr>
              <a:t>Kindness is opposed to anger.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p:nvPr/>
        </p:nvSpPr>
        <p:spPr>
          <a:xfrm>
            <a:off x="3373" y="0"/>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pic>
        <p:nvPicPr>
          <p:cNvPr id="39" name="pasted-image.pdf"/>
          <p:cNvPicPr/>
          <p:nvPr/>
        </p:nvPicPr>
        <p:blipFill>
          <a:blip r:embed="rId2">
            <a:extLst/>
          </a:blip>
          <a:stretch>
            <a:fillRect/>
          </a:stretch>
        </p:blipFill>
        <p:spPr>
          <a:xfrm>
            <a:off x="3894173" y="2448360"/>
            <a:ext cx="5216675" cy="6955568"/>
          </a:xfrm>
          <a:prstGeom prst="rect">
            <a:avLst/>
          </a:prstGeom>
          <a:ln w="12700">
            <a:miter lim="400000"/>
          </a:ln>
        </p:spPr>
      </p:pic>
      <p:sp>
        <p:nvSpPr>
          <p:cNvPr id="40" name="Shape 40"/>
          <p:cNvSpPr/>
          <p:nvPr/>
        </p:nvSpPr>
        <p:spPr>
          <a:xfrm>
            <a:off x="696366" y="368299"/>
            <a:ext cx="11612067"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4800" b="1">
                <a:solidFill>
                  <a:srgbClr val="FFFB00"/>
                </a:solidFill>
              </a:rPr>
              <a:t>Evangelism Workshop:</a:t>
            </a:r>
            <a:r>
              <a:rPr sz="4800" b="1">
                <a:solidFill>
                  <a:srgbClr val="FFFFFF"/>
                </a:solidFill>
              </a:rPr>
              <a:t>  </a:t>
            </a:r>
          </a:p>
          <a:p>
            <a:pPr lvl="0">
              <a:defRPr sz="1800">
                <a:solidFill>
                  <a:srgbClr val="000000"/>
                </a:solidFill>
              </a:defRPr>
            </a:pPr>
            <a:r>
              <a:rPr sz="4800" b="1">
                <a:solidFill>
                  <a:srgbClr val="FFFFFF"/>
                </a:solidFill>
              </a:rPr>
              <a:t>Monday, February 13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body" idx="1"/>
          </p:nvPr>
        </p:nvSpPr>
        <p:spPr>
          <a:xfrm>
            <a:off x="1587500" y="2743199"/>
            <a:ext cx="10464800" cy="6019801"/>
          </a:xfrm>
          <a:prstGeom prst="rect">
            <a:avLst/>
          </a:prstGeom>
        </p:spPr>
        <p:txBody>
          <a:bodyPr/>
          <a:lstStyle/>
          <a:p>
            <a:pPr marL="444499" lvl="0" indent="-444499">
              <a:buBlip>
                <a:blip r:embed="rId2"/>
              </a:buBlip>
              <a:defRPr sz="1800">
                <a:solidFill>
                  <a:srgbClr val="000000"/>
                </a:solidFill>
              </a:defRPr>
            </a:pPr>
            <a:r>
              <a:rPr sz="4000"/>
              <a:t>“…love your enemies, and do good, and lend, expecting nothing in return, and your reward will be great, and you will be sons of the Most High, for he is kind to the </a:t>
            </a:r>
            <a:r>
              <a:rPr sz="4000" b="1" u="sng"/>
              <a:t>ungrateful</a:t>
            </a:r>
            <a:r>
              <a:rPr sz="4000"/>
              <a:t> and the </a:t>
            </a:r>
            <a:r>
              <a:rPr sz="4000" b="1" u="sng"/>
              <a:t>evil</a:t>
            </a:r>
            <a:r>
              <a:rPr sz="4000"/>
              <a:t>.  Luke 6:35</a:t>
            </a:r>
          </a:p>
        </p:txBody>
      </p:sp>
      <p:sp>
        <p:nvSpPr>
          <p:cNvPr id="119" name="Shape 119"/>
          <p:cNvSpPr/>
          <p:nvPr/>
        </p:nvSpPr>
        <p:spPr>
          <a:xfrm>
            <a:off x="1079202" y="1536700"/>
            <a:ext cx="113543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b="1"/>
            </a:lvl1pPr>
          </a:lstStyle>
          <a:p>
            <a:pPr lvl="0">
              <a:defRPr sz="1800" b="0">
                <a:solidFill>
                  <a:srgbClr val="000000"/>
                </a:solidFill>
              </a:defRPr>
            </a:pPr>
            <a:r>
              <a:rPr sz="4800" b="1">
                <a:solidFill>
                  <a:srgbClr val="6E603B"/>
                </a:solidFill>
              </a:rPr>
              <a:t>Kindness gives with no strings attached.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RandomActsofKindness-1023x682.jpg"/>
          <p:cNvPicPr/>
          <p:nvPr/>
        </p:nvPicPr>
        <p:blipFill>
          <a:blip r:embed="rId3">
            <a:extLst/>
          </a:blip>
          <a:srcRect l="3111" t="596" r="13738" b="5811"/>
          <a:stretch>
            <a:fillRect/>
          </a:stretch>
        </p:blipFill>
        <p:spPr>
          <a:xfrm>
            <a:off x="-765750" y="-735238"/>
            <a:ext cx="13965611" cy="10479644"/>
          </a:xfrm>
          <a:prstGeom prst="rect">
            <a:avLst/>
          </a:prstGeom>
          <a:ln w="12700">
            <a:miter lim="400000"/>
          </a:ln>
        </p:spPr>
      </p:pic>
      <p:sp>
        <p:nvSpPr>
          <p:cNvPr id="122" name="Shape 122"/>
          <p:cNvSpPr/>
          <p:nvPr/>
        </p:nvSpPr>
        <p:spPr>
          <a:xfrm>
            <a:off x="575691" y="7156449"/>
            <a:ext cx="11853417" cy="1562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10000" b="1">
                <a:solidFill>
                  <a:srgbClr val="FFFFFF"/>
                </a:solidFill>
                <a:effectLst>
                  <a:outerShdw blurRad="12700" dist="63500" dir="18900000" rotWithShape="0">
                    <a:srgbClr val="000000"/>
                  </a:outerShdw>
                </a:effectLst>
                <a:latin typeface="Perpetua"/>
                <a:ea typeface="Perpetua"/>
                <a:cs typeface="Perpetua"/>
                <a:sym typeface="Perpetua"/>
              </a:defRPr>
            </a:lvl1pPr>
          </a:lstStyle>
          <a:p>
            <a:pPr lvl="0">
              <a:defRPr sz="1800" b="0">
                <a:solidFill>
                  <a:srgbClr val="000000"/>
                </a:solidFill>
                <a:effectLst/>
              </a:defRPr>
            </a:pPr>
            <a:r>
              <a:rPr sz="10000" b="1" dirty="0">
                <a:solidFill>
                  <a:srgbClr val="FFFFFF"/>
                </a:solidFill>
                <a:effectLst>
                  <a:outerShdw blurRad="12700" dist="63500" dir="18900000" rotWithShape="0">
                    <a:srgbClr val="000000"/>
                  </a:outerShdw>
                </a:effectLst>
              </a:rPr>
              <a:t>40 Days of Kindness</a:t>
            </a:r>
          </a:p>
        </p:txBody>
      </p:sp>
      <p:sp>
        <p:nvSpPr>
          <p:cNvPr id="2" name="TextBox 1"/>
          <p:cNvSpPr txBox="1"/>
          <p:nvPr/>
        </p:nvSpPr>
        <p:spPr>
          <a:xfrm>
            <a:off x="4557957" y="8531134"/>
            <a:ext cx="3888885"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1" u="none" strike="noStrike" cap="none" spc="0" normalizeH="0" baseline="0" dirty="0" smtClean="0">
                <a:ln>
                  <a:noFill/>
                </a:ln>
                <a:solidFill>
                  <a:srgbClr val="FFFF00"/>
                </a:solidFill>
                <a:effectLst>
                  <a:outerShdw blurRad="50800" dist="38100" dir="2700000" algn="tl" rotWithShape="0">
                    <a:prstClr val="black">
                      <a:alpha val="40000"/>
                    </a:prstClr>
                  </a:outerShdw>
                </a:effectLst>
                <a:uFillTx/>
                <a:latin typeface="Helvetica"/>
                <a:ea typeface="Palatino"/>
                <a:cs typeface="Helvetica"/>
                <a:sym typeface="Palatino"/>
              </a:rPr>
              <a:t>#40daysofkindness</a:t>
            </a:r>
            <a:endParaRPr kumimoji="0" lang="en-US" sz="3200" b="1" u="none" strike="noStrike" cap="none" spc="0" normalizeH="0" baseline="0" dirty="0">
              <a:ln>
                <a:noFill/>
              </a:ln>
              <a:solidFill>
                <a:srgbClr val="FFFF00"/>
              </a:solidFill>
              <a:effectLst>
                <a:outerShdw blurRad="50800" dist="38100" dir="2700000" algn="tl" rotWithShape="0">
                  <a:prstClr val="black">
                    <a:alpha val="40000"/>
                  </a:prstClr>
                </a:outerShdw>
              </a:effectLst>
              <a:uFillTx/>
              <a:latin typeface="Helvetica"/>
              <a:ea typeface="Palatino"/>
              <a:cs typeface="Helvetica"/>
              <a:sym typeface="Palati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8"/>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pic>
        <p:nvPicPr>
          <p:cNvPr id="3" name="Picture 2" descr="ap1101261128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866"/>
            <a:ext cx="13004800" cy="8669867"/>
          </a:xfrm>
          <a:prstGeom prst="rect">
            <a:avLst/>
          </a:prstGeom>
        </p:spPr>
      </p:pic>
    </p:spTree>
    <p:extLst>
      <p:ext uri="{BB962C8B-B14F-4D97-AF65-F5344CB8AC3E}">
        <p14:creationId xmlns:p14="http://schemas.microsoft.com/office/powerpoint/2010/main" val="59663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asted-image.tif"/>
          <p:cNvPicPr/>
          <p:nvPr/>
        </p:nvPicPr>
        <p:blipFill>
          <a:blip r:embed="rId2">
            <a:extLst/>
          </a:blip>
          <a:stretch>
            <a:fillRect/>
          </a:stretch>
        </p:blipFill>
        <p:spPr>
          <a:xfrm>
            <a:off x="-1659255" y="-100410"/>
            <a:ext cx="15561310" cy="9725820"/>
          </a:xfrm>
          <a:prstGeom prst="rect">
            <a:avLst/>
          </a:prstGeom>
          <a:ln w="12700">
            <a:miter lim="400000"/>
          </a:ln>
        </p:spPr>
      </p:pic>
      <p:sp>
        <p:nvSpPr>
          <p:cNvPr id="43" name="Shape 43"/>
          <p:cNvSpPr/>
          <p:nvPr/>
        </p:nvSpPr>
        <p:spPr>
          <a:xfrm>
            <a:off x="711051" y="4144044"/>
            <a:ext cx="7633296" cy="3243512"/>
          </a:xfrm>
          <a:prstGeom prst="rect">
            <a:avLst/>
          </a:prstGeom>
          <a:solidFill>
            <a:srgbClr val="A65C26">
              <a:alpha val="76073"/>
            </a:srgbClr>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44" name="Shape 44"/>
          <p:cNvSpPr>
            <a:spLocks noGrp="1"/>
          </p:cNvSpPr>
          <p:nvPr>
            <p:ph type="title"/>
          </p:nvPr>
        </p:nvSpPr>
        <p:spPr>
          <a:xfrm>
            <a:off x="1033090" y="4144044"/>
            <a:ext cx="6989218" cy="3243512"/>
          </a:xfrm>
          <a:prstGeom prst="rect">
            <a:avLst/>
          </a:prstGeom>
        </p:spPr>
        <p:txBody>
          <a:bodyPr anchor="ctr"/>
          <a:lstStyle>
            <a:lvl1pPr>
              <a:defRPr sz="9000" spc="90">
                <a:solidFill>
                  <a:srgbClr val="FFFFFF"/>
                </a:solidFill>
                <a:effectLst>
                  <a:outerShdw blurRad="38100" dist="12700" dir="5400000" rotWithShape="0">
                    <a:srgbClr val="000000">
                      <a:alpha val="80000"/>
                    </a:srgbClr>
                  </a:outerShdw>
                </a:effectLst>
              </a:defRPr>
            </a:lvl1pPr>
          </a:lstStyle>
          <a:p>
            <a:pPr lvl="0">
              <a:defRPr sz="1800" spc="0">
                <a:solidFill>
                  <a:srgbClr val="000000"/>
                </a:solidFill>
                <a:effectLst/>
              </a:defRPr>
            </a:pPr>
            <a:r>
              <a:rPr sz="9000" spc="90">
                <a:solidFill>
                  <a:srgbClr val="FFFFFF"/>
                </a:solidFill>
                <a:effectLst>
                  <a:outerShdw blurRad="38100" dist="12700" dir="5400000" rotWithShape="0">
                    <a:srgbClr val="000000">
                      <a:alpha val="80000"/>
                    </a:srgbClr>
                  </a:outerShdw>
                </a:effectLst>
              </a:rPr>
              <a:t>The Fruit of the Spirit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body" idx="1"/>
          </p:nvPr>
        </p:nvSpPr>
        <p:spPr>
          <a:prstGeom prst="rect">
            <a:avLst/>
          </a:prstGeom>
        </p:spPr>
        <p:txBody>
          <a:bodyPr/>
          <a:lstStyle/>
          <a:p>
            <a:pPr lvl="0">
              <a:spcBef>
                <a:spcPts val="2400"/>
              </a:spcBef>
              <a:buBlip>
                <a:blip r:embed="rId2"/>
              </a:buBlip>
              <a:defRPr sz="1800">
                <a:solidFill>
                  <a:srgbClr val="000000"/>
                </a:solidFill>
              </a:defRPr>
            </a:pPr>
            <a:r>
              <a:rPr sz="3600">
                <a:solidFill>
                  <a:srgbClr val="53410B"/>
                </a:solidFill>
              </a:rPr>
              <a:t>October - </a:t>
            </a:r>
            <a:r>
              <a:rPr sz="3600" b="1">
                <a:solidFill>
                  <a:srgbClr val="53410B"/>
                </a:solidFill>
              </a:rPr>
              <a:t>Love</a:t>
            </a:r>
            <a:endParaRPr sz="3600">
              <a:solidFill>
                <a:srgbClr val="53410B"/>
              </a:solidFill>
            </a:endParaRPr>
          </a:p>
          <a:p>
            <a:pPr lvl="0">
              <a:spcBef>
                <a:spcPts val="2400"/>
              </a:spcBef>
              <a:buBlip>
                <a:blip r:embed="rId2"/>
              </a:buBlip>
              <a:defRPr sz="1800">
                <a:solidFill>
                  <a:srgbClr val="000000"/>
                </a:solidFill>
              </a:defRPr>
            </a:pPr>
            <a:r>
              <a:rPr sz="3600">
                <a:solidFill>
                  <a:srgbClr val="53410B"/>
                </a:solidFill>
              </a:rPr>
              <a:t>November - </a:t>
            </a:r>
            <a:r>
              <a:rPr sz="3600" b="1">
                <a:solidFill>
                  <a:srgbClr val="53410B"/>
                </a:solidFill>
              </a:rPr>
              <a:t>Joy</a:t>
            </a:r>
            <a:endParaRPr sz="3600">
              <a:solidFill>
                <a:srgbClr val="53410B"/>
              </a:solidFill>
            </a:endParaRPr>
          </a:p>
          <a:p>
            <a:pPr lvl="0">
              <a:spcBef>
                <a:spcPts val="2400"/>
              </a:spcBef>
              <a:buBlip>
                <a:blip r:embed="rId2"/>
              </a:buBlip>
              <a:defRPr sz="1800">
                <a:solidFill>
                  <a:srgbClr val="000000"/>
                </a:solidFill>
              </a:defRPr>
            </a:pPr>
            <a:r>
              <a:rPr sz="3600">
                <a:solidFill>
                  <a:srgbClr val="53410B"/>
                </a:solidFill>
              </a:rPr>
              <a:t>December - </a:t>
            </a:r>
            <a:r>
              <a:rPr sz="3600" b="1">
                <a:solidFill>
                  <a:srgbClr val="53410B"/>
                </a:solidFill>
              </a:rPr>
              <a:t>Peace</a:t>
            </a:r>
            <a:endParaRPr sz="3600">
              <a:solidFill>
                <a:srgbClr val="53410B"/>
              </a:solidFill>
            </a:endParaRPr>
          </a:p>
          <a:p>
            <a:pPr lvl="0">
              <a:spcBef>
                <a:spcPts val="2400"/>
              </a:spcBef>
              <a:buBlip>
                <a:blip r:embed="rId2"/>
              </a:buBlip>
              <a:defRPr sz="1800">
                <a:solidFill>
                  <a:srgbClr val="000000"/>
                </a:solidFill>
              </a:defRPr>
            </a:pPr>
            <a:r>
              <a:rPr sz="3600">
                <a:solidFill>
                  <a:srgbClr val="53410B"/>
                </a:solidFill>
              </a:rPr>
              <a:t>January - </a:t>
            </a:r>
            <a:r>
              <a:rPr sz="3600" b="1">
                <a:solidFill>
                  <a:srgbClr val="53410B"/>
                </a:solidFill>
              </a:rPr>
              <a:t>Patience</a:t>
            </a:r>
            <a:endParaRPr sz="3600">
              <a:solidFill>
                <a:srgbClr val="53410B"/>
              </a:solidFill>
            </a:endParaRPr>
          </a:p>
          <a:p>
            <a:pPr lvl="0">
              <a:spcBef>
                <a:spcPts val="2400"/>
              </a:spcBef>
              <a:buBlip>
                <a:blip r:embed="rId2"/>
              </a:buBlip>
              <a:defRPr sz="1800">
                <a:solidFill>
                  <a:srgbClr val="000000"/>
                </a:solidFill>
              </a:defRPr>
            </a:pPr>
            <a:r>
              <a:rPr sz="3600">
                <a:solidFill>
                  <a:srgbClr val="53410B"/>
                </a:solidFill>
              </a:rPr>
              <a:t>February - </a:t>
            </a:r>
            <a:r>
              <a:rPr sz="3600" b="1">
                <a:solidFill>
                  <a:srgbClr val="53410B"/>
                </a:solidFill>
              </a:rPr>
              <a:t>Kindness</a:t>
            </a:r>
            <a:endParaRPr sz="3600">
              <a:solidFill>
                <a:srgbClr val="53410B"/>
              </a:solidFill>
            </a:endParaRPr>
          </a:p>
          <a:p>
            <a:pPr lvl="0">
              <a:spcBef>
                <a:spcPts val="2400"/>
              </a:spcBef>
              <a:buBlip>
                <a:blip r:embed="rId2"/>
              </a:buBlip>
              <a:defRPr sz="1800">
                <a:solidFill>
                  <a:srgbClr val="000000"/>
                </a:solidFill>
              </a:defRPr>
            </a:pPr>
            <a:r>
              <a:rPr sz="3600">
                <a:solidFill>
                  <a:srgbClr val="53410B"/>
                </a:solidFill>
              </a:rPr>
              <a:t>March - </a:t>
            </a:r>
            <a:r>
              <a:rPr sz="3600" b="1">
                <a:solidFill>
                  <a:srgbClr val="53410B"/>
                </a:solidFill>
              </a:rPr>
              <a:t>Faithfulness</a:t>
            </a:r>
            <a:endParaRPr sz="3600">
              <a:solidFill>
                <a:srgbClr val="53410B"/>
              </a:solidFill>
            </a:endParaRPr>
          </a:p>
          <a:p>
            <a:pPr lvl="0">
              <a:spcBef>
                <a:spcPts val="2400"/>
              </a:spcBef>
              <a:buBlip>
                <a:blip r:embed="rId2"/>
              </a:buBlip>
              <a:defRPr sz="1800">
                <a:solidFill>
                  <a:srgbClr val="000000"/>
                </a:solidFill>
              </a:defRPr>
            </a:pPr>
            <a:r>
              <a:rPr sz="3600">
                <a:solidFill>
                  <a:srgbClr val="53410B"/>
                </a:solidFill>
              </a:rPr>
              <a:t>April - </a:t>
            </a:r>
            <a:r>
              <a:rPr sz="3600" b="1">
                <a:solidFill>
                  <a:srgbClr val="53410B"/>
                </a:solidFill>
              </a:rPr>
              <a:t>Gentleness</a:t>
            </a:r>
            <a:endParaRPr sz="3600">
              <a:solidFill>
                <a:srgbClr val="53410B"/>
              </a:solidFill>
            </a:endParaRPr>
          </a:p>
          <a:p>
            <a:pPr lvl="0">
              <a:spcBef>
                <a:spcPts val="2400"/>
              </a:spcBef>
              <a:buBlip>
                <a:blip r:embed="rId2"/>
              </a:buBlip>
              <a:defRPr sz="1800">
                <a:solidFill>
                  <a:srgbClr val="000000"/>
                </a:solidFill>
              </a:defRPr>
            </a:pPr>
            <a:r>
              <a:rPr sz="3600">
                <a:solidFill>
                  <a:srgbClr val="53410B"/>
                </a:solidFill>
              </a:rPr>
              <a:t>May - </a:t>
            </a:r>
            <a:r>
              <a:rPr sz="3600" b="1">
                <a:solidFill>
                  <a:srgbClr val="53410B"/>
                </a:solidFill>
              </a:rPr>
              <a:t>Self-control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57" name="Shape 57"/>
          <p:cNvSpPr/>
          <p:nvPr/>
        </p:nvSpPr>
        <p:spPr>
          <a:xfrm>
            <a:off x="659705" y="4216400"/>
            <a:ext cx="11685390"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FFFFFF"/>
                </a:solidFill>
              </a:rPr>
              <a:t>“Blessed are the merciful, for they shall receive mercy.”</a:t>
            </a:r>
          </a:p>
          <a:p>
            <a:pPr lvl="0">
              <a:defRPr sz="1800">
                <a:solidFill>
                  <a:srgbClr val="000000"/>
                </a:solidFill>
              </a:defRPr>
            </a:pPr>
            <a:r>
              <a:rPr sz="3600">
                <a:solidFill>
                  <a:srgbClr val="FFFFFF"/>
                </a:solidFill>
              </a:rPr>
              <a:t>Matthew 5:7</a:t>
            </a:r>
          </a:p>
        </p:txBody>
      </p:sp>
    </p:spTree>
  </p:cSld>
  <p:clrMapOvr>
    <a:masterClrMapping/>
  </p:clrMapOvr>
  <mc:AlternateContent xmlns:mc="http://schemas.openxmlformats.org/markup-compatibility/2006">
    <mc:Choice xmlns:p14="http://schemas.microsoft.com/office/powerpoint/2010/main" Requires="p14">
      <p:transition spd="slow" p14:dur="3000">
        <p:fade thruBlk="1"/>
      </p:transition>
    </mc:Choice>
    <mc:Fallback>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51" name="Shape 51"/>
          <p:cNvSpPr/>
          <p:nvPr/>
        </p:nvSpPr>
        <p:spPr>
          <a:xfrm>
            <a:off x="659705" y="2082799"/>
            <a:ext cx="11685390"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FFFFFF"/>
                </a:solidFill>
              </a:rPr>
              <a:t>“You have heard that it was said, ‘An eye for an eye and a tooth for a tooth.’ But I say to you, Do not resist the one who is evil. But if anyone slaps you on the right cheek, turn to him the other also. And if anyone would sue you and take your tunic, let him have your cloak as well. And if anyone forces you to go one mile, go with him two miles. Give to the one who begs from you, and do not refuse the one who would borrow from you.”</a:t>
            </a:r>
          </a:p>
          <a:p>
            <a:pPr lvl="0">
              <a:defRPr sz="1800">
                <a:solidFill>
                  <a:srgbClr val="000000"/>
                </a:solidFill>
              </a:defRPr>
            </a:pPr>
            <a:r>
              <a:rPr sz="3600">
                <a:solidFill>
                  <a:srgbClr val="FFFFFF"/>
                </a:solidFill>
              </a:rPr>
              <a:t>Matthew 5:38-42</a:t>
            </a:r>
          </a:p>
        </p:txBody>
      </p:sp>
    </p:spTree>
  </p:cSld>
  <p:clrMapOvr>
    <a:masterClrMapping/>
  </p:clrMapOvr>
  <mc:AlternateContent xmlns:mc="http://schemas.openxmlformats.org/markup-compatibility/2006">
    <mc:Choice xmlns:p14="http://schemas.microsoft.com/office/powerpoint/2010/main" Requires="p14">
      <p:transition spd="slow" p14:dur="3000">
        <p:fade thruBlk="1"/>
      </p:transition>
    </mc:Choice>
    <mc:Fallback>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3373" y="-9195"/>
            <a:ext cx="12998055" cy="9753601"/>
          </a:xfrm>
          <a:prstGeom prst="rect">
            <a:avLst/>
          </a:prstGeom>
          <a:solidFill/>
          <a:ln w="12700">
            <a:miter lim="400000"/>
          </a:ln>
        </p:spPr>
        <p:txBody>
          <a:bodyPr lIns="0" tIns="0" rIns="0" bIns="0" anchor="ctr"/>
          <a:lstStyle/>
          <a:p>
            <a:pPr lvl="0">
              <a:defRPr>
                <a:solidFill>
                  <a:srgbClr val="FFFDEF"/>
                </a:solidFill>
                <a:effectLst>
                  <a:outerShdw blurRad="25400" dist="12700" dir="16200000" rotWithShape="0">
                    <a:srgbClr val="000000">
                      <a:alpha val="40000"/>
                    </a:srgbClr>
                  </a:outerShdw>
                </a:effectLst>
              </a:defRPr>
            </a:pPr>
            <a:endParaRPr/>
          </a:p>
        </p:txBody>
      </p:sp>
      <p:sp>
        <p:nvSpPr>
          <p:cNvPr id="54" name="Shape 54"/>
          <p:cNvSpPr/>
          <p:nvPr/>
        </p:nvSpPr>
        <p:spPr>
          <a:xfrm>
            <a:off x="659705" y="863599"/>
            <a:ext cx="11685390"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FFFFFF"/>
                </a:solidFill>
              </a:rPr>
              <a:t>“You have heard that it was said, ‘You shall love your neighbor and hate your enemy.’ But I say to you, Love your enemies and pray for those who persecute you, so that you may be sons of your Father who is in heaven. For he makes his sun rise on the evil and on the good, and sends rain on the just and on the unjust. For if you love those who love you, what reward do you have? Do not even the tax collectors do the same? And if you greet only your brothers, what more are you doing than others? Do not even the Gentiles do the same? You therefore must be perfect, as your heavenly Father is perfect.”</a:t>
            </a:r>
          </a:p>
          <a:p>
            <a:pPr lvl="0">
              <a:defRPr sz="1800">
                <a:solidFill>
                  <a:srgbClr val="000000"/>
                </a:solidFill>
              </a:defRPr>
            </a:pPr>
            <a:r>
              <a:rPr sz="3600">
                <a:solidFill>
                  <a:srgbClr val="FFFFFF"/>
                </a:solidFill>
              </a:rPr>
              <a:t>Matthew 5:43-48</a:t>
            </a:r>
          </a:p>
        </p:txBody>
      </p:sp>
    </p:spTree>
  </p:cSld>
  <p:clrMapOvr>
    <a:masterClrMapping/>
  </p:clrMapOvr>
  <mc:AlternateContent xmlns:mc="http://schemas.openxmlformats.org/markup-compatibility/2006">
    <mc:Choice xmlns:p14="http://schemas.microsoft.com/office/powerpoint/2010/main" Requires="p14">
      <p:transition spd="slow" p14:dur="3000">
        <p:fade thruBlk="1"/>
      </p:transition>
    </mc:Choice>
    <mc:Fallback>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HardCover">
  <a:themeElements>
    <a:clrScheme name="HardCover">
      <a:dk1>
        <a:srgbClr val="6E603B"/>
      </a:dk1>
      <a:lt1>
        <a:srgbClr val="33446E"/>
      </a:lt1>
      <a:dk2>
        <a:srgbClr val="5C5A52"/>
      </a:dk2>
      <a:lt2>
        <a:srgbClr val="DCDEE0"/>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HardCover">
      <a:majorFont>
        <a:latin typeface="American Typewriter"/>
        <a:ea typeface="American Typewriter"/>
        <a:cs typeface="American Typewriter"/>
      </a:majorFont>
      <a:minorFont>
        <a:latin typeface="American Typewriter"/>
        <a:ea typeface="American Typewriter"/>
        <a:cs typeface="American Typewriter"/>
      </a:minorFont>
    </a:fontScheme>
    <a:fmtScheme name="HardCov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AB6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DEF"/>
            </a:solidFill>
            <a:effectLst>
              <a:outerShdw blurRad="25400" dist="12700" dir="16200000" rotWithShape="0">
                <a:srgbClr val="000000">
                  <a:alpha val="40000"/>
                </a:srgbClr>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2844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E603B"/>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dCover">
  <a:themeElements>
    <a:clrScheme name="HardCover">
      <a:dk1>
        <a:srgbClr val="000000"/>
      </a:dk1>
      <a:lt1>
        <a:srgbClr val="FFFFFF"/>
      </a:lt1>
      <a:dk2>
        <a:srgbClr val="5C5A52"/>
      </a:dk2>
      <a:lt2>
        <a:srgbClr val="DCDEE0"/>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HardCover">
      <a:majorFont>
        <a:latin typeface="American Typewriter"/>
        <a:ea typeface="American Typewriter"/>
        <a:cs typeface="American Typewriter"/>
      </a:majorFont>
      <a:minorFont>
        <a:latin typeface="American Typewriter"/>
        <a:ea typeface="American Typewriter"/>
        <a:cs typeface="American Typewriter"/>
      </a:minorFont>
    </a:fontScheme>
    <a:fmtScheme name="HardCov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AB6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DEF"/>
            </a:solidFill>
            <a:effectLst>
              <a:outerShdw blurRad="25400" dist="12700" dir="16200000" rotWithShape="0">
                <a:srgbClr val="000000">
                  <a:alpha val="40000"/>
                </a:srgbClr>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2844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E603B"/>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TotalTime>
  <Words>1454</Words>
  <Application>Microsoft Macintosh PowerPoint</Application>
  <PresentationFormat>Custom</PresentationFormat>
  <Paragraphs>56</Paragraphs>
  <Slides>32</Slides>
  <Notes>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HardCover</vt:lpstr>
      <vt:lpstr>Welcome to Northwood!</vt:lpstr>
      <vt:lpstr>PowerPoint Presentation</vt:lpstr>
      <vt:lpstr>PowerPoint Presentation</vt:lpstr>
      <vt:lpstr>The Fruit of the Spirit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priority of kindness</vt:lpstr>
      <vt:lpstr>PowerPoint Presentation</vt:lpstr>
      <vt:lpstr>A characteristic of God</vt:lpstr>
      <vt:lpstr>PowerPoint Presentation</vt:lpstr>
      <vt:lpstr>PowerPoint Presentation</vt:lpstr>
      <vt:lpstr>The nature of kindness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Northwood!</dc:title>
  <cp:lastModifiedBy>David Maxson</cp:lastModifiedBy>
  <cp:revision>7</cp:revision>
  <dcterms:modified xsi:type="dcterms:W3CDTF">2015-02-01T13:08:53Z</dcterms:modified>
</cp:coreProperties>
</file>