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65" r:id="rId5"/>
    <p:sldId id="258" r:id="rId6"/>
    <p:sldId id="266" r:id="rId7"/>
    <p:sldId id="267" r:id="rId8"/>
    <p:sldId id="259" r:id="rId9"/>
    <p:sldId id="268" r:id="rId10"/>
    <p:sldId id="269" r:id="rId11"/>
    <p:sldId id="260" r:id="rId12"/>
    <p:sldId id="270" r:id="rId13"/>
    <p:sldId id="271" r:id="rId14"/>
    <p:sldId id="261" r:id="rId15"/>
    <p:sldId id="272" r:id="rId16"/>
    <p:sldId id="273" r:id="rId17"/>
    <p:sldId id="26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3" d="100"/>
          <a:sy n="73" d="100"/>
        </p:scale>
        <p:origin x="-112" y="-616"/>
      </p:cViewPr>
      <p:guideLst>
        <p:guide orient="horz" pos="215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B40D8-A217-084A-82CD-95A169E91A3E}"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402793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B40D8-A217-084A-82CD-95A169E91A3E}"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200817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B40D8-A217-084A-82CD-95A169E91A3E}"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327484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B40D8-A217-084A-82CD-95A169E91A3E}"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108591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B40D8-A217-084A-82CD-95A169E91A3E}"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39844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B40D8-A217-084A-82CD-95A169E91A3E}"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280400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B40D8-A217-084A-82CD-95A169E91A3E}" type="datetimeFigureOut">
              <a:rPr lang="en-US" smtClean="0"/>
              <a:t>2/12/15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68021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B40D8-A217-084A-82CD-95A169E91A3E}" type="datetimeFigureOut">
              <a:rPr lang="en-US" smtClean="0"/>
              <a:t>2/12/15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100014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B40D8-A217-084A-82CD-95A169E91A3E}" type="datetimeFigureOut">
              <a:rPr lang="en-US" smtClean="0"/>
              <a:t>2/12/15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302706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B40D8-A217-084A-82CD-95A169E91A3E}"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370000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B40D8-A217-084A-82CD-95A169E91A3E}"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56BDA-0C55-474B-AFCF-3547034EEE92}" type="slidenum">
              <a:rPr lang="en-US" smtClean="0"/>
              <a:t>‹#›</a:t>
            </a:fld>
            <a:endParaRPr lang="en-US"/>
          </a:p>
        </p:txBody>
      </p:sp>
    </p:spTree>
    <p:extLst>
      <p:ext uri="{BB962C8B-B14F-4D97-AF65-F5344CB8AC3E}">
        <p14:creationId xmlns:p14="http://schemas.microsoft.com/office/powerpoint/2010/main" val="858865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40D8-A217-084A-82CD-95A169E91A3E}" type="datetimeFigureOut">
              <a:rPr lang="en-US" smtClean="0"/>
              <a:t>2/12/15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56BDA-0C55-474B-AFCF-3547034EEE92}" type="slidenum">
              <a:rPr lang="en-US" smtClean="0"/>
              <a:t>‹#›</a:t>
            </a:fld>
            <a:endParaRPr lang="en-US"/>
          </a:p>
        </p:txBody>
      </p:sp>
    </p:spTree>
    <p:extLst>
      <p:ext uri="{BB962C8B-B14F-4D97-AF65-F5344CB8AC3E}">
        <p14:creationId xmlns:p14="http://schemas.microsoft.com/office/powerpoint/2010/main" val="378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cuse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729" y="3376595"/>
            <a:ext cx="4480956" cy="2240478"/>
          </a:xfrm>
          <a:prstGeom prst="rect">
            <a:avLst/>
          </a:prstGeom>
        </p:spPr>
      </p:pic>
      <p:sp>
        <p:nvSpPr>
          <p:cNvPr id="2" name="Title 1"/>
          <p:cNvSpPr>
            <a:spLocks noGrp="1"/>
          </p:cNvSpPr>
          <p:nvPr>
            <p:ph type="ctrTitle"/>
          </p:nvPr>
        </p:nvSpPr>
        <p:spPr>
          <a:xfrm>
            <a:off x="685800" y="1068600"/>
            <a:ext cx="7772400" cy="1470025"/>
          </a:xfrm>
        </p:spPr>
        <p:txBody>
          <a:bodyPr>
            <a:normAutofit/>
          </a:bodyPr>
          <a:lstStyle/>
          <a:p>
            <a:r>
              <a:rPr lang="en-US" sz="4800" dirty="0" smtClean="0"/>
              <a:t>Excuses for Not Praying</a:t>
            </a:r>
            <a:endParaRPr lang="en-US" sz="4800" dirty="0"/>
          </a:p>
        </p:txBody>
      </p:sp>
      <p:sp>
        <p:nvSpPr>
          <p:cNvPr id="3" name="Subtitle 2"/>
          <p:cNvSpPr>
            <a:spLocks noGrp="1"/>
          </p:cNvSpPr>
          <p:nvPr>
            <p:ph type="subTitle" idx="1"/>
          </p:nvPr>
        </p:nvSpPr>
        <p:spPr>
          <a:xfrm>
            <a:off x="685800" y="2189542"/>
            <a:ext cx="7772400" cy="1247635"/>
          </a:xfrm>
        </p:spPr>
        <p:txBody>
          <a:bodyPr/>
          <a:lstStyle/>
          <a:p>
            <a:pPr>
              <a:lnSpc>
                <a:spcPct val="90000"/>
              </a:lnSpc>
            </a:pPr>
            <a:r>
              <a:rPr lang="en-US" dirty="0" smtClean="0"/>
              <a:t>Identifying and overcoming six excuses for prayerlessness in our lives</a:t>
            </a:r>
            <a:endParaRPr lang="en-US" dirty="0"/>
          </a:p>
        </p:txBody>
      </p:sp>
    </p:spTree>
    <p:extLst>
      <p:ext uri="{BB962C8B-B14F-4D97-AF65-F5344CB8AC3E}">
        <p14:creationId xmlns:p14="http://schemas.microsoft.com/office/powerpoint/2010/main" val="1927705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445" y="2976112"/>
            <a:ext cx="6186935" cy="46717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76446" y="2012127"/>
            <a:ext cx="7591107" cy="2862322"/>
          </a:xfrm>
          <a:prstGeom prst="rect">
            <a:avLst/>
          </a:prstGeom>
          <a:noFill/>
        </p:spPr>
        <p:txBody>
          <a:bodyPr wrap="square" rtlCol="0">
            <a:spAutoFit/>
          </a:bodyPr>
          <a:lstStyle/>
          <a:p>
            <a:r>
              <a:rPr lang="en-US" sz="3000" b="1" dirty="0" smtClean="0"/>
              <a:t>Joshua 9</a:t>
            </a:r>
          </a:p>
          <a:p>
            <a:r>
              <a:rPr lang="en-US" sz="3000" b="1" dirty="0"/>
              <a:t>14 </a:t>
            </a:r>
            <a:r>
              <a:rPr lang="en-US" sz="3000" dirty="0"/>
              <a:t>So the men took some of their provisions, </a:t>
            </a:r>
            <a:r>
              <a:rPr lang="en-US" sz="3000" b="1" u="sng" dirty="0"/>
              <a:t>but</a:t>
            </a:r>
            <a:r>
              <a:rPr lang="en-US" sz="3000" b="1" dirty="0"/>
              <a:t> </a:t>
            </a:r>
            <a:r>
              <a:rPr lang="en-US" sz="3000" b="1" u="sng" dirty="0"/>
              <a:t>did</a:t>
            </a:r>
            <a:r>
              <a:rPr lang="en-US" sz="3000" b="1" dirty="0"/>
              <a:t> </a:t>
            </a:r>
            <a:r>
              <a:rPr lang="en-US" sz="3000" b="1" u="sng" dirty="0"/>
              <a:t>not</a:t>
            </a:r>
            <a:r>
              <a:rPr lang="en-US" sz="3000" b="1" dirty="0"/>
              <a:t> </a:t>
            </a:r>
            <a:r>
              <a:rPr lang="en-US" sz="3000" b="1" u="sng" dirty="0"/>
              <a:t>ask</a:t>
            </a:r>
            <a:r>
              <a:rPr lang="en-US" sz="3000" b="1" dirty="0"/>
              <a:t> </a:t>
            </a:r>
            <a:r>
              <a:rPr lang="en-US" sz="3000" b="1" u="sng" dirty="0"/>
              <a:t>counsel</a:t>
            </a:r>
            <a:r>
              <a:rPr lang="en-US" sz="3000" b="1" dirty="0"/>
              <a:t> </a:t>
            </a:r>
            <a:r>
              <a:rPr lang="en-US" sz="3000" b="1" u="sng" dirty="0"/>
              <a:t>from</a:t>
            </a:r>
            <a:r>
              <a:rPr lang="en-US" sz="3000" b="1" dirty="0"/>
              <a:t> </a:t>
            </a:r>
            <a:r>
              <a:rPr lang="en-US" sz="3000" b="1" u="sng" dirty="0"/>
              <a:t>the</a:t>
            </a:r>
            <a:r>
              <a:rPr lang="en-US" sz="3000" b="1" dirty="0"/>
              <a:t> </a:t>
            </a:r>
            <a:r>
              <a:rPr lang="en-US" sz="3000" b="1" u="sng" dirty="0"/>
              <a:t>Lord.</a:t>
            </a:r>
            <a:r>
              <a:rPr lang="en-US" sz="3000" b="1" dirty="0"/>
              <a:t> 15 </a:t>
            </a:r>
            <a:r>
              <a:rPr lang="en-US" sz="3000" dirty="0"/>
              <a:t>And Joshua made peace with them and made a covenant with them, to let them live, and the leaders of the congregation swore to them.</a:t>
            </a:r>
          </a:p>
        </p:txBody>
      </p:sp>
    </p:spTree>
    <p:extLst>
      <p:ext uri="{BB962C8B-B14F-4D97-AF65-F5344CB8AC3E}">
        <p14:creationId xmlns:p14="http://schemas.microsoft.com/office/powerpoint/2010/main" val="3091940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068610"/>
            <a:ext cx="6400800" cy="1077669"/>
          </a:xfrm>
        </p:spPr>
        <p:txBody>
          <a:bodyPr>
            <a:normAutofit/>
          </a:bodyPr>
          <a:lstStyle/>
          <a:p>
            <a:r>
              <a:rPr lang="en-US" sz="4800" dirty="0" smtClean="0"/>
              <a:t>Too Bitter!</a:t>
            </a:r>
            <a:endParaRPr lang="en-US" sz="4800" dirty="0"/>
          </a:p>
        </p:txBody>
      </p:sp>
      <p:sp>
        <p:nvSpPr>
          <p:cNvPr id="5" name="Subtitle 4"/>
          <p:cNvSpPr>
            <a:spLocks noGrp="1"/>
          </p:cNvSpPr>
          <p:nvPr>
            <p:ph type="subTitle" idx="1"/>
          </p:nvPr>
        </p:nvSpPr>
        <p:spPr>
          <a:xfrm>
            <a:off x="1371600" y="4716268"/>
            <a:ext cx="6400800" cy="904433"/>
          </a:xfrm>
        </p:spPr>
        <p:txBody>
          <a:bodyPr/>
          <a:lstStyle/>
          <a:p>
            <a:r>
              <a:rPr lang="en-US" u="sng" dirty="0" smtClean="0"/>
              <a:t>Excuse #4:</a:t>
            </a:r>
            <a:endParaRPr lang="en-US" u="sng" dirty="0"/>
          </a:p>
        </p:txBody>
      </p:sp>
      <p:pic>
        <p:nvPicPr>
          <p:cNvPr id="2" name="Picture 1" descr="Couple-after-argume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960" y="830068"/>
            <a:ext cx="4875215" cy="3254206"/>
          </a:xfrm>
          <a:prstGeom prst="rect">
            <a:avLst/>
          </a:prstGeom>
        </p:spPr>
      </p:pic>
    </p:spTree>
    <p:extLst>
      <p:ext uri="{BB962C8B-B14F-4D97-AF65-F5344CB8AC3E}">
        <p14:creationId xmlns:p14="http://schemas.microsoft.com/office/powerpoint/2010/main" val="3938376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6446" y="1953731"/>
            <a:ext cx="7591107" cy="3016210"/>
          </a:xfrm>
          <a:prstGeom prst="rect">
            <a:avLst/>
          </a:prstGeom>
          <a:noFill/>
        </p:spPr>
        <p:txBody>
          <a:bodyPr wrap="square" rtlCol="0">
            <a:spAutoFit/>
          </a:bodyPr>
          <a:lstStyle/>
          <a:p>
            <a:r>
              <a:rPr lang="en-US" sz="3000" b="1" dirty="0" smtClean="0"/>
              <a:t>Matthew 6</a:t>
            </a:r>
          </a:p>
          <a:p>
            <a:r>
              <a:rPr lang="en-US" sz="3200" b="1" dirty="0"/>
              <a:t>14 </a:t>
            </a:r>
            <a:r>
              <a:rPr lang="en-US" sz="3200" dirty="0"/>
              <a:t>For if you forgive others their trespasses, your heavenly Father will also forgive you, </a:t>
            </a:r>
            <a:r>
              <a:rPr lang="en-US" sz="3200" b="1" dirty="0"/>
              <a:t>15 </a:t>
            </a:r>
            <a:r>
              <a:rPr lang="en-US" sz="3200" dirty="0"/>
              <a:t>but if you do not forgive others their trespasses, neither will your Father forgive your trespasses.</a:t>
            </a:r>
            <a:endParaRPr lang="en-US" sz="3000" dirty="0"/>
          </a:p>
        </p:txBody>
      </p:sp>
    </p:spTree>
    <p:extLst>
      <p:ext uri="{BB962C8B-B14F-4D97-AF65-F5344CB8AC3E}">
        <p14:creationId xmlns:p14="http://schemas.microsoft.com/office/powerpoint/2010/main" val="1073296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8907" y="3487085"/>
            <a:ext cx="4741706" cy="46717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76446" y="1953731"/>
            <a:ext cx="7591107" cy="3016210"/>
          </a:xfrm>
          <a:prstGeom prst="rect">
            <a:avLst/>
          </a:prstGeom>
          <a:noFill/>
        </p:spPr>
        <p:txBody>
          <a:bodyPr wrap="square" rtlCol="0">
            <a:spAutoFit/>
          </a:bodyPr>
          <a:lstStyle/>
          <a:p>
            <a:r>
              <a:rPr lang="en-US" sz="3000" b="1" dirty="0" smtClean="0"/>
              <a:t>Matthew 6</a:t>
            </a:r>
          </a:p>
          <a:p>
            <a:r>
              <a:rPr lang="en-US" sz="3200" b="1" dirty="0"/>
              <a:t>14 </a:t>
            </a:r>
            <a:r>
              <a:rPr lang="en-US" sz="3200" dirty="0"/>
              <a:t>For if you forgive others their trespasses, your heavenly Father will also forgive you, </a:t>
            </a:r>
            <a:r>
              <a:rPr lang="en-US" sz="3200" b="1" dirty="0"/>
              <a:t>15 </a:t>
            </a:r>
            <a:r>
              <a:rPr lang="en-US" sz="3200" dirty="0"/>
              <a:t>but </a:t>
            </a:r>
            <a:r>
              <a:rPr lang="en-US" sz="3200" b="1" u="sng" dirty="0"/>
              <a:t>if</a:t>
            </a:r>
            <a:r>
              <a:rPr lang="en-US" sz="3200" b="1" dirty="0"/>
              <a:t> </a:t>
            </a:r>
            <a:r>
              <a:rPr lang="en-US" sz="3200" b="1" u="sng" dirty="0"/>
              <a:t>you</a:t>
            </a:r>
            <a:r>
              <a:rPr lang="en-US" sz="3200" b="1" dirty="0"/>
              <a:t> </a:t>
            </a:r>
            <a:r>
              <a:rPr lang="en-US" sz="3200" b="1" u="sng" dirty="0"/>
              <a:t>do</a:t>
            </a:r>
            <a:r>
              <a:rPr lang="en-US" sz="3200" b="1" dirty="0"/>
              <a:t> </a:t>
            </a:r>
            <a:r>
              <a:rPr lang="en-US" sz="3200" b="1" u="sng" dirty="0"/>
              <a:t>not</a:t>
            </a:r>
            <a:r>
              <a:rPr lang="en-US" sz="3200" b="1" dirty="0"/>
              <a:t> </a:t>
            </a:r>
            <a:r>
              <a:rPr lang="en-US" sz="3200" b="1" u="sng" dirty="0"/>
              <a:t>forgive</a:t>
            </a:r>
            <a:r>
              <a:rPr lang="en-US" sz="3200" b="1" dirty="0"/>
              <a:t> </a:t>
            </a:r>
            <a:r>
              <a:rPr lang="en-US" sz="3200" b="1" u="sng" dirty="0"/>
              <a:t>others</a:t>
            </a:r>
            <a:r>
              <a:rPr lang="en-US" sz="3200" b="1" dirty="0"/>
              <a:t> </a:t>
            </a:r>
            <a:r>
              <a:rPr lang="en-US" sz="3200" dirty="0"/>
              <a:t>their trespasses, neither will your Father forgive your trespasses.</a:t>
            </a:r>
            <a:endParaRPr lang="en-US" sz="3000" dirty="0"/>
          </a:p>
        </p:txBody>
      </p:sp>
    </p:spTree>
    <p:extLst>
      <p:ext uri="{BB962C8B-B14F-4D97-AF65-F5344CB8AC3E}">
        <p14:creationId xmlns:p14="http://schemas.microsoft.com/office/powerpoint/2010/main" val="506624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068610"/>
            <a:ext cx="6400800" cy="1077669"/>
          </a:xfrm>
        </p:spPr>
        <p:txBody>
          <a:bodyPr>
            <a:normAutofit/>
          </a:bodyPr>
          <a:lstStyle/>
          <a:p>
            <a:r>
              <a:rPr lang="en-US" sz="4800" dirty="0" smtClean="0"/>
              <a:t>Too Ashamed!</a:t>
            </a:r>
            <a:endParaRPr lang="en-US" sz="4800" dirty="0"/>
          </a:p>
        </p:txBody>
      </p:sp>
      <p:sp>
        <p:nvSpPr>
          <p:cNvPr id="5" name="Subtitle 4"/>
          <p:cNvSpPr>
            <a:spLocks noGrp="1"/>
          </p:cNvSpPr>
          <p:nvPr>
            <p:ph type="subTitle" idx="1"/>
          </p:nvPr>
        </p:nvSpPr>
        <p:spPr>
          <a:xfrm>
            <a:off x="1371600" y="4716268"/>
            <a:ext cx="6400800" cy="904433"/>
          </a:xfrm>
        </p:spPr>
        <p:txBody>
          <a:bodyPr/>
          <a:lstStyle/>
          <a:p>
            <a:r>
              <a:rPr lang="en-US" u="sng" dirty="0" smtClean="0"/>
              <a:t>Excuse #5:</a:t>
            </a:r>
            <a:endParaRPr lang="en-US" u="sng" dirty="0"/>
          </a:p>
        </p:txBody>
      </p:sp>
      <p:pic>
        <p:nvPicPr>
          <p:cNvPr id="3" name="Picture 2" descr="ct-sc-health-1114-grief-or-depression-jpg-2012111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618" y="1029300"/>
            <a:ext cx="4290589" cy="2860393"/>
          </a:xfrm>
          <a:prstGeom prst="rect">
            <a:avLst/>
          </a:prstGeom>
        </p:spPr>
      </p:pic>
    </p:spTree>
    <p:extLst>
      <p:ext uri="{BB962C8B-B14F-4D97-AF65-F5344CB8AC3E}">
        <p14:creationId xmlns:p14="http://schemas.microsoft.com/office/powerpoint/2010/main" val="2084415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4128" y="1449273"/>
            <a:ext cx="8165449" cy="3970318"/>
          </a:xfrm>
          <a:prstGeom prst="rect">
            <a:avLst/>
          </a:prstGeom>
          <a:noFill/>
        </p:spPr>
        <p:txBody>
          <a:bodyPr wrap="square" rtlCol="0">
            <a:spAutoFit/>
          </a:bodyPr>
          <a:lstStyle/>
          <a:p>
            <a:r>
              <a:rPr lang="en-US" sz="2800" b="1" dirty="0" smtClean="0"/>
              <a:t>Psalm 32</a:t>
            </a:r>
          </a:p>
          <a:p>
            <a:r>
              <a:rPr lang="en-US" sz="2800" b="1" dirty="0"/>
              <a:t>3 </a:t>
            </a:r>
            <a:r>
              <a:rPr lang="en-US" sz="2800" dirty="0" smtClean="0"/>
              <a:t>For </a:t>
            </a:r>
            <a:r>
              <a:rPr lang="en-US" sz="2800" dirty="0"/>
              <a:t>when I kept silent, my bones wasted away</a:t>
            </a:r>
          </a:p>
          <a:p>
            <a:r>
              <a:rPr lang="en-US" sz="2800" dirty="0"/>
              <a:t>    through my groaning all day long.</a:t>
            </a:r>
          </a:p>
          <a:p>
            <a:r>
              <a:rPr lang="en-US" sz="2800" b="1" dirty="0"/>
              <a:t>4 </a:t>
            </a:r>
            <a:r>
              <a:rPr lang="en-US" sz="2800" dirty="0" smtClean="0"/>
              <a:t>For </a:t>
            </a:r>
            <a:r>
              <a:rPr lang="en-US" sz="2800" dirty="0"/>
              <a:t>day and night your hand was heavy upon me;</a:t>
            </a:r>
          </a:p>
          <a:p>
            <a:r>
              <a:rPr lang="en-US" sz="2800" dirty="0"/>
              <a:t>    my strength was dried </a:t>
            </a:r>
            <a:r>
              <a:rPr lang="en-US" sz="2800" dirty="0" smtClean="0"/>
              <a:t>up </a:t>
            </a:r>
            <a:r>
              <a:rPr lang="en-US" sz="2800" dirty="0"/>
              <a:t>as by the heat of summer</a:t>
            </a:r>
            <a:r>
              <a:rPr lang="en-US" sz="2800" dirty="0" smtClean="0"/>
              <a:t>.</a:t>
            </a:r>
            <a:endParaRPr lang="en-US" sz="2800" dirty="0"/>
          </a:p>
          <a:p>
            <a:r>
              <a:rPr lang="en-US" sz="2800" b="1" dirty="0"/>
              <a:t>5 </a:t>
            </a:r>
            <a:r>
              <a:rPr lang="en-US" sz="2800" dirty="0" smtClean="0"/>
              <a:t>I </a:t>
            </a:r>
            <a:r>
              <a:rPr lang="en-US" sz="2800" dirty="0"/>
              <a:t>acknowledged my sin to you,</a:t>
            </a:r>
          </a:p>
          <a:p>
            <a:r>
              <a:rPr lang="en-US" sz="2800" dirty="0"/>
              <a:t>    and I did not cover my iniquity;</a:t>
            </a:r>
          </a:p>
          <a:p>
            <a:r>
              <a:rPr lang="en-US" sz="2800" dirty="0"/>
              <a:t>I said, “I will confess my transgressions to the Lord,”</a:t>
            </a:r>
          </a:p>
          <a:p>
            <a:r>
              <a:rPr lang="en-US" sz="2800" dirty="0"/>
              <a:t>    and you forgave the iniquity of my sin.</a:t>
            </a:r>
          </a:p>
        </p:txBody>
      </p:sp>
    </p:spTree>
    <p:extLst>
      <p:ext uri="{BB962C8B-B14F-4D97-AF65-F5344CB8AC3E}">
        <p14:creationId xmlns:p14="http://schemas.microsoft.com/office/powerpoint/2010/main" val="1066795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793" y="3661036"/>
            <a:ext cx="4566066" cy="46717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24128" y="1449273"/>
            <a:ext cx="8165449" cy="3970318"/>
          </a:xfrm>
          <a:prstGeom prst="rect">
            <a:avLst/>
          </a:prstGeom>
          <a:noFill/>
        </p:spPr>
        <p:txBody>
          <a:bodyPr wrap="square" rtlCol="0">
            <a:spAutoFit/>
          </a:bodyPr>
          <a:lstStyle/>
          <a:p>
            <a:r>
              <a:rPr lang="en-US" sz="2800" b="1" dirty="0" smtClean="0"/>
              <a:t>Psalm 32</a:t>
            </a:r>
          </a:p>
          <a:p>
            <a:r>
              <a:rPr lang="en-US" sz="2800" b="1" dirty="0"/>
              <a:t>3 </a:t>
            </a:r>
            <a:r>
              <a:rPr lang="en-US" sz="2800" dirty="0" smtClean="0"/>
              <a:t>For </a:t>
            </a:r>
            <a:r>
              <a:rPr lang="en-US" sz="2800" dirty="0"/>
              <a:t>when I kept silent, my bones wasted away</a:t>
            </a:r>
          </a:p>
          <a:p>
            <a:r>
              <a:rPr lang="en-US" sz="2800" dirty="0"/>
              <a:t>    through my groaning all day long.</a:t>
            </a:r>
          </a:p>
          <a:p>
            <a:r>
              <a:rPr lang="en-US" sz="2800" b="1" dirty="0"/>
              <a:t>4 </a:t>
            </a:r>
            <a:r>
              <a:rPr lang="en-US" sz="2800" dirty="0" smtClean="0"/>
              <a:t>For </a:t>
            </a:r>
            <a:r>
              <a:rPr lang="en-US" sz="2800" dirty="0"/>
              <a:t>day and night your hand was heavy upon me;</a:t>
            </a:r>
          </a:p>
          <a:p>
            <a:r>
              <a:rPr lang="en-US" sz="2800" dirty="0"/>
              <a:t>    my strength was dried </a:t>
            </a:r>
            <a:r>
              <a:rPr lang="en-US" sz="2800" dirty="0" smtClean="0"/>
              <a:t>up </a:t>
            </a:r>
            <a:r>
              <a:rPr lang="en-US" sz="2800" dirty="0"/>
              <a:t>as by the heat of summer</a:t>
            </a:r>
            <a:r>
              <a:rPr lang="en-US" sz="2800" dirty="0" smtClean="0"/>
              <a:t>.</a:t>
            </a:r>
            <a:endParaRPr lang="en-US" sz="2800" dirty="0"/>
          </a:p>
          <a:p>
            <a:r>
              <a:rPr lang="en-US" sz="2800" b="1" dirty="0"/>
              <a:t>5 </a:t>
            </a:r>
            <a:r>
              <a:rPr lang="en-US" sz="2800" b="1" u="sng" dirty="0" smtClean="0"/>
              <a:t>I</a:t>
            </a:r>
            <a:r>
              <a:rPr lang="en-US" sz="2800" b="1" dirty="0" smtClean="0"/>
              <a:t> </a:t>
            </a:r>
            <a:r>
              <a:rPr lang="en-US" sz="2800" b="1" u="sng" dirty="0"/>
              <a:t>acknowledged</a:t>
            </a:r>
            <a:r>
              <a:rPr lang="en-US" sz="2800" b="1" dirty="0"/>
              <a:t> </a:t>
            </a:r>
            <a:r>
              <a:rPr lang="en-US" sz="2800" b="1" u="sng" dirty="0"/>
              <a:t>my</a:t>
            </a:r>
            <a:r>
              <a:rPr lang="en-US" sz="2800" b="1" dirty="0"/>
              <a:t> </a:t>
            </a:r>
            <a:r>
              <a:rPr lang="en-US" sz="2800" b="1" u="sng" dirty="0"/>
              <a:t>sin</a:t>
            </a:r>
            <a:r>
              <a:rPr lang="en-US" sz="2800" b="1" dirty="0"/>
              <a:t> </a:t>
            </a:r>
            <a:r>
              <a:rPr lang="en-US" sz="2800" b="1" u="sng" dirty="0"/>
              <a:t>to</a:t>
            </a:r>
            <a:r>
              <a:rPr lang="en-US" sz="2800" b="1" dirty="0"/>
              <a:t> </a:t>
            </a:r>
            <a:r>
              <a:rPr lang="en-US" sz="2800" b="1" u="sng" dirty="0"/>
              <a:t>you</a:t>
            </a:r>
            <a:r>
              <a:rPr lang="en-US" sz="2800" b="1" dirty="0"/>
              <a:t>,</a:t>
            </a:r>
          </a:p>
          <a:p>
            <a:r>
              <a:rPr lang="en-US" sz="2800" dirty="0"/>
              <a:t>    and I did not cover my iniquity;</a:t>
            </a:r>
          </a:p>
          <a:p>
            <a:r>
              <a:rPr lang="en-US" sz="2800" dirty="0"/>
              <a:t>I said, “I will confess my transgressions to the Lord,”</a:t>
            </a:r>
          </a:p>
          <a:p>
            <a:r>
              <a:rPr lang="en-US" sz="2800" dirty="0"/>
              <a:t>    and you forgave the iniquity of my sin.</a:t>
            </a:r>
          </a:p>
        </p:txBody>
      </p:sp>
    </p:spTree>
    <p:extLst>
      <p:ext uri="{BB962C8B-B14F-4D97-AF65-F5344CB8AC3E}">
        <p14:creationId xmlns:p14="http://schemas.microsoft.com/office/powerpoint/2010/main" val="1484503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068610"/>
            <a:ext cx="6400800" cy="1077669"/>
          </a:xfrm>
        </p:spPr>
        <p:txBody>
          <a:bodyPr>
            <a:normAutofit/>
          </a:bodyPr>
          <a:lstStyle/>
          <a:p>
            <a:r>
              <a:rPr lang="en-US" sz="4200" dirty="0" smtClean="0"/>
              <a:t>Content with Mediocrity!</a:t>
            </a:r>
            <a:endParaRPr lang="en-US" sz="4200" dirty="0"/>
          </a:p>
        </p:txBody>
      </p:sp>
      <p:sp>
        <p:nvSpPr>
          <p:cNvPr id="5" name="Subtitle 4"/>
          <p:cNvSpPr>
            <a:spLocks noGrp="1"/>
          </p:cNvSpPr>
          <p:nvPr>
            <p:ph type="subTitle" idx="1"/>
          </p:nvPr>
        </p:nvSpPr>
        <p:spPr>
          <a:xfrm>
            <a:off x="1371600" y="4716268"/>
            <a:ext cx="6400800" cy="904433"/>
          </a:xfrm>
        </p:spPr>
        <p:txBody>
          <a:bodyPr/>
          <a:lstStyle/>
          <a:p>
            <a:r>
              <a:rPr lang="en-US" u="sng" dirty="0" smtClean="0"/>
              <a:t>Excuse #6:</a:t>
            </a:r>
            <a:endParaRPr lang="en-US" u="sng" dirty="0"/>
          </a:p>
        </p:txBody>
      </p:sp>
      <p:pic>
        <p:nvPicPr>
          <p:cNvPr id="3" name="Picture 2" descr="hotcold1.jpg"/>
          <p:cNvPicPr>
            <a:picLocks noChangeAspect="1"/>
          </p:cNvPicPr>
          <p:nvPr/>
        </p:nvPicPr>
        <p:blipFill rotWithShape="1">
          <a:blip r:embed="rId2">
            <a:extLst>
              <a:ext uri="{28A0092B-C50C-407E-A947-70E740481C1C}">
                <a14:useLocalDpi xmlns:a14="http://schemas.microsoft.com/office/drawing/2010/main" val="0"/>
              </a:ext>
            </a:extLst>
          </a:blip>
          <a:srcRect t="7881" b="12625"/>
          <a:stretch/>
        </p:blipFill>
        <p:spPr>
          <a:xfrm>
            <a:off x="1633773" y="797646"/>
            <a:ext cx="5869742" cy="3123302"/>
          </a:xfrm>
          <a:prstGeom prst="rect">
            <a:avLst/>
          </a:prstGeom>
        </p:spPr>
      </p:pic>
    </p:spTree>
    <p:extLst>
      <p:ext uri="{BB962C8B-B14F-4D97-AF65-F5344CB8AC3E}">
        <p14:creationId xmlns:p14="http://schemas.microsoft.com/office/powerpoint/2010/main" val="1198946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505" y="319356"/>
            <a:ext cx="7506939" cy="6078588"/>
          </a:xfrm>
          <a:prstGeom prst="rect">
            <a:avLst/>
          </a:prstGeom>
          <a:noFill/>
        </p:spPr>
        <p:txBody>
          <a:bodyPr wrap="square" rtlCol="0">
            <a:spAutoFit/>
          </a:bodyPr>
          <a:lstStyle/>
          <a:p>
            <a:r>
              <a:rPr lang="en-US" sz="2500" b="1" dirty="0" smtClean="0"/>
              <a:t>Revelation 3</a:t>
            </a:r>
          </a:p>
          <a:p>
            <a:r>
              <a:rPr lang="en-US" sz="2800" b="1" dirty="0" smtClean="0"/>
              <a:t>15</a:t>
            </a:r>
            <a:r>
              <a:rPr lang="en-US" sz="2800" b="1" dirty="0"/>
              <a:t> </a:t>
            </a:r>
            <a:r>
              <a:rPr lang="en-US" sz="2800" dirty="0"/>
              <a:t>“‘I know your works: you are neither cold nor hot. Would that you were either cold or hot! </a:t>
            </a:r>
            <a:r>
              <a:rPr lang="en-US" sz="2800" b="1" dirty="0"/>
              <a:t>16 </a:t>
            </a:r>
            <a:r>
              <a:rPr lang="en-US" sz="2800" dirty="0"/>
              <a:t>So, because you are lukewarm, and neither hot nor cold, I will spit you out of my mouth. </a:t>
            </a:r>
            <a:r>
              <a:rPr lang="en-US" sz="2800" b="1" dirty="0"/>
              <a:t>17 </a:t>
            </a:r>
            <a:r>
              <a:rPr lang="en-US" sz="2800" dirty="0"/>
              <a:t>For you say, I am rich, I have prospered, and I need nothing, not realizing that you are wretched, pitiable, poor, blind, and naked. </a:t>
            </a:r>
            <a:r>
              <a:rPr lang="en-US" sz="2800" b="1" dirty="0"/>
              <a:t>18 </a:t>
            </a:r>
            <a:r>
              <a:rPr lang="en-US" sz="2800" dirty="0"/>
              <a:t>I counsel you to buy from me gold refined by fire, so that you may be rich, and white garments so that you may clothe yourself and the shame of your nakedness may not be seen, and salve to anoint your eyes, so that you may see. </a:t>
            </a:r>
            <a:r>
              <a:rPr lang="en-US" sz="2800" b="1" dirty="0"/>
              <a:t>19 </a:t>
            </a:r>
            <a:r>
              <a:rPr lang="en-US" sz="2800" dirty="0"/>
              <a:t>Those whom I love, I reprove and discipline, so be zealous and repent.</a:t>
            </a:r>
            <a:endParaRPr lang="en-US" sz="2500" dirty="0"/>
          </a:p>
        </p:txBody>
      </p:sp>
    </p:spTree>
    <p:extLst>
      <p:ext uri="{BB962C8B-B14F-4D97-AF65-F5344CB8AC3E}">
        <p14:creationId xmlns:p14="http://schemas.microsoft.com/office/powerpoint/2010/main" val="2447812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2204" y="5895978"/>
            <a:ext cx="3499387" cy="46717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17505" y="319356"/>
            <a:ext cx="7506939" cy="6078588"/>
          </a:xfrm>
          <a:prstGeom prst="rect">
            <a:avLst/>
          </a:prstGeom>
          <a:noFill/>
        </p:spPr>
        <p:txBody>
          <a:bodyPr wrap="square" rtlCol="0">
            <a:spAutoFit/>
          </a:bodyPr>
          <a:lstStyle/>
          <a:p>
            <a:r>
              <a:rPr lang="en-US" sz="2500" b="1" dirty="0" smtClean="0"/>
              <a:t>Revelation 3</a:t>
            </a:r>
          </a:p>
          <a:p>
            <a:r>
              <a:rPr lang="en-US" sz="2800" b="1" dirty="0" smtClean="0"/>
              <a:t>15</a:t>
            </a:r>
            <a:r>
              <a:rPr lang="en-US" sz="2800" b="1" dirty="0"/>
              <a:t> </a:t>
            </a:r>
            <a:r>
              <a:rPr lang="en-US" sz="2800" dirty="0"/>
              <a:t>“‘I know your works: you are neither cold nor hot. Would that you were either cold or hot! </a:t>
            </a:r>
            <a:r>
              <a:rPr lang="en-US" sz="2800" b="1" dirty="0"/>
              <a:t>16 </a:t>
            </a:r>
            <a:r>
              <a:rPr lang="en-US" sz="2800" dirty="0"/>
              <a:t>So, because you are lukewarm, and neither hot nor cold, I will spit you out of my mouth. </a:t>
            </a:r>
            <a:r>
              <a:rPr lang="en-US" sz="2800" b="1" dirty="0"/>
              <a:t>17 </a:t>
            </a:r>
            <a:r>
              <a:rPr lang="en-US" sz="2800" dirty="0"/>
              <a:t>For you say, I am rich, I have prospered, and I need nothing, not realizing that you are wretched, pitiable, poor, blind, and naked. </a:t>
            </a:r>
            <a:r>
              <a:rPr lang="en-US" sz="2800" b="1" dirty="0"/>
              <a:t>18 </a:t>
            </a:r>
            <a:r>
              <a:rPr lang="en-US" sz="2800" dirty="0"/>
              <a:t>I counsel you to buy from me gold refined by fire, so that you may be rich, and white garments so that you may clothe yourself and the shame of your nakedness may not be seen, and salve to anoint your eyes, so that you may see. </a:t>
            </a:r>
            <a:r>
              <a:rPr lang="en-US" sz="2800" b="1" dirty="0"/>
              <a:t>19 </a:t>
            </a:r>
            <a:r>
              <a:rPr lang="en-US" sz="2800" dirty="0"/>
              <a:t>Those whom I love, I reprove and discipline, so </a:t>
            </a:r>
            <a:r>
              <a:rPr lang="en-US" sz="2800" b="1" u="sng" dirty="0"/>
              <a:t>be</a:t>
            </a:r>
            <a:r>
              <a:rPr lang="en-US" sz="2800" b="1" dirty="0"/>
              <a:t> </a:t>
            </a:r>
            <a:r>
              <a:rPr lang="en-US" sz="2800" b="1" u="sng" dirty="0"/>
              <a:t>zealous</a:t>
            </a:r>
            <a:r>
              <a:rPr lang="en-US" sz="2800" b="1" dirty="0"/>
              <a:t> </a:t>
            </a:r>
            <a:r>
              <a:rPr lang="en-US" sz="2800" b="1" u="sng" dirty="0"/>
              <a:t>and</a:t>
            </a:r>
            <a:r>
              <a:rPr lang="en-US" sz="2800" b="1" dirty="0"/>
              <a:t> </a:t>
            </a:r>
            <a:r>
              <a:rPr lang="en-US" sz="2800" b="1" u="sng" dirty="0"/>
              <a:t>repent</a:t>
            </a:r>
            <a:r>
              <a:rPr lang="en-US" sz="2800" dirty="0"/>
              <a:t>.</a:t>
            </a:r>
            <a:endParaRPr lang="en-US" sz="2500" dirty="0"/>
          </a:p>
        </p:txBody>
      </p:sp>
    </p:spTree>
    <p:extLst>
      <p:ext uri="{BB962C8B-B14F-4D97-AF65-F5344CB8AC3E}">
        <p14:creationId xmlns:p14="http://schemas.microsoft.com/office/powerpoint/2010/main" val="3606967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o-bus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309" y="955725"/>
            <a:ext cx="4277301" cy="3191936"/>
          </a:xfrm>
          <a:prstGeom prst="rect">
            <a:avLst/>
          </a:prstGeom>
        </p:spPr>
      </p:pic>
      <p:sp>
        <p:nvSpPr>
          <p:cNvPr id="9" name="Title 3"/>
          <p:cNvSpPr>
            <a:spLocks noGrp="1"/>
          </p:cNvSpPr>
          <p:nvPr>
            <p:ph type="ctrTitle"/>
          </p:nvPr>
        </p:nvSpPr>
        <p:spPr>
          <a:xfrm>
            <a:off x="1371600" y="5068610"/>
            <a:ext cx="6400800" cy="1077669"/>
          </a:xfrm>
        </p:spPr>
        <p:txBody>
          <a:bodyPr>
            <a:normAutofit/>
          </a:bodyPr>
          <a:lstStyle/>
          <a:p>
            <a:r>
              <a:rPr lang="en-US" sz="5400" dirty="0" smtClean="0"/>
              <a:t>Too Busy!</a:t>
            </a:r>
            <a:endParaRPr lang="en-US" sz="5400" dirty="0"/>
          </a:p>
        </p:txBody>
      </p:sp>
      <p:sp>
        <p:nvSpPr>
          <p:cNvPr id="10" name="Subtitle 4"/>
          <p:cNvSpPr>
            <a:spLocks noGrp="1"/>
          </p:cNvSpPr>
          <p:nvPr>
            <p:ph type="subTitle" idx="1"/>
          </p:nvPr>
        </p:nvSpPr>
        <p:spPr>
          <a:xfrm>
            <a:off x="1371600" y="4716268"/>
            <a:ext cx="6400800" cy="904433"/>
          </a:xfrm>
        </p:spPr>
        <p:txBody>
          <a:bodyPr/>
          <a:lstStyle/>
          <a:p>
            <a:r>
              <a:rPr lang="en-US" u="sng" dirty="0" smtClean="0"/>
              <a:t>Excuse #1:</a:t>
            </a:r>
            <a:endParaRPr lang="en-US" u="sng" dirty="0"/>
          </a:p>
        </p:txBody>
      </p:sp>
    </p:spTree>
    <p:extLst>
      <p:ext uri="{BB962C8B-B14F-4D97-AF65-F5344CB8AC3E}">
        <p14:creationId xmlns:p14="http://schemas.microsoft.com/office/powerpoint/2010/main" val="3170507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6446" y="577422"/>
            <a:ext cx="7591107" cy="5693867"/>
          </a:xfrm>
          <a:prstGeom prst="rect">
            <a:avLst/>
          </a:prstGeom>
          <a:noFill/>
        </p:spPr>
        <p:txBody>
          <a:bodyPr wrap="square" rtlCol="0">
            <a:spAutoFit/>
          </a:bodyPr>
          <a:lstStyle/>
          <a:p>
            <a:r>
              <a:rPr lang="en-US" sz="2800" b="1" dirty="0" smtClean="0"/>
              <a:t>Luke 10</a:t>
            </a:r>
          </a:p>
          <a:p>
            <a:r>
              <a:rPr lang="en-US" sz="2800" b="1" dirty="0" smtClean="0"/>
              <a:t>38</a:t>
            </a:r>
            <a:r>
              <a:rPr lang="en-US" sz="2800" b="1" dirty="0"/>
              <a:t> </a:t>
            </a:r>
            <a:r>
              <a:rPr lang="en-US" sz="2800" dirty="0"/>
              <a:t>Now as they went on their way, </a:t>
            </a:r>
            <a:r>
              <a:rPr lang="en-US" sz="2800" dirty="0" smtClean="0"/>
              <a:t>Jesus </a:t>
            </a:r>
            <a:r>
              <a:rPr lang="en-US" sz="2800" dirty="0"/>
              <a:t>entered a village. And a woman named Martha welcomed him into her house. </a:t>
            </a:r>
            <a:r>
              <a:rPr lang="en-US" sz="2800" b="1" dirty="0"/>
              <a:t>39 </a:t>
            </a:r>
            <a:r>
              <a:rPr lang="en-US" sz="2800" dirty="0"/>
              <a:t>And she had a sister called Mary, who sat at the Lord's feet and listened to his teaching. </a:t>
            </a:r>
            <a:r>
              <a:rPr lang="en-US" sz="2800" b="1" dirty="0"/>
              <a:t>40 </a:t>
            </a:r>
            <a:r>
              <a:rPr lang="en-US" sz="2800" dirty="0"/>
              <a:t>But Martha was distracted with much serving. And she went up to him and said, “Lord, do you not care that my sister has left me to serve alone? Tell her then to help me.” </a:t>
            </a:r>
            <a:r>
              <a:rPr lang="en-US" sz="2800" b="1" dirty="0"/>
              <a:t>41 </a:t>
            </a:r>
            <a:r>
              <a:rPr lang="en-US" sz="2800" dirty="0"/>
              <a:t>But the Lord answered her, “Martha, Martha, you are anxious and troubled about many things, </a:t>
            </a:r>
            <a:r>
              <a:rPr lang="en-US" sz="2800" b="1" dirty="0"/>
              <a:t>42 </a:t>
            </a:r>
            <a:r>
              <a:rPr lang="en-US" sz="2800" dirty="0"/>
              <a:t>but one thing is </a:t>
            </a:r>
            <a:r>
              <a:rPr lang="en-US" sz="2800" dirty="0" smtClean="0"/>
              <a:t>necessary.</a:t>
            </a:r>
            <a:r>
              <a:rPr lang="en-US" sz="2800" dirty="0"/>
              <a:t> </a:t>
            </a:r>
            <a:r>
              <a:rPr lang="en-US" sz="2800" dirty="0" smtClean="0"/>
              <a:t>Mary </a:t>
            </a:r>
            <a:r>
              <a:rPr lang="en-US" sz="2800" dirty="0"/>
              <a:t>has chosen the good portion, which will not be taken away from her.”</a:t>
            </a:r>
          </a:p>
        </p:txBody>
      </p:sp>
    </p:spTree>
    <p:extLst>
      <p:ext uri="{BB962C8B-B14F-4D97-AF65-F5344CB8AC3E}">
        <p14:creationId xmlns:p14="http://schemas.microsoft.com/office/powerpoint/2010/main" val="147521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71416" y="4919949"/>
            <a:ext cx="1445230" cy="46717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76446" y="577422"/>
            <a:ext cx="7591107" cy="5693867"/>
          </a:xfrm>
          <a:prstGeom prst="rect">
            <a:avLst/>
          </a:prstGeom>
          <a:noFill/>
        </p:spPr>
        <p:txBody>
          <a:bodyPr wrap="square" rtlCol="0">
            <a:spAutoFit/>
          </a:bodyPr>
          <a:lstStyle/>
          <a:p>
            <a:r>
              <a:rPr lang="en-US" sz="2800" b="1" dirty="0" smtClean="0"/>
              <a:t>Luke 10</a:t>
            </a:r>
          </a:p>
          <a:p>
            <a:r>
              <a:rPr lang="en-US" sz="2800" b="1" dirty="0" smtClean="0"/>
              <a:t>38</a:t>
            </a:r>
            <a:r>
              <a:rPr lang="en-US" sz="2800" b="1" dirty="0"/>
              <a:t> </a:t>
            </a:r>
            <a:r>
              <a:rPr lang="en-US" sz="2800" dirty="0"/>
              <a:t>Now as they went on their way, </a:t>
            </a:r>
            <a:r>
              <a:rPr lang="en-US" sz="2800" dirty="0" smtClean="0"/>
              <a:t>Jesus </a:t>
            </a:r>
            <a:r>
              <a:rPr lang="en-US" sz="2800" dirty="0"/>
              <a:t>entered a village. And a woman named Martha welcomed him into her house. </a:t>
            </a:r>
            <a:r>
              <a:rPr lang="en-US" sz="2800" b="1" dirty="0"/>
              <a:t>39 </a:t>
            </a:r>
            <a:r>
              <a:rPr lang="en-US" sz="2800" dirty="0"/>
              <a:t>And she had a sister called Mary, who sat at the Lord's feet and listened to his teaching. </a:t>
            </a:r>
            <a:r>
              <a:rPr lang="en-US" sz="2800" b="1" dirty="0"/>
              <a:t>40 </a:t>
            </a:r>
            <a:r>
              <a:rPr lang="en-US" sz="2800" dirty="0"/>
              <a:t>But Martha was distracted with much serving. And she went up to him and said, “Lord, do you not care that my sister has left me to serve alone? Tell her then to help me.” </a:t>
            </a:r>
            <a:r>
              <a:rPr lang="en-US" sz="2800" b="1" dirty="0"/>
              <a:t>41 </a:t>
            </a:r>
            <a:r>
              <a:rPr lang="en-US" sz="2800" dirty="0"/>
              <a:t>But the Lord answered her, “Martha, Martha, you are anxious and troubled about many things, </a:t>
            </a:r>
            <a:r>
              <a:rPr lang="en-US" sz="2800" b="1" dirty="0"/>
              <a:t>42 </a:t>
            </a:r>
            <a:r>
              <a:rPr lang="en-US" sz="2800" dirty="0"/>
              <a:t>but </a:t>
            </a:r>
            <a:r>
              <a:rPr lang="en-US" sz="2800" b="1" u="sng" dirty="0"/>
              <a:t>one</a:t>
            </a:r>
            <a:r>
              <a:rPr lang="en-US" sz="2800" b="1" dirty="0"/>
              <a:t> </a:t>
            </a:r>
            <a:r>
              <a:rPr lang="en-US" sz="2800" b="1" u="sng" dirty="0"/>
              <a:t>thing</a:t>
            </a:r>
            <a:r>
              <a:rPr lang="en-US" sz="2800" b="1" dirty="0"/>
              <a:t> </a:t>
            </a:r>
            <a:r>
              <a:rPr lang="en-US" sz="2800" dirty="0"/>
              <a:t>is </a:t>
            </a:r>
            <a:r>
              <a:rPr lang="en-US" sz="2800" dirty="0" smtClean="0"/>
              <a:t>necessary.</a:t>
            </a:r>
            <a:r>
              <a:rPr lang="en-US" sz="2800" dirty="0"/>
              <a:t> </a:t>
            </a:r>
            <a:r>
              <a:rPr lang="en-US" sz="2800" dirty="0" smtClean="0"/>
              <a:t>Mary </a:t>
            </a:r>
            <a:r>
              <a:rPr lang="en-US" sz="2800" dirty="0"/>
              <a:t>has chosen the good portion, which will not be taken away from her.”</a:t>
            </a:r>
          </a:p>
        </p:txBody>
      </p:sp>
    </p:spTree>
    <p:extLst>
      <p:ext uri="{BB962C8B-B14F-4D97-AF65-F5344CB8AC3E}">
        <p14:creationId xmlns:p14="http://schemas.microsoft.com/office/powerpoint/2010/main" val="3871885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068610"/>
            <a:ext cx="6400800" cy="1077669"/>
          </a:xfrm>
        </p:spPr>
        <p:txBody>
          <a:bodyPr>
            <a:normAutofit/>
          </a:bodyPr>
          <a:lstStyle/>
          <a:p>
            <a:r>
              <a:rPr lang="en-US" sz="4800" dirty="0" smtClean="0"/>
              <a:t>Too Dry Spiritually!</a:t>
            </a:r>
            <a:endParaRPr lang="en-US" sz="4800" dirty="0"/>
          </a:p>
        </p:txBody>
      </p:sp>
      <p:sp>
        <p:nvSpPr>
          <p:cNvPr id="5" name="Subtitle 4"/>
          <p:cNvSpPr>
            <a:spLocks noGrp="1"/>
          </p:cNvSpPr>
          <p:nvPr>
            <p:ph type="subTitle" idx="1"/>
          </p:nvPr>
        </p:nvSpPr>
        <p:spPr>
          <a:xfrm>
            <a:off x="1371600" y="4716268"/>
            <a:ext cx="6400800" cy="904433"/>
          </a:xfrm>
        </p:spPr>
        <p:txBody>
          <a:bodyPr/>
          <a:lstStyle/>
          <a:p>
            <a:r>
              <a:rPr lang="en-US" u="sng" dirty="0" smtClean="0"/>
              <a:t>Excuse #2:</a:t>
            </a:r>
            <a:endParaRPr lang="en-US" u="sng" dirty="0"/>
          </a:p>
        </p:txBody>
      </p:sp>
      <p:pic>
        <p:nvPicPr>
          <p:cNvPr id="3" name="Picture 2" descr="deser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538" y="594700"/>
            <a:ext cx="4691523" cy="3518642"/>
          </a:xfrm>
          <a:prstGeom prst="rect">
            <a:avLst/>
          </a:prstGeom>
        </p:spPr>
      </p:pic>
    </p:spTree>
    <p:extLst>
      <p:ext uri="{BB962C8B-B14F-4D97-AF65-F5344CB8AC3E}">
        <p14:creationId xmlns:p14="http://schemas.microsoft.com/office/powerpoint/2010/main" val="1338817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505" y="319356"/>
            <a:ext cx="7506939" cy="6247864"/>
          </a:xfrm>
          <a:prstGeom prst="rect">
            <a:avLst/>
          </a:prstGeom>
          <a:noFill/>
        </p:spPr>
        <p:txBody>
          <a:bodyPr wrap="square" rtlCol="0">
            <a:spAutoFit/>
          </a:bodyPr>
          <a:lstStyle/>
          <a:p>
            <a:r>
              <a:rPr lang="en-US" sz="2500" b="1" dirty="0" smtClean="0"/>
              <a:t>Luke 18</a:t>
            </a:r>
          </a:p>
          <a:p>
            <a:r>
              <a:rPr lang="en-US" sz="2500" b="1" dirty="0" smtClean="0"/>
              <a:t>1</a:t>
            </a:r>
            <a:r>
              <a:rPr lang="en-US" sz="2500" dirty="0" smtClean="0"/>
              <a:t> And </a:t>
            </a:r>
            <a:r>
              <a:rPr lang="en-US" sz="2500" dirty="0"/>
              <a:t>he told them a parable to the effect that they ought always to pray and not lose heart. </a:t>
            </a:r>
            <a:r>
              <a:rPr lang="en-US" sz="2500" b="1" dirty="0"/>
              <a:t>2 </a:t>
            </a:r>
            <a:r>
              <a:rPr lang="en-US" sz="2500" dirty="0"/>
              <a:t>He said, “In a certain city there was a judge who neither feared God nor respected man. </a:t>
            </a:r>
            <a:r>
              <a:rPr lang="en-US" sz="2500" b="1" dirty="0"/>
              <a:t>3 </a:t>
            </a:r>
            <a:r>
              <a:rPr lang="en-US" sz="2500" dirty="0"/>
              <a:t>And there was a widow in that city who kept coming to him and saying, ‘Give me justice against my adversary.’ </a:t>
            </a:r>
            <a:r>
              <a:rPr lang="en-US" sz="2500" b="1" dirty="0"/>
              <a:t>4 </a:t>
            </a:r>
            <a:r>
              <a:rPr lang="en-US" sz="2500" dirty="0"/>
              <a:t>For a while he refused, but afterward he said to himself, ‘Though I neither fear God nor respect man, </a:t>
            </a:r>
            <a:r>
              <a:rPr lang="en-US" sz="2500" b="1" dirty="0"/>
              <a:t>5 </a:t>
            </a:r>
            <a:r>
              <a:rPr lang="en-US" sz="2500" dirty="0"/>
              <a:t>yet because this widow keeps bothering me, I will give her justice, so that she will not beat me down by her continual coming.’” </a:t>
            </a:r>
            <a:r>
              <a:rPr lang="en-US" sz="2500" b="1" dirty="0"/>
              <a:t>6 </a:t>
            </a:r>
            <a:r>
              <a:rPr lang="en-US" sz="2500" dirty="0"/>
              <a:t>And the Lord said, “Hear what the unrighteous judge says. </a:t>
            </a:r>
            <a:r>
              <a:rPr lang="en-US" sz="2500" b="1" dirty="0"/>
              <a:t>7 </a:t>
            </a:r>
            <a:r>
              <a:rPr lang="en-US" sz="2500" dirty="0"/>
              <a:t>And will not God give justice to his elect, who cry to him day and night? Will he delay long over them? </a:t>
            </a:r>
            <a:r>
              <a:rPr lang="en-US" sz="2500" b="1" dirty="0"/>
              <a:t>8 </a:t>
            </a:r>
            <a:r>
              <a:rPr lang="en-US" sz="2500" dirty="0"/>
              <a:t>I tell you, he will give justice to them speedily. Nevertheless, when the Son of Man comes, will he find faith on earth?”</a:t>
            </a:r>
          </a:p>
        </p:txBody>
      </p:sp>
    </p:spTree>
    <p:extLst>
      <p:ext uri="{BB962C8B-B14F-4D97-AF65-F5344CB8AC3E}">
        <p14:creationId xmlns:p14="http://schemas.microsoft.com/office/powerpoint/2010/main" val="2094165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2204" y="6085445"/>
            <a:ext cx="3751758" cy="46717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17505" y="319356"/>
            <a:ext cx="7506939" cy="6247864"/>
          </a:xfrm>
          <a:prstGeom prst="rect">
            <a:avLst/>
          </a:prstGeom>
          <a:noFill/>
        </p:spPr>
        <p:txBody>
          <a:bodyPr wrap="square" rtlCol="0">
            <a:spAutoFit/>
          </a:bodyPr>
          <a:lstStyle/>
          <a:p>
            <a:r>
              <a:rPr lang="en-US" sz="2500" b="1" dirty="0" smtClean="0"/>
              <a:t>Luke 18</a:t>
            </a:r>
          </a:p>
          <a:p>
            <a:r>
              <a:rPr lang="en-US" sz="2500" b="1" dirty="0" smtClean="0"/>
              <a:t>1</a:t>
            </a:r>
            <a:r>
              <a:rPr lang="en-US" sz="2500" dirty="0" smtClean="0"/>
              <a:t> And </a:t>
            </a:r>
            <a:r>
              <a:rPr lang="en-US" sz="2500" dirty="0"/>
              <a:t>he told them a parable to the effect that they ought always to pray and not lose heart. </a:t>
            </a:r>
            <a:r>
              <a:rPr lang="en-US" sz="2500" b="1" dirty="0"/>
              <a:t>2 </a:t>
            </a:r>
            <a:r>
              <a:rPr lang="en-US" sz="2500" dirty="0"/>
              <a:t>He said, “In a certain city there was a judge who neither feared God nor respected man. </a:t>
            </a:r>
            <a:r>
              <a:rPr lang="en-US" sz="2500" b="1" dirty="0"/>
              <a:t>3 </a:t>
            </a:r>
            <a:r>
              <a:rPr lang="en-US" sz="2500" dirty="0"/>
              <a:t>And there was a widow in that city who kept coming to him and saying, ‘Give me justice against my adversary.’ </a:t>
            </a:r>
            <a:r>
              <a:rPr lang="en-US" sz="2500" b="1" dirty="0"/>
              <a:t>4 </a:t>
            </a:r>
            <a:r>
              <a:rPr lang="en-US" sz="2500" dirty="0"/>
              <a:t>For a while he refused, but afterward he said to himself, ‘Though I neither fear God nor respect man, </a:t>
            </a:r>
            <a:r>
              <a:rPr lang="en-US" sz="2500" b="1" dirty="0"/>
              <a:t>5 </a:t>
            </a:r>
            <a:r>
              <a:rPr lang="en-US" sz="2500" dirty="0"/>
              <a:t>yet because this widow keeps bothering me, I will give her justice, so that she will not beat me down by her continual coming.’” </a:t>
            </a:r>
            <a:r>
              <a:rPr lang="en-US" sz="2500" b="1" dirty="0"/>
              <a:t>6 </a:t>
            </a:r>
            <a:r>
              <a:rPr lang="en-US" sz="2500" dirty="0"/>
              <a:t>And the Lord said, “Hear what the unrighteous judge says. </a:t>
            </a:r>
            <a:r>
              <a:rPr lang="en-US" sz="2500" b="1" dirty="0"/>
              <a:t>7 </a:t>
            </a:r>
            <a:r>
              <a:rPr lang="en-US" sz="2500" dirty="0"/>
              <a:t>And will not God give justice to his elect, who cry to him day and night? Will he delay long over them? </a:t>
            </a:r>
            <a:r>
              <a:rPr lang="en-US" sz="2500" b="1" dirty="0"/>
              <a:t>8 </a:t>
            </a:r>
            <a:r>
              <a:rPr lang="en-US" sz="2500" dirty="0"/>
              <a:t>I tell you, he will give justice to them speedily. Nevertheless, when the Son of Man comes, </a:t>
            </a:r>
            <a:r>
              <a:rPr lang="en-US" sz="2500" b="1" u="sng" dirty="0"/>
              <a:t>will</a:t>
            </a:r>
            <a:r>
              <a:rPr lang="en-US" sz="2500" b="1" dirty="0"/>
              <a:t> </a:t>
            </a:r>
            <a:r>
              <a:rPr lang="en-US" sz="2500" b="1" u="sng" dirty="0"/>
              <a:t>he</a:t>
            </a:r>
            <a:r>
              <a:rPr lang="en-US" sz="2500" b="1" dirty="0"/>
              <a:t> </a:t>
            </a:r>
            <a:r>
              <a:rPr lang="en-US" sz="2500" b="1" u="sng" dirty="0"/>
              <a:t>find</a:t>
            </a:r>
            <a:r>
              <a:rPr lang="en-US" sz="2500" b="1" dirty="0"/>
              <a:t> </a:t>
            </a:r>
            <a:r>
              <a:rPr lang="en-US" sz="2500" b="1" u="sng" dirty="0"/>
              <a:t>faith</a:t>
            </a:r>
            <a:r>
              <a:rPr lang="en-US" sz="2500" b="1" dirty="0"/>
              <a:t> </a:t>
            </a:r>
            <a:r>
              <a:rPr lang="en-US" sz="2500" b="1" u="sng" dirty="0"/>
              <a:t>on</a:t>
            </a:r>
            <a:r>
              <a:rPr lang="en-US" sz="2500" b="1" dirty="0"/>
              <a:t> </a:t>
            </a:r>
            <a:r>
              <a:rPr lang="en-US" sz="2500" b="1" u="sng" dirty="0"/>
              <a:t>earth</a:t>
            </a:r>
            <a:r>
              <a:rPr lang="en-US" sz="2500" b="1" dirty="0"/>
              <a:t>?”</a:t>
            </a:r>
          </a:p>
        </p:txBody>
      </p:sp>
    </p:spTree>
    <p:extLst>
      <p:ext uri="{BB962C8B-B14F-4D97-AF65-F5344CB8AC3E}">
        <p14:creationId xmlns:p14="http://schemas.microsoft.com/office/powerpoint/2010/main" val="84718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068610"/>
            <a:ext cx="6400800" cy="1077669"/>
          </a:xfrm>
        </p:spPr>
        <p:txBody>
          <a:bodyPr>
            <a:normAutofit/>
          </a:bodyPr>
          <a:lstStyle/>
          <a:p>
            <a:r>
              <a:rPr lang="en-US" sz="4800" dirty="0" smtClean="0"/>
              <a:t>Feel No Need!</a:t>
            </a:r>
            <a:endParaRPr lang="en-US" sz="4800" dirty="0"/>
          </a:p>
        </p:txBody>
      </p:sp>
      <p:sp>
        <p:nvSpPr>
          <p:cNvPr id="5" name="Subtitle 4"/>
          <p:cNvSpPr>
            <a:spLocks noGrp="1"/>
          </p:cNvSpPr>
          <p:nvPr>
            <p:ph type="subTitle" idx="1"/>
          </p:nvPr>
        </p:nvSpPr>
        <p:spPr>
          <a:xfrm>
            <a:off x="1371600" y="4716268"/>
            <a:ext cx="6400800" cy="904433"/>
          </a:xfrm>
        </p:spPr>
        <p:txBody>
          <a:bodyPr/>
          <a:lstStyle/>
          <a:p>
            <a:r>
              <a:rPr lang="en-US" u="sng" dirty="0" smtClean="0"/>
              <a:t>Excuse #3:</a:t>
            </a:r>
            <a:endParaRPr lang="en-US" u="sng" dirty="0"/>
          </a:p>
        </p:txBody>
      </p:sp>
      <p:pic>
        <p:nvPicPr>
          <p:cNvPr id="3" name="Picture 2" descr="image_119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477" y="627769"/>
            <a:ext cx="3533019" cy="3533019"/>
          </a:xfrm>
          <a:prstGeom prst="rect">
            <a:avLst/>
          </a:prstGeom>
        </p:spPr>
      </p:pic>
    </p:spTree>
    <p:extLst>
      <p:ext uri="{BB962C8B-B14F-4D97-AF65-F5344CB8AC3E}">
        <p14:creationId xmlns:p14="http://schemas.microsoft.com/office/powerpoint/2010/main" val="615123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6446" y="2012127"/>
            <a:ext cx="7591107" cy="2862322"/>
          </a:xfrm>
          <a:prstGeom prst="rect">
            <a:avLst/>
          </a:prstGeom>
          <a:noFill/>
        </p:spPr>
        <p:txBody>
          <a:bodyPr wrap="square" rtlCol="0">
            <a:spAutoFit/>
          </a:bodyPr>
          <a:lstStyle/>
          <a:p>
            <a:r>
              <a:rPr lang="en-US" sz="3000" b="1" dirty="0" smtClean="0"/>
              <a:t>Joshua 9</a:t>
            </a:r>
          </a:p>
          <a:p>
            <a:r>
              <a:rPr lang="en-US" sz="3000" b="1" dirty="0"/>
              <a:t>14 </a:t>
            </a:r>
            <a:r>
              <a:rPr lang="en-US" sz="3000" dirty="0"/>
              <a:t>So the men took some of their provisions, but did not ask counsel from the Lord. </a:t>
            </a:r>
            <a:r>
              <a:rPr lang="en-US" sz="3000" b="1" dirty="0"/>
              <a:t>15 </a:t>
            </a:r>
            <a:r>
              <a:rPr lang="en-US" sz="3000" dirty="0"/>
              <a:t>And Joshua made peace with them and made a covenant with them, to let them live, and the leaders of the congregation swore to them.</a:t>
            </a:r>
          </a:p>
        </p:txBody>
      </p:sp>
    </p:spTree>
    <p:extLst>
      <p:ext uri="{BB962C8B-B14F-4D97-AF65-F5344CB8AC3E}">
        <p14:creationId xmlns:p14="http://schemas.microsoft.com/office/powerpoint/2010/main" val="4203968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4194</TotalTime>
  <Words>137</Words>
  <Application>Microsoft Macintosh PowerPoint</Application>
  <PresentationFormat>On-screen Show (4:3)</PresentationFormat>
  <Paragraphs>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Excuses for Not Praying</vt:lpstr>
      <vt:lpstr>Too Busy!</vt:lpstr>
      <vt:lpstr>PowerPoint Presentation</vt:lpstr>
      <vt:lpstr>PowerPoint Presentation</vt:lpstr>
      <vt:lpstr>Too Dry Spiritually!</vt:lpstr>
      <vt:lpstr>PowerPoint Presentation</vt:lpstr>
      <vt:lpstr>PowerPoint Presentation</vt:lpstr>
      <vt:lpstr>Feel No Need!</vt:lpstr>
      <vt:lpstr>PowerPoint Presentation</vt:lpstr>
      <vt:lpstr>PowerPoint Presentation</vt:lpstr>
      <vt:lpstr>Too Bitter!</vt:lpstr>
      <vt:lpstr>PowerPoint Presentation</vt:lpstr>
      <vt:lpstr>PowerPoint Presentation</vt:lpstr>
      <vt:lpstr>Too Ashamed!</vt:lpstr>
      <vt:lpstr>PowerPoint Presentation</vt:lpstr>
      <vt:lpstr>PowerPoint Presentation</vt:lpstr>
      <vt:lpstr>Content with Mediocrity!</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Excuses for Not Praying</dc:title>
  <dc:creator>David Maxson</dc:creator>
  <cp:lastModifiedBy>David Maxson</cp:lastModifiedBy>
  <cp:revision>12</cp:revision>
  <dcterms:created xsi:type="dcterms:W3CDTF">2015-02-12T15:27:54Z</dcterms:created>
  <dcterms:modified xsi:type="dcterms:W3CDTF">2015-02-15T13:22:19Z</dcterms:modified>
</cp:coreProperties>
</file>