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4624A5-7A68-4F66-A843-83F6E2538DB4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60C6D1-5A45-4881-A62C-EECCBA818FF8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en-US" sz="3200" cap="none" dirty="0" smtClean="0"/>
              <a:t>The </a:t>
            </a:r>
            <a:r>
              <a:rPr lang="en-US" sz="3200" cap="none" dirty="0" smtClean="0"/>
              <a:t>Purpose of </a:t>
            </a:r>
            <a:r>
              <a:rPr lang="en-US" sz="3200" cap="none" dirty="0" smtClean="0"/>
              <a:t>Prayer</a:t>
            </a:r>
            <a:endParaRPr lang="en-US" sz="32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936" y="3291840"/>
            <a:ext cx="5715000" cy="44196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Petitions from Prison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623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Why did Paul pray?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Rome, to whom did Paul turn?</a:t>
            </a:r>
          </a:p>
          <a:p>
            <a:r>
              <a:rPr lang="en-US" sz="2800" dirty="0" smtClean="0"/>
              <a:t>Prayer is powerful—“The effective, fervent prayer of a righteous man avails much” (Jas. 5.18)</a:t>
            </a:r>
          </a:p>
          <a:p>
            <a:r>
              <a:rPr lang="en-US" sz="2800" dirty="0" smtClean="0"/>
              <a:t>Prayer is prominent throughout Ephesians (cf. 1.16, 3.14, 5.20)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 smtClean="0"/>
              <a:t>Prayer provides knowledge (Eph. 1.17)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 smtClean="0"/>
              <a:t>Prayer provides access (Eph. 2.18)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 smtClean="0"/>
              <a:t>Prayer provides strength (Eph. 6.18)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57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Prayer provides knowledge (1.17)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/>
          </a:bodyPr>
          <a:lstStyle/>
          <a:p>
            <a:r>
              <a:rPr lang="en-US" sz="2800" dirty="0"/>
              <a:t>Knowledge must be constructed </a:t>
            </a:r>
            <a:br>
              <a:rPr lang="en-US" sz="2800" dirty="0"/>
            </a:br>
            <a:r>
              <a:rPr lang="en-US" sz="2800" dirty="0"/>
              <a:t>(Is. 28.9-10; Dan. 2.21)</a:t>
            </a:r>
          </a:p>
          <a:p>
            <a:pPr lvl="1"/>
            <a:r>
              <a:rPr lang="en-US" sz="2400" dirty="0"/>
              <a:t>God has provided all knowledge for us and will give to those who ask Him </a:t>
            </a:r>
            <a:br>
              <a:rPr lang="en-US" sz="2400" dirty="0"/>
            </a:br>
            <a:r>
              <a:rPr lang="en-US" sz="2400" dirty="0"/>
              <a:t>(Jas. 1.5; 1 Jn. 5.20; Col. 2.3)</a:t>
            </a:r>
          </a:p>
          <a:p>
            <a:r>
              <a:rPr lang="en-US" sz="2800" dirty="0" smtClean="0"/>
              <a:t>How do we understand someone’s </a:t>
            </a:r>
            <a:r>
              <a:rPr lang="en-US" sz="2800" dirty="0"/>
              <a:t>will? (Jer. 23.18-22; Rom. </a:t>
            </a:r>
            <a:r>
              <a:rPr lang="en-US" sz="2800" dirty="0" smtClean="0"/>
              <a:t>11.33-34)</a:t>
            </a:r>
            <a:endParaRPr lang="en-US" sz="2800" dirty="0"/>
          </a:p>
          <a:p>
            <a:pPr lvl="1"/>
            <a:r>
              <a:rPr lang="en-US" sz="2400" dirty="0" smtClean="0"/>
              <a:t>By spending time thinking as they do </a:t>
            </a:r>
            <a:br>
              <a:rPr lang="en-US" sz="2400" dirty="0" smtClean="0"/>
            </a:br>
            <a:r>
              <a:rPr lang="en-US" sz="2400" dirty="0" smtClean="0"/>
              <a:t>(Ps. 82; Prov. 2.1-6)</a:t>
            </a:r>
          </a:p>
          <a:p>
            <a:pPr lvl="1"/>
            <a:r>
              <a:rPr lang="en-US" sz="2400" dirty="0" smtClean="0"/>
              <a:t>Do we place ourselves in God’s perspective?</a:t>
            </a:r>
          </a:p>
        </p:txBody>
      </p:sp>
    </p:spTree>
    <p:extLst>
      <p:ext uri="{BB962C8B-B14F-4D97-AF65-F5344CB8AC3E}">
        <p14:creationId xmlns:p14="http://schemas.microsoft.com/office/powerpoint/2010/main" val="14346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Prayer provides access (2.18)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hears us through His Spirit </a:t>
            </a:r>
            <a:br>
              <a:rPr lang="en-US" sz="2800" dirty="0" smtClean="0"/>
            </a:br>
            <a:r>
              <a:rPr lang="en-US" sz="2800" dirty="0" smtClean="0"/>
              <a:t>(Rom. 8.26-27; Eph. 5.18-20)</a:t>
            </a:r>
          </a:p>
          <a:p>
            <a:r>
              <a:rPr lang="en-US" sz="2800" dirty="0" smtClean="0"/>
              <a:t>If we have a relationship with God, we also have </a:t>
            </a:r>
            <a:r>
              <a:rPr lang="en-US" sz="2800" smtClean="0"/>
              <a:t>a relationship with </a:t>
            </a:r>
            <a:r>
              <a:rPr lang="en-US" sz="2800" dirty="0" smtClean="0"/>
              <a:t>brethren </a:t>
            </a:r>
            <a:br>
              <a:rPr lang="en-US" sz="2800" dirty="0" smtClean="0"/>
            </a:br>
            <a:r>
              <a:rPr lang="en-US" sz="2800" dirty="0" smtClean="0"/>
              <a:t>(Rom. 15.30; 1 Cor. 10.17; Eph. 4.16)</a:t>
            </a:r>
          </a:p>
          <a:p>
            <a:r>
              <a:rPr lang="en-US" sz="2800" dirty="0" smtClean="0"/>
              <a:t>Communion </a:t>
            </a:r>
            <a:r>
              <a:rPr lang="en-US" sz="2800" dirty="0"/>
              <a:t>is comforting</a:t>
            </a:r>
            <a:br>
              <a:rPr lang="en-US" sz="2800" dirty="0"/>
            </a:br>
            <a:r>
              <a:rPr lang="en-US" sz="2800" dirty="0"/>
              <a:t>(Eph. 3.12-13; 2 Cor. 1.3-4)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329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Prayer provides strength (6.18)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apostles wished for boldness </a:t>
            </a:r>
            <a:br>
              <a:rPr lang="en-US" sz="2800" dirty="0" smtClean="0"/>
            </a:br>
            <a:r>
              <a:rPr lang="en-US" sz="2800" dirty="0" smtClean="0"/>
              <a:t>(Acts 4.29-31; Eph. 6.20)</a:t>
            </a:r>
          </a:p>
          <a:p>
            <a:r>
              <a:rPr lang="en-US" sz="2800" dirty="0" smtClean="0"/>
              <a:t>Access provides confidence</a:t>
            </a:r>
            <a:br>
              <a:rPr lang="en-US" sz="2800" dirty="0" smtClean="0"/>
            </a:br>
            <a:r>
              <a:rPr lang="en-US" sz="2800" dirty="0" smtClean="0"/>
              <a:t>(Heb. 10.19; 1 Jn. 4.17)</a:t>
            </a:r>
          </a:p>
          <a:p>
            <a:r>
              <a:rPr lang="en-US" sz="2800" dirty="0" smtClean="0"/>
              <a:t>Prayer reminds us of God’s will for us </a:t>
            </a:r>
            <a:br>
              <a:rPr lang="en-US" sz="2800" dirty="0" smtClean="0"/>
            </a:br>
            <a:r>
              <a:rPr lang="en-US" sz="2800" dirty="0" smtClean="0"/>
              <a:t>(2 Cor. 13.7-9; Col. 1.9; Heb. 13.18)</a:t>
            </a:r>
          </a:p>
          <a:p>
            <a:r>
              <a:rPr lang="en-US" sz="2800" dirty="0" smtClean="0"/>
              <a:t>Prayer keeps us vigilant</a:t>
            </a:r>
            <a:br>
              <a:rPr lang="en-US" sz="2800" dirty="0" smtClean="0"/>
            </a:br>
            <a:r>
              <a:rPr lang="en-US" sz="2800" dirty="0" smtClean="0"/>
              <a:t>(Col. 4.2; 1 Pet. 4.7)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986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 is powerful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Prayer reminds us of God’s perspective on life and gives us wisdom</a:t>
            </a:r>
          </a:p>
          <a:p>
            <a:r>
              <a:rPr lang="en-US" dirty="0" smtClean="0"/>
              <a:t>Prayer reflects the access we have to God and the relationship we share</a:t>
            </a:r>
          </a:p>
          <a:p>
            <a:r>
              <a:rPr lang="en-US" dirty="0" smtClean="0"/>
              <a:t>Prayer gives us strength and encouragement to withstand trials</a:t>
            </a:r>
          </a:p>
          <a:p>
            <a:r>
              <a:rPr lang="en-US" dirty="0" smtClean="0"/>
              <a:t>If you are without God, you cannot be heard and enjoy these blessings</a:t>
            </a:r>
            <a:br>
              <a:rPr lang="en-US" dirty="0" smtClean="0"/>
            </a:br>
            <a:r>
              <a:rPr lang="en-US" dirty="0" smtClean="0"/>
              <a:t>(Jn. 9.31)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35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215</TotalTime>
  <Words>164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The Purpose of Prayer</vt:lpstr>
      <vt:lpstr>Why did Paul pray?</vt:lpstr>
      <vt:lpstr>Prayer provides knowledge (1.17)</vt:lpstr>
      <vt:lpstr>Prayer provides access (2.18)</vt:lpstr>
      <vt:lpstr>Prayer provides strength (6.18)</vt:lpstr>
      <vt:lpstr>Prayer is powerful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it matter what we believe?</dc:title>
  <dc:creator>LP</dc:creator>
  <cp:lastModifiedBy>Northwood2</cp:lastModifiedBy>
  <cp:revision>55</cp:revision>
  <dcterms:created xsi:type="dcterms:W3CDTF">2015-02-15T13:26:52Z</dcterms:created>
  <dcterms:modified xsi:type="dcterms:W3CDTF">2015-02-22T14:58:07Z</dcterms:modified>
</cp:coreProperties>
</file>