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66" r:id="rId3"/>
    <p:sldId id="268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16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8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3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05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770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91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2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94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39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4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0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7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2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8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0B94F28-8CB7-4094-A474-1029C8F463A3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47FF3FF-07FA-4AA6-AC7B-8F8772224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52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799" y="1401838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en-US" sz="8500" b="1" dirty="0" smtClean="0"/>
              <a:t>Jesus &amp; the Messed Up</a:t>
            </a:r>
            <a:br>
              <a:rPr lang="en-US" sz="8500" b="1" dirty="0" smtClean="0"/>
            </a:br>
            <a:r>
              <a:rPr lang="en-US" sz="6700" b="1" dirty="0" smtClean="0"/>
              <a:t>(Mark 5)</a:t>
            </a:r>
            <a:endParaRPr lang="en-US" sz="67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Evangelizing Like Jesus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24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Jesus &amp; the Messed Up (Mark 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300" b="1" dirty="0" smtClean="0"/>
              <a:t>Prelude: Storm at Sea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300" b="1" dirty="0" smtClean="0"/>
              <a:t>The Man in the </a:t>
            </a:r>
            <a:r>
              <a:rPr lang="en-US" sz="3300" b="1" dirty="0" err="1" smtClean="0"/>
              <a:t>Gerasenes</a:t>
            </a:r>
            <a:endParaRPr lang="en-US" sz="33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300" b="1" dirty="0" smtClean="0"/>
              <a:t>Jesus Meets the Man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300" b="1" dirty="0" smtClean="0"/>
              <a:t>Responses to Jesus and of Jesus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300" b="1" dirty="0" smtClean="0"/>
              <a:t>The First Apostle</a:t>
            </a:r>
          </a:p>
          <a:p>
            <a:pPr>
              <a:lnSpc>
                <a:spcPct val="150000"/>
              </a:lnSpc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448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Helping the Messed Up Like Jesus Did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73" y="1690688"/>
            <a:ext cx="10962288" cy="4831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Don’t run from messy people.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Faith in the Power and Mercy of Jesus can solve any mess.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‘Exorcism’ </a:t>
            </a:r>
            <a:r>
              <a:rPr lang="en-US" dirty="0"/>
              <a:t>is a painful yet </a:t>
            </a:r>
            <a:r>
              <a:rPr lang="en-US" dirty="0" smtClean="0"/>
              <a:t>necessary.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Jesus</a:t>
            </a:r>
            <a:r>
              <a:rPr lang="en-US" dirty="0"/>
              <a:t>’ Word is the key to getting things right for the messed up.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Don’t undervalue one soul.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Mercy </a:t>
            </a:r>
            <a:r>
              <a:rPr lang="en-US" dirty="0"/>
              <a:t>for the messed up </a:t>
            </a:r>
            <a:r>
              <a:rPr lang="en-US" dirty="0" smtClean="0"/>
              <a:t>must run </a:t>
            </a:r>
            <a:r>
              <a:rPr lang="en-US" dirty="0"/>
              <a:t>deep and wide.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messed up </a:t>
            </a:r>
            <a:r>
              <a:rPr lang="en-US" dirty="0" smtClean="0"/>
              <a:t>should be given what is needed, not what is asked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5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Evangelists Begin as a Mess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0" y="1820298"/>
            <a:ext cx="11314849" cy="432500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By </a:t>
            </a:r>
            <a:r>
              <a:rPr lang="en-US" b="1" dirty="0"/>
              <a:t>the power of the Gospel, changed people change people.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You </a:t>
            </a:r>
            <a:r>
              <a:rPr lang="en-US" b="1" dirty="0"/>
              <a:t>don’t have to know a </a:t>
            </a:r>
            <a:r>
              <a:rPr lang="en-US" b="1" dirty="0" smtClean="0"/>
              <a:t>lot. You </a:t>
            </a:r>
            <a:r>
              <a:rPr lang="en-US" b="1" dirty="0"/>
              <a:t>just need to know Jesus.</a:t>
            </a:r>
          </a:p>
          <a:p>
            <a:pPr>
              <a:lnSpc>
                <a:spcPct val="200000"/>
              </a:lnSpc>
            </a:pPr>
            <a:r>
              <a:rPr lang="en-US" b="1" dirty="0"/>
              <a:t>Jesus uses the </a:t>
            </a:r>
            <a:r>
              <a:rPr lang="en-US" b="1" dirty="0" smtClean="0"/>
              <a:t>weakest </a:t>
            </a:r>
            <a:r>
              <a:rPr lang="en-US" b="1" dirty="0"/>
              <a:t>to do the </a:t>
            </a:r>
            <a:r>
              <a:rPr lang="en-US" b="1" dirty="0" smtClean="0"/>
              <a:t>greatest </a:t>
            </a:r>
            <a:r>
              <a:rPr lang="en-US" b="1" dirty="0"/>
              <a:t>so that </a:t>
            </a:r>
            <a:r>
              <a:rPr lang="en-US" b="1" dirty="0" smtClean="0"/>
              <a:t>He will </a:t>
            </a:r>
            <a:r>
              <a:rPr lang="en-US" b="1" dirty="0"/>
              <a:t>be </a:t>
            </a:r>
            <a:r>
              <a:rPr lang="en-US" b="1" dirty="0" smtClean="0"/>
              <a:t>exalted.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6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484</TotalTime>
  <Words>169</Words>
  <Application>Microsoft Office PowerPoint</Application>
  <PresentationFormat>Custom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Depth</vt:lpstr>
      <vt:lpstr>Jesus &amp; the Messed Up (Mark 5)</vt:lpstr>
      <vt:lpstr>Jesus &amp; the Messed Up (Mark 5)</vt:lpstr>
      <vt:lpstr>Helping the Messed Up Like Jesus Did</vt:lpstr>
      <vt:lpstr>Evangelists Begin as a Mess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Evangelizing Like Jesus</dc:title>
  <dc:creator>Owner</dc:creator>
  <cp:lastModifiedBy>Northwood2</cp:lastModifiedBy>
  <cp:revision>39</cp:revision>
  <dcterms:created xsi:type="dcterms:W3CDTF">2014-04-18T14:50:13Z</dcterms:created>
  <dcterms:modified xsi:type="dcterms:W3CDTF">2015-03-07T20:20:29Z</dcterms:modified>
</cp:coreProperties>
</file>