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71" r:id="rId3"/>
    <p:sldId id="272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16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8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77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91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2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4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39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0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2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799" y="1401838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US" sz="8500" b="1" dirty="0" smtClean="0"/>
              <a:t>Jesus &amp; the </a:t>
            </a:r>
            <a:r>
              <a:rPr lang="en-US" sz="8500" b="1" dirty="0" smtClean="0"/>
              <a:t>Religious</a:t>
            </a:r>
            <a:r>
              <a:rPr lang="en-US" sz="8500" b="1" dirty="0" smtClean="0"/>
              <a:t/>
            </a:r>
            <a:br>
              <a:rPr lang="en-US" sz="8500" b="1" dirty="0" smtClean="0"/>
            </a:br>
            <a:r>
              <a:rPr lang="en-US" sz="5600" b="1" dirty="0" smtClean="0"/>
              <a:t>( John 3 / Matthew 19)</a:t>
            </a:r>
            <a:endParaRPr lang="en-US" sz="5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Evangelizing Like Jesus</a:t>
            </a:r>
          </a:p>
        </p:txBody>
      </p:sp>
    </p:spTree>
    <p:extLst>
      <p:ext uri="{BB962C8B-B14F-4D97-AF65-F5344CB8AC3E}">
        <p14:creationId xmlns:p14="http://schemas.microsoft.com/office/powerpoint/2010/main" val="11524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Profile of the </a:t>
            </a:r>
            <a:r>
              <a:rPr lang="en-US" b="1" dirty="0" smtClean="0"/>
              <a:t>Religious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900" i="1" dirty="0" smtClean="0">
                <a:solidFill>
                  <a:srgbClr val="92D050"/>
                </a:solidFill>
              </a:rPr>
              <a:t>What can you see about these men?</a:t>
            </a:r>
            <a:endParaRPr lang="en-US" sz="3900" b="1" dirty="0">
              <a:solidFill>
                <a:srgbClr val="92D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56931" y="1681163"/>
            <a:ext cx="5025216" cy="82391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/>
              <a:t>Nicodemus</a:t>
            </a:r>
            <a:endParaRPr lang="en-US" sz="3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Pharisee (Theological </a:t>
            </a:r>
            <a:r>
              <a:rPr lang="en-US" dirty="0"/>
              <a:t>E</a:t>
            </a:r>
            <a:r>
              <a:rPr lang="en-US" dirty="0" smtClean="0"/>
              <a:t>xpert)</a:t>
            </a:r>
          </a:p>
          <a:p>
            <a:r>
              <a:rPr lang="en-US" dirty="0" smtClean="0"/>
              <a:t>Ruler of Jews </a:t>
            </a:r>
          </a:p>
          <a:p>
            <a:r>
              <a:rPr lang="en-US" dirty="0" smtClean="0"/>
              <a:t>(Probably) Older</a:t>
            </a:r>
          </a:p>
          <a:p>
            <a:r>
              <a:rPr lang="en-US" dirty="0" smtClean="0"/>
              <a:t>Respected &amp; Respectful</a:t>
            </a:r>
          </a:p>
          <a:p>
            <a:r>
              <a:rPr lang="en-US" dirty="0" smtClean="0"/>
              <a:t>Seeking (Curiosity or Sincerity?)</a:t>
            </a:r>
          </a:p>
          <a:p>
            <a:r>
              <a:rPr lang="en-US" dirty="0"/>
              <a:t>Hesitant </a:t>
            </a:r>
            <a:r>
              <a:rPr lang="en-US" dirty="0" smtClean="0"/>
              <a:t>but Risk-Taking</a:t>
            </a:r>
            <a:endParaRPr lang="en-US" dirty="0"/>
          </a:p>
          <a:p>
            <a:r>
              <a:rPr lang="en-US" dirty="0" smtClean="0"/>
              <a:t>Interested in Discussion</a:t>
            </a:r>
          </a:p>
          <a:p>
            <a:r>
              <a:rPr lang="en-US" dirty="0" smtClean="0"/>
              <a:t>Teacher without Understanding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39158" y="1681163"/>
            <a:ext cx="5035548" cy="82391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/>
              <a:t>Rich Young Ruler</a:t>
            </a:r>
            <a:endParaRPr lang="en-US" sz="3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Rich (Successful)</a:t>
            </a:r>
          </a:p>
          <a:p>
            <a:r>
              <a:rPr lang="en-US" dirty="0" smtClean="0"/>
              <a:t>Ruler (Influential)</a:t>
            </a:r>
          </a:p>
          <a:p>
            <a:r>
              <a:rPr lang="en-US" dirty="0"/>
              <a:t>Young </a:t>
            </a:r>
            <a:r>
              <a:rPr lang="en-US" dirty="0" smtClean="0"/>
              <a:t>(Impressive</a:t>
            </a:r>
            <a:r>
              <a:rPr lang="en-US" dirty="0"/>
              <a:t>)</a:t>
            </a:r>
          </a:p>
          <a:p>
            <a:r>
              <a:rPr lang="en-US" dirty="0"/>
              <a:t>Respectful / Reverent of Jesus</a:t>
            </a:r>
          </a:p>
          <a:p>
            <a:r>
              <a:rPr lang="en-US" dirty="0" smtClean="0"/>
              <a:t>Good Question (“eternal life”)</a:t>
            </a:r>
          </a:p>
          <a:p>
            <a:r>
              <a:rPr lang="en-US" dirty="0" smtClean="0"/>
              <a:t>Earnest Seeker</a:t>
            </a:r>
          </a:p>
          <a:p>
            <a:r>
              <a:rPr lang="en-US" dirty="0" smtClean="0"/>
              <a:t>High Religious Devotion &amp; Morals </a:t>
            </a:r>
          </a:p>
          <a:p>
            <a:r>
              <a:rPr lang="en-US" dirty="0" smtClean="0"/>
              <a:t>Too Many Treasures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4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Jesus Handled the Religious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Immediate and Continued Challenge of Thinking and Behavior </a:t>
            </a:r>
          </a:p>
          <a:p>
            <a:pPr lvl="1"/>
            <a:r>
              <a:rPr lang="en-US" dirty="0" smtClean="0"/>
              <a:t>Nicodemus: Everyone (even old Jews) has to start over to get into the Kingdom.</a:t>
            </a:r>
          </a:p>
          <a:p>
            <a:pPr lvl="1"/>
            <a:r>
              <a:rPr lang="en-US" dirty="0" smtClean="0"/>
              <a:t>RYR: God defines what is good, including what treasure is good.</a:t>
            </a:r>
          </a:p>
          <a:p>
            <a:pPr lvl="1"/>
            <a:r>
              <a:rPr lang="en-US" i="1" dirty="0" smtClean="0">
                <a:solidFill>
                  <a:srgbClr val="92D050"/>
                </a:solidFill>
              </a:rPr>
              <a:t>What gave Jesus an advantage over us to be able to present the right challenges these men needed? How can we compensate in our interactions with the religious?</a:t>
            </a:r>
          </a:p>
          <a:p>
            <a:r>
              <a:rPr lang="en-US" b="1" dirty="0" smtClean="0"/>
              <a:t>Made the Gospel Personal not Theoretical</a:t>
            </a:r>
          </a:p>
          <a:p>
            <a:r>
              <a:rPr lang="en-US" b="1" dirty="0" smtClean="0"/>
              <a:t>Scripture Highlighted as Final Authority</a:t>
            </a:r>
          </a:p>
          <a:p>
            <a:pPr lvl="1"/>
            <a:r>
              <a:rPr lang="en-US" dirty="0" smtClean="0"/>
              <a:t>Nicodemus: Ezekiel 36, 39</a:t>
            </a:r>
          </a:p>
          <a:p>
            <a:pPr lvl="1"/>
            <a:r>
              <a:rPr lang="en-US" dirty="0" smtClean="0"/>
              <a:t>RYR: Covenant Commandments</a:t>
            </a:r>
          </a:p>
          <a:p>
            <a:r>
              <a:rPr lang="en-US" b="1" dirty="0" smtClean="0"/>
              <a:t>Conversation Centered on the Cross</a:t>
            </a:r>
          </a:p>
          <a:p>
            <a:pPr lvl="1"/>
            <a:r>
              <a:rPr lang="en-US" dirty="0" smtClean="0"/>
              <a:t>Nicodemus: Rebirth tied directly to faith in the Cross. (3:13-15)</a:t>
            </a:r>
          </a:p>
          <a:p>
            <a:pPr lvl="1"/>
            <a:r>
              <a:rPr lang="en-US" dirty="0" smtClean="0"/>
              <a:t>RYR: “Sell your possessions” = “Take up the Cross”</a:t>
            </a:r>
          </a:p>
          <a:p>
            <a:r>
              <a:rPr lang="en-US" b="1" dirty="0" smtClean="0"/>
              <a:t>Let People Walk Away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the Religious Walk Away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They encounter the real Jesus.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Jesus smashes their religious views.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Jesus refuses to stay academic and distant.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They don’t understand treasure in Heaven.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800" b="1" i="1" dirty="0" smtClean="0">
                <a:solidFill>
                  <a:schemeClr val="accent5"/>
                </a:solidFill>
              </a:rPr>
              <a:t>What about you and 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378</TotalTime>
  <Words>249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Depth</vt:lpstr>
      <vt:lpstr>Jesus &amp; the Religious ( John 3 / Matthew 19)</vt:lpstr>
      <vt:lpstr>Profile of the Religious What can you see about these men?</vt:lpstr>
      <vt:lpstr>How Jesus Handled the Religious</vt:lpstr>
      <vt:lpstr>Why the Religious Walk Away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Evangelizing Like Jesus</dc:title>
  <dc:creator>Owner</dc:creator>
  <cp:lastModifiedBy>Northwood2</cp:lastModifiedBy>
  <cp:revision>52</cp:revision>
  <dcterms:created xsi:type="dcterms:W3CDTF">2014-04-18T14:50:13Z</dcterms:created>
  <dcterms:modified xsi:type="dcterms:W3CDTF">2015-03-07T16:23:33Z</dcterms:modified>
</cp:coreProperties>
</file>