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0" r:id="rId2"/>
    <p:sldId id="262" r:id="rId3"/>
    <p:sldId id="267" r:id="rId4"/>
    <p:sldId id="268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86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34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05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4770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91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29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94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39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6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45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5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0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78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8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2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8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528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09799" y="1401838"/>
            <a:ext cx="9144000" cy="1641490"/>
          </a:xfrm>
        </p:spPr>
        <p:txBody>
          <a:bodyPr>
            <a:normAutofit fontScale="90000"/>
          </a:bodyPr>
          <a:lstStyle/>
          <a:p>
            <a:r>
              <a:rPr lang="en-US" sz="8500" b="1" dirty="0" smtClean="0"/>
              <a:t>Jesus &amp; the Thirsty</a:t>
            </a:r>
            <a:br>
              <a:rPr lang="en-US" sz="8500" b="1" dirty="0" smtClean="0"/>
            </a:br>
            <a:r>
              <a:rPr lang="en-US" sz="6700" b="1" dirty="0" smtClean="0"/>
              <a:t>(John 4)</a:t>
            </a:r>
            <a:endParaRPr lang="en-US" sz="67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Evangelizing Like Jesus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5244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Profile of the Samaritan Woman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i="1" dirty="0" smtClean="0">
                <a:solidFill>
                  <a:schemeClr val="accent6"/>
                </a:solidFill>
              </a:rPr>
              <a:t>What significant details does the text reveal about this Woman?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392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648" y="220717"/>
            <a:ext cx="10515600" cy="986495"/>
          </a:xfrm>
        </p:spPr>
        <p:txBody>
          <a:bodyPr/>
          <a:lstStyle/>
          <a:p>
            <a:pPr algn="ctr"/>
            <a:r>
              <a:rPr lang="en-US" b="1" dirty="0" smtClean="0"/>
              <a:t>Profile of the Samaritan Woman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240221"/>
            <a:ext cx="10233800" cy="532874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i="1" dirty="0" smtClean="0">
                <a:solidFill>
                  <a:schemeClr val="accent6"/>
                </a:solidFill>
              </a:rPr>
              <a:t>What significant details does the text reveal about this Woman?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Woman, socially viewed as inferior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Samaritan, group despised by Jews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Came mid-day (not usual time, apart from other women)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Unafraid to engage in potentially combative conversation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Willing to ask questions, seek answers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Seeking satisfaction (water, men, religious concepts)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Unsatisfied with human (spec. marriage) relationships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Ashamed (?) of marriage history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Uncomfortable with discussing personal matters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Open to believing in “a Prophet”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Thoughtful about religious questions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Worshipper of God, believer in (at least parts of) the Scriptures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Waiting on salvation (or answers) from the “Messiah” (or “</a:t>
            </a:r>
            <a:r>
              <a:rPr lang="en-US" dirty="0" err="1" smtClean="0">
                <a:solidFill>
                  <a:schemeClr val="tx1"/>
                </a:solidFill>
              </a:rPr>
              <a:t>Taheb</a:t>
            </a:r>
            <a:r>
              <a:rPr lang="en-US" dirty="0" smtClean="0">
                <a:solidFill>
                  <a:schemeClr val="tx1"/>
                </a:solidFill>
              </a:rPr>
              <a:t>”)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699812" y="1973694"/>
            <a:ext cx="1653988" cy="430887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92D050"/>
                </a:solidFill>
              </a:rPr>
              <a:t>Outsider</a:t>
            </a:r>
            <a:endParaRPr lang="en-US" sz="2200" b="1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99812" y="3098334"/>
            <a:ext cx="1653988" cy="430887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92D050"/>
                </a:solidFill>
              </a:rPr>
              <a:t>Seeking</a:t>
            </a:r>
            <a:endParaRPr lang="en-US" sz="2200" b="1" dirty="0">
              <a:solidFill>
                <a:srgbClr val="92D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99812" y="4203451"/>
            <a:ext cx="1653988" cy="430887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92D050"/>
                </a:solidFill>
              </a:rPr>
              <a:t>Empty</a:t>
            </a:r>
            <a:endParaRPr lang="en-US" sz="2200" b="1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99812" y="5379308"/>
            <a:ext cx="1653988" cy="430887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92D050"/>
                </a:solidFill>
              </a:rPr>
              <a:t>Spiritual</a:t>
            </a:r>
            <a:endParaRPr lang="en-US" sz="22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59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How Jesus Spoke with the Thirsty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890" y="1618593"/>
            <a:ext cx="10962288" cy="506554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“had to go” into the (uncomfortable) place where she was (4)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Made a request for her help (7)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Ignored racial and social barriers (9)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Used ordinary object to talk about spiritual concepts (10)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Discerned natural desires and appealed to their deeper reality (10-15)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Kindly yet directly exposed personal problems (16-18)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Allowed her to (somewhat) dictate the conversation (19-26)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Unafraid to openly discuss matters of religious debate (21-24)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Answered dichotomous religious propositions with independent truth (21)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Directly pointed out and corrected religious failure and false doctrine (22)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Focus on the Father and authentic relationship with him (23-24)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Goal of leading to the source of the satisfaction she sought (26)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85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Working the Harvest (4.27-45)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sz="4000" b="1" dirty="0" smtClean="0"/>
              <a:t>The Woman in the City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4000" b="1" dirty="0" smtClean="0"/>
              <a:t>The Disciples with the People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4000" b="1" dirty="0" smtClean="0"/>
              <a:t>Jesus among All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48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496</TotalTime>
  <Words>317</Words>
  <Application>Microsoft Office PowerPoint</Application>
  <PresentationFormat>Custom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Depth</vt:lpstr>
      <vt:lpstr>Jesus &amp; the Thirsty (John 4)</vt:lpstr>
      <vt:lpstr>Profile of the Samaritan Woman</vt:lpstr>
      <vt:lpstr>Profile of the Samaritan Woman</vt:lpstr>
      <vt:lpstr>How Jesus Spoke with the Thirsty</vt:lpstr>
      <vt:lpstr>Working the Harvest (4.27-45)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Evangelizing Like Jesus</dc:title>
  <dc:creator>Owner</dc:creator>
  <cp:lastModifiedBy>Northwood2</cp:lastModifiedBy>
  <cp:revision>28</cp:revision>
  <dcterms:created xsi:type="dcterms:W3CDTF">2014-04-18T14:50:13Z</dcterms:created>
  <dcterms:modified xsi:type="dcterms:W3CDTF">2015-03-07T20:23:04Z</dcterms:modified>
</cp:coreProperties>
</file>