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310" r:id="rId2"/>
    <p:sldId id="294" r:id="rId3"/>
    <p:sldId id="265" r:id="rId4"/>
    <p:sldId id="267" r:id="rId5"/>
    <p:sldId id="299" r:id="rId6"/>
    <p:sldId id="300" r:id="rId7"/>
    <p:sldId id="272" r:id="rId8"/>
    <p:sldId id="273" r:id="rId9"/>
    <p:sldId id="301" r:id="rId10"/>
    <p:sldId id="279" r:id="rId11"/>
    <p:sldId id="280" r:id="rId12"/>
    <p:sldId id="302" r:id="rId13"/>
    <p:sldId id="303" r:id="rId14"/>
    <p:sldId id="284" r:id="rId15"/>
    <p:sldId id="285" r:id="rId16"/>
    <p:sldId id="304" r:id="rId17"/>
    <p:sldId id="305" r:id="rId18"/>
    <p:sldId id="306" r:id="rId19"/>
    <p:sldId id="295" r:id="rId20"/>
    <p:sldId id="296" r:id="rId21"/>
    <p:sldId id="307" r:id="rId22"/>
    <p:sldId id="308" r:id="rId23"/>
    <p:sldId id="297" r:id="rId24"/>
    <p:sldId id="298" r:id="rId25"/>
    <p:sldId id="30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22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-12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9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2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8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3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5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1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7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9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F762C-1C9E-DF43-BAD0-B38335ADEC22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A3B5-705A-E749-8F5B-34F8D40F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3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84035"/>
            <a:ext cx="9144000" cy="799269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056" y="4507319"/>
            <a:ext cx="7324613" cy="1470025"/>
          </a:xfrm>
        </p:spPr>
        <p:txBody>
          <a:bodyPr>
            <a:normAutofit/>
          </a:bodyPr>
          <a:lstStyle/>
          <a:p>
            <a:r>
              <a:rPr lang="en-US" sz="5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Welcome to Northwood!</a:t>
            </a:r>
            <a:endParaRPr lang="en-US" sz="5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361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18954"/>
            <a:ext cx="9144000" cy="17093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5796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Baptism is an immersion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57773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Lesson #3: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116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38 </a:t>
            </a:r>
            <a:r>
              <a:rPr lang="en-US" dirty="0"/>
              <a:t>And he commanded the chariot to stop, and they both went down into the water, Philip and the eunuch, and he baptized him. </a:t>
            </a:r>
            <a:r>
              <a:rPr lang="en-US" b="1" dirty="0"/>
              <a:t>39 </a:t>
            </a:r>
            <a:r>
              <a:rPr lang="en-US" dirty="0"/>
              <a:t>And when they came up out of the water, the Spirit of the Lord carried Philip away, and the eunuch saw him no more, and went on his way rejoicing.</a:t>
            </a:r>
          </a:p>
        </p:txBody>
      </p:sp>
    </p:spTree>
    <p:extLst>
      <p:ext uri="{BB962C8B-B14F-4D97-AF65-F5344CB8AC3E}">
        <p14:creationId xmlns:p14="http://schemas.microsoft.com/office/powerpoint/2010/main" val="211097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38 </a:t>
            </a:r>
            <a:r>
              <a:rPr lang="en-US" dirty="0"/>
              <a:t>And he commanded the chariot to stop, and </a:t>
            </a:r>
            <a:r>
              <a:rPr lang="en-US" b="1" u="sng" dirty="0"/>
              <a:t>they both went down into the water</a:t>
            </a:r>
            <a:r>
              <a:rPr lang="en-US" dirty="0"/>
              <a:t>, Philip and the eunuch, and he baptized him. </a:t>
            </a:r>
            <a:r>
              <a:rPr lang="en-US" b="1" dirty="0"/>
              <a:t>39 </a:t>
            </a:r>
            <a:r>
              <a:rPr lang="en-US" dirty="0"/>
              <a:t>And when they came up out of the water, the Spirit of the Lord carried Philip away, and the eunuch saw him no more, and went on his way rejoicing.</a:t>
            </a:r>
          </a:p>
        </p:txBody>
      </p:sp>
    </p:spTree>
    <p:extLst>
      <p:ext uri="{BB962C8B-B14F-4D97-AF65-F5344CB8AC3E}">
        <p14:creationId xmlns:p14="http://schemas.microsoft.com/office/powerpoint/2010/main" val="25529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38 </a:t>
            </a:r>
            <a:r>
              <a:rPr lang="en-US" dirty="0"/>
              <a:t>And he commanded the chariot to stop, and they both went down into the water, Philip and the eunuch, and he baptized him. </a:t>
            </a:r>
            <a:r>
              <a:rPr lang="en-US" b="1" dirty="0"/>
              <a:t>39 </a:t>
            </a:r>
            <a:r>
              <a:rPr lang="en-US" b="1" u="sng" dirty="0"/>
              <a:t>And when they came up out of the water</a:t>
            </a:r>
            <a:r>
              <a:rPr lang="en-US" dirty="0"/>
              <a:t>, the Spirit of the Lord carried Philip away, and the eunuch saw him no more, and went on his way rejoicing.</a:t>
            </a:r>
          </a:p>
        </p:txBody>
      </p:sp>
    </p:spTree>
    <p:extLst>
      <p:ext uri="{BB962C8B-B14F-4D97-AF65-F5344CB8AC3E}">
        <p14:creationId xmlns:p14="http://schemas.microsoft.com/office/powerpoint/2010/main" val="25529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18954"/>
            <a:ext cx="9144000" cy="17093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57960"/>
            <a:ext cx="7772400" cy="13620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Baptism has nothing to do with “church membership”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57773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Lesson #4: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272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26 </a:t>
            </a:r>
            <a:r>
              <a:rPr lang="en-US" dirty="0"/>
              <a:t>Now an angel of the Lord said to Philip, “Rise and go toward the </a:t>
            </a:r>
            <a:r>
              <a:rPr lang="en-US" dirty="0" smtClean="0"/>
              <a:t>south </a:t>
            </a:r>
            <a:r>
              <a:rPr lang="en-US" dirty="0"/>
              <a:t>to the road that goes down from Jerusalem to Gaza.” This is a desert place.</a:t>
            </a:r>
          </a:p>
        </p:txBody>
      </p:sp>
    </p:spTree>
    <p:extLst>
      <p:ext uri="{BB962C8B-B14F-4D97-AF65-F5344CB8AC3E}">
        <p14:creationId xmlns:p14="http://schemas.microsoft.com/office/powerpoint/2010/main" val="363184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26 </a:t>
            </a:r>
            <a:r>
              <a:rPr lang="en-US" dirty="0"/>
              <a:t>Now an angel of the Lord said to Philip, “Rise and go toward the </a:t>
            </a:r>
            <a:r>
              <a:rPr lang="en-US" dirty="0" smtClean="0"/>
              <a:t>south </a:t>
            </a:r>
            <a:r>
              <a:rPr lang="en-US" dirty="0"/>
              <a:t>to the road that goes down from Jerusalem to Gaza.” </a:t>
            </a:r>
            <a:r>
              <a:rPr lang="en-US" b="1" u="sng" dirty="0"/>
              <a:t>This is a desert place.</a:t>
            </a:r>
          </a:p>
        </p:txBody>
      </p:sp>
    </p:spTree>
    <p:extLst>
      <p:ext uri="{BB962C8B-B14F-4D97-AF65-F5344CB8AC3E}">
        <p14:creationId xmlns:p14="http://schemas.microsoft.com/office/powerpoint/2010/main" val="350976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36 </a:t>
            </a:r>
            <a:r>
              <a:rPr lang="en-US" dirty="0"/>
              <a:t>And as they were going along the road they came to some </a:t>
            </a:r>
            <a:r>
              <a:rPr lang="en-US" dirty="0" smtClean="0"/>
              <a:t>water…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31031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36 </a:t>
            </a:r>
            <a:r>
              <a:rPr lang="en-US" dirty="0"/>
              <a:t>And as they were going along the road they </a:t>
            </a:r>
            <a:r>
              <a:rPr lang="en-US" b="1" u="sng" dirty="0"/>
              <a:t>came to some </a:t>
            </a:r>
            <a:r>
              <a:rPr lang="en-US" b="1" u="sng" dirty="0" smtClean="0"/>
              <a:t>water</a:t>
            </a:r>
            <a:r>
              <a:rPr lang="en-US" dirty="0" smtClean="0"/>
              <a:t>…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5019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18954"/>
            <a:ext cx="9144000" cy="17093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57960"/>
            <a:ext cx="7772400" cy="13620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Even good people need to be baptized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57773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Lesson #5: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67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2512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800" b="1" dirty="0" smtClean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Lessons About Baptism from the Ethiopian Eunuch</a:t>
            </a:r>
            <a:endParaRPr lang="en-US" sz="4800" b="1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23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27 </a:t>
            </a:r>
            <a:r>
              <a:rPr lang="en-US" dirty="0"/>
              <a:t>And he rose and went. And there was an Ethiopian, a eunuch, a court official of Candace, queen of the Ethiopians, who was in charge of all her treasure. He had come to Jerusalem to worship </a:t>
            </a:r>
            <a:r>
              <a:rPr lang="en-US" b="1" dirty="0"/>
              <a:t>28 </a:t>
            </a:r>
            <a:r>
              <a:rPr lang="en-US" dirty="0"/>
              <a:t>and was returning, seated in his chariot, and he was reading the prophet Isaiah.</a:t>
            </a:r>
          </a:p>
        </p:txBody>
      </p:sp>
    </p:spTree>
    <p:extLst>
      <p:ext uri="{BB962C8B-B14F-4D97-AF65-F5344CB8AC3E}">
        <p14:creationId xmlns:p14="http://schemas.microsoft.com/office/powerpoint/2010/main" val="14379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27 </a:t>
            </a:r>
            <a:r>
              <a:rPr lang="en-US" dirty="0"/>
              <a:t>And he rose and went. And there was an Ethiopian, a eunuch, a court official of Candace, queen of the Ethiopians, who was in charge of all her treasure. </a:t>
            </a:r>
            <a:r>
              <a:rPr lang="en-US" b="1" u="sng" dirty="0"/>
              <a:t>He had come to Jerusalem to worship</a:t>
            </a:r>
            <a:r>
              <a:rPr lang="en-US" dirty="0"/>
              <a:t> </a:t>
            </a:r>
            <a:r>
              <a:rPr lang="en-US" b="1" dirty="0"/>
              <a:t>28 </a:t>
            </a:r>
            <a:r>
              <a:rPr lang="en-US" dirty="0"/>
              <a:t>and was returning, seated in his chariot, and he was reading the prophet Isaiah.</a:t>
            </a:r>
          </a:p>
        </p:txBody>
      </p:sp>
    </p:spTree>
    <p:extLst>
      <p:ext uri="{BB962C8B-B14F-4D97-AF65-F5344CB8AC3E}">
        <p14:creationId xmlns:p14="http://schemas.microsoft.com/office/powerpoint/2010/main" val="195498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27 </a:t>
            </a:r>
            <a:r>
              <a:rPr lang="en-US" dirty="0"/>
              <a:t>And he rose and went. And there was an Ethiopian, a eunuch, a court official of Candace, queen of the Ethiopians, who was in charge of all her treasure. He had come to Jerusalem to worship </a:t>
            </a:r>
            <a:r>
              <a:rPr lang="en-US" b="1" dirty="0"/>
              <a:t>28 </a:t>
            </a:r>
            <a:r>
              <a:rPr lang="en-US" dirty="0"/>
              <a:t>and was returning, seated in his chariot, and </a:t>
            </a:r>
            <a:r>
              <a:rPr lang="en-US" b="1" u="sng" dirty="0"/>
              <a:t>he was reading the prophet Isaiah.</a:t>
            </a:r>
          </a:p>
        </p:txBody>
      </p:sp>
    </p:spTree>
    <p:extLst>
      <p:ext uri="{BB962C8B-B14F-4D97-AF65-F5344CB8AC3E}">
        <p14:creationId xmlns:p14="http://schemas.microsoft.com/office/powerpoint/2010/main" val="195498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18954"/>
            <a:ext cx="9144000" cy="17093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57960"/>
            <a:ext cx="7772400" cy="13620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Baptism is essential to salvation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57773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Lesson #6: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326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39 </a:t>
            </a:r>
            <a:r>
              <a:rPr lang="en-US" dirty="0"/>
              <a:t>And when they came up out of the water, the Spirit of the Lord carried Philip away, and the eunuch saw him no more, and went on his way rejoicing.</a:t>
            </a:r>
          </a:p>
        </p:txBody>
      </p:sp>
    </p:spTree>
    <p:extLst>
      <p:ext uri="{BB962C8B-B14F-4D97-AF65-F5344CB8AC3E}">
        <p14:creationId xmlns:p14="http://schemas.microsoft.com/office/powerpoint/2010/main" val="173509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39 </a:t>
            </a:r>
            <a:r>
              <a:rPr lang="en-US" dirty="0"/>
              <a:t>And when they came up out of the water, the Spirit of the Lord carried Philip away, and the eunuch saw him no more, </a:t>
            </a:r>
            <a:r>
              <a:rPr lang="en-US" b="1" u="sng" dirty="0"/>
              <a:t>and went on his way rejoicing.</a:t>
            </a:r>
          </a:p>
        </p:txBody>
      </p:sp>
    </p:spTree>
    <p:extLst>
      <p:ext uri="{BB962C8B-B14F-4D97-AF65-F5344CB8AC3E}">
        <p14:creationId xmlns:p14="http://schemas.microsoft.com/office/powerpoint/2010/main" val="261170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18954"/>
            <a:ext cx="9144000" cy="17093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57960"/>
            <a:ext cx="7772400" cy="13620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preaching </a:t>
            </a:r>
            <a:r>
              <a:rPr lang="en-US" sz="3600" dirty="0" err="1" smtClean="0"/>
              <a:t>jesus</a:t>
            </a:r>
            <a:r>
              <a:rPr lang="en-US" sz="3600" dirty="0" smtClean="0"/>
              <a:t> means preaching baptism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57773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Lesson #1: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05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35 </a:t>
            </a:r>
            <a:r>
              <a:rPr lang="en-US" dirty="0"/>
              <a:t>Then Philip opened his mouth, and beginning with this Scripture he told him the good news about Jesus. </a:t>
            </a:r>
            <a:r>
              <a:rPr lang="en-US" b="1" dirty="0"/>
              <a:t>36 </a:t>
            </a:r>
            <a:r>
              <a:rPr lang="en-US" dirty="0"/>
              <a:t>And as they were going along the road they came to some water, and the eunuch said, “See, here is water! What prevents me from being baptized?”</a:t>
            </a:r>
          </a:p>
        </p:txBody>
      </p:sp>
    </p:spTree>
    <p:extLst>
      <p:ext uri="{BB962C8B-B14F-4D97-AF65-F5344CB8AC3E}">
        <p14:creationId xmlns:p14="http://schemas.microsoft.com/office/powerpoint/2010/main" val="208008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35 </a:t>
            </a:r>
            <a:r>
              <a:rPr lang="en-US" dirty="0"/>
              <a:t>Then Philip opened his mouth, and beginning with this Scripture he told him </a:t>
            </a:r>
            <a:r>
              <a:rPr lang="en-US" b="1" u="sng" dirty="0"/>
              <a:t>the good news about Jesus</a:t>
            </a:r>
            <a:r>
              <a:rPr lang="en-US" dirty="0"/>
              <a:t>. </a:t>
            </a:r>
            <a:r>
              <a:rPr lang="en-US" b="1" dirty="0"/>
              <a:t>36 </a:t>
            </a:r>
            <a:r>
              <a:rPr lang="en-US" dirty="0"/>
              <a:t>And as they were going along the road they came to some water, and the eunuch said, “See, here is water! What prevents me from being baptized?”</a:t>
            </a:r>
          </a:p>
        </p:txBody>
      </p:sp>
    </p:spTree>
    <p:extLst>
      <p:ext uri="{BB962C8B-B14F-4D97-AF65-F5344CB8AC3E}">
        <p14:creationId xmlns:p14="http://schemas.microsoft.com/office/powerpoint/2010/main" val="167711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350998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35 </a:t>
            </a:r>
            <a:r>
              <a:rPr lang="en-US" dirty="0"/>
              <a:t>Then Philip opened his mouth, and beginning with this Scripture he told him the good news about Jesus. </a:t>
            </a:r>
            <a:r>
              <a:rPr lang="en-US" b="1" dirty="0"/>
              <a:t>36 </a:t>
            </a:r>
            <a:r>
              <a:rPr lang="en-US" dirty="0"/>
              <a:t>And as they were going along </a:t>
            </a:r>
            <a:r>
              <a:rPr lang="en-US" dirty="0" smtClean="0"/>
              <a:t> the </a:t>
            </a:r>
            <a:r>
              <a:rPr lang="en-US" dirty="0"/>
              <a:t>road they came to some water, and the eunuch said, </a:t>
            </a:r>
            <a:r>
              <a:rPr lang="en-US" b="1" u="sng" dirty="0"/>
              <a:t>“See, here is water! What prevents me from being baptized?”</a:t>
            </a:r>
          </a:p>
        </p:txBody>
      </p:sp>
    </p:spTree>
    <p:extLst>
      <p:ext uri="{BB962C8B-B14F-4D97-AF65-F5344CB8AC3E}">
        <p14:creationId xmlns:p14="http://schemas.microsoft.com/office/powerpoint/2010/main" val="361312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18954"/>
            <a:ext cx="9144000" cy="17093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57960"/>
            <a:ext cx="7772400" cy="13620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Baptism requires water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57773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Lesson #2: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221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36 </a:t>
            </a:r>
            <a:r>
              <a:rPr lang="en-US" dirty="0"/>
              <a:t>And as they were going along the road they came to some water, and the eunuch said, “See, here is water! What prevents me from being baptized?”</a:t>
            </a:r>
          </a:p>
        </p:txBody>
      </p:sp>
    </p:spTree>
    <p:extLst>
      <p:ext uri="{BB962C8B-B14F-4D97-AF65-F5344CB8AC3E}">
        <p14:creationId xmlns:p14="http://schemas.microsoft.com/office/powerpoint/2010/main" val="13296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600"/>
            <a:ext cx="8229600" cy="5532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36 </a:t>
            </a:r>
            <a:r>
              <a:rPr lang="en-US" dirty="0"/>
              <a:t>And as they were going along the road they came to some water, and the eunuch said, </a:t>
            </a:r>
            <a:r>
              <a:rPr lang="en-US" b="1" u="sng" dirty="0"/>
              <a:t>“See, here is water!</a:t>
            </a:r>
            <a:r>
              <a:rPr lang="en-US" b="1" dirty="0"/>
              <a:t> </a:t>
            </a:r>
            <a:r>
              <a:rPr lang="en-US" dirty="0"/>
              <a:t>What prevents me from being baptized?”</a:t>
            </a:r>
          </a:p>
        </p:txBody>
      </p:sp>
    </p:spTree>
    <p:extLst>
      <p:ext uri="{BB962C8B-B14F-4D97-AF65-F5344CB8AC3E}">
        <p14:creationId xmlns:p14="http://schemas.microsoft.com/office/powerpoint/2010/main" val="412741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86</Words>
  <Application>Microsoft Macintosh PowerPoint</Application>
  <PresentationFormat>On-screen Show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Welcome to Northwood!</vt:lpstr>
      <vt:lpstr>Lessons About Baptism from the Ethiopian Eunuch</vt:lpstr>
      <vt:lpstr>preaching jesus means preaching baptism</vt:lpstr>
      <vt:lpstr>PowerPoint Presentation</vt:lpstr>
      <vt:lpstr>PowerPoint Presentation</vt:lpstr>
      <vt:lpstr>PowerPoint Presentation</vt:lpstr>
      <vt:lpstr>Baptism requires water</vt:lpstr>
      <vt:lpstr>PowerPoint Presentation</vt:lpstr>
      <vt:lpstr>PowerPoint Presentation</vt:lpstr>
      <vt:lpstr>Baptism is an immersion</vt:lpstr>
      <vt:lpstr>PowerPoint Presentation</vt:lpstr>
      <vt:lpstr>PowerPoint Presentation</vt:lpstr>
      <vt:lpstr>PowerPoint Presentation</vt:lpstr>
      <vt:lpstr>Baptism has nothing to do with “church membership”</vt:lpstr>
      <vt:lpstr>PowerPoint Presentation</vt:lpstr>
      <vt:lpstr>PowerPoint Presentation</vt:lpstr>
      <vt:lpstr>PowerPoint Presentation</vt:lpstr>
      <vt:lpstr>PowerPoint Presentation</vt:lpstr>
      <vt:lpstr>Even good people need to be baptized</vt:lpstr>
      <vt:lpstr>PowerPoint Presentation</vt:lpstr>
      <vt:lpstr>PowerPoint Presentation</vt:lpstr>
      <vt:lpstr>PowerPoint Presentation</vt:lpstr>
      <vt:lpstr>Baptism is essential to salvation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Prayer for our Graduates</dc:title>
  <dc:creator>David Maxson</dc:creator>
  <cp:lastModifiedBy>David Maxson</cp:lastModifiedBy>
  <cp:revision>18</cp:revision>
  <dcterms:created xsi:type="dcterms:W3CDTF">2015-04-25T18:20:16Z</dcterms:created>
  <dcterms:modified xsi:type="dcterms:W3CDTF">2015-04-26T13:31:39Z</dcterms:modified>
</cp:coreProperties>
</file>