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85" r:id="rId2"/>
    <p:sldId id="267" r:id="rId3"/>
    <p:sldId id="275" r:id="rId4"/>
    <p:sldId id="264" r:id="rId5"/>
    <p:sldId id="268" r:id="rId6"/>
    <p:sldId id="278" r:id="rId7"/>
    <p:sldId id="279" r:id="rId8"/>
    <p:sldId id="280" r:id="rId9"/>
    <p:sldId id="276" r:id="rId10"/>
    <p:sldId id="265" r:id="rId11"/>
    <p:sldId id="274" r:id="rId12"/>
    <p:sldId id="269" r:id="rId13"/>
    <p:sldId id="283" r:id="rId14"/>
    <p:sldId id="281" r:id="rId15"/>
    <p:sldId id="282" r:id="rId16"/>
    <p:sldId id="277" r:id="rId17"/>
    <p:sldId id="266" r:id="rId18"/>
    <p:sldId id="271" r:id="rId19"/>
    <p:sldId id="270" r:id="rId20"/>
    <p:sldId id="272" r:id="rId21"/>
    <p:sldId id="284" r:id="rId22"/>
    <p:sldId id="286" r:id="rId23"/>
    <p:sldId id="287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200" autoAdjust="0"/>
  </p:normalViewPr>
  <p:slideViewPr>
    <p:cSldViewPr snapToGrid="0" snapToObjects="1" showGuides="1">
      <p:cViewPr varScale="1">
        <p:scale>
          <a:sx n="108" d="100"/>
          <a:sy n="108" d="100"/>
        </p:scale>
        <p:origin x="-712" y="-120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7E46-2C81-5A4E-8E2F-AFEC36A67105}" type="datetimeFigureOut">
              <a:rPr lang="en-US" smtClean="0"/>
              <a:t>8/21/15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9139-292D-8E4A-A162-6E8D5B36A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7E46-2C81-5A4E-8E2F-AFEC36A67105}" type="datetimeFigureOut">
              <a:rPr lang="en-US" smtClean="0"/>
              <a:t>8/21/15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9139-292D-8E4A-A162-6E8D5B36A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7E46-2C81-5A4E-8E2F-AFEC36A67105}" type="datetimeFigureOut">
              <a:rPr lang="en-US" smtClean="0"/>
              <a:t>8/21/15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9139-292D-8E4A-A162-6E8D5B36A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7E46-2C81-5A4E-8E2F-AFEC36A67105}" type="datetimeFigureOut">
              <a:rPr lang="en-US" smtClean="0"/>
              <a:t>8/21/15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9139-292D-8E4A-A162-6E8D5B36A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7E46-2C81-5A4E-8E2F-AFEC36A67105}" type="datetimeFigureOut">
              <a:rPr lang="en-US" smtClean="0"/>
              <a:t>8/21/15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9139-292D-8E4A-A162-6E8D5B36A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7E46-2C81-5A4E-8E2F-AFEC36A67105}" type="datetimeFigureOut">
              <a:rPr lang="en-US" smtClean="0"/>
              <a:t>8/21/15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9139-292D-8E4A-A162-6E8D5B36A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7E46-2C81-5A4E-8E2F-AFEC36A67105}" type="datetimeFigureOut">
              <a:rPr lang="en-US" smtClean="0"/>
              <a:t>8/21/15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9139-292D-8E4A-A162-6E8D5B36A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7E46-2C81-5A4E-8E2F-AFEC36A67105}" type="datetimeFigureOut">
              <a:rPr lang="en-US" smtClean="0"/>
              <a:t>8/21/15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9139-292D-8E4A-A162-6E8D5B36A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7E46-2C81-5A4E-8E2F-AFEC36A67105}" type="datetimeFigureOut">
              <a:rPr lang="en-US" smtClean="0"/>
              <a:t>8/21/15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9139-292D-8E4A-A162-6E8D5B36A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7E46-2C81-5A4E-8E2F-AFEC36A67105}" type="datetimeFigureOut">
              <a:rPr lang="en-US" smtClean="0"/>
              <a:t>8/21/15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9139-292D-8E4A-A162-6E8D5B36A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7E46-2C81-5A4E-8E2F-AFEC36A67105}" type="datetimeFigureOut">
              <a:rPr lang="en-US" smtClean="0"/>
              <a:t>8/21/15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9139-292D-8E4A-A162-6E8D5B36A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A7E46-2C81-5A4E-8E2F-AFEC36A67105}" type="datetimeFigureOut">
              <a:rPr lang="en-US" smtClean="0"/>
              <a:t>8/21/15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C9139-292D-8E4A-A162-6E8D5B36A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961989"/>
            <a:ext cx="9144000" cy="835685"/>
          </a:xfrm>
          <a:solidFill>
            <a:schemeClr val="bg1">
              <a:alpha val="74000"/>
            </a:schemeClr>
          </a:solidFill>
        </p:spPr>
        <p:txBody>
          <a:bodyPr anchor="ctr">
            <a:normAutofit/>
          </a:bodyPr>
          <a:lstStyle/>
          <a:p>
            <a:pPr algn="l"/>
            <a:r>
              <a:rPr lang="en-US" dirty="0" smtClean="0"/>
              <a:t>    </a:t>
            </a:r>
            <a:r>
              <a:rPr lang="en-US" sz="4800" dirty="0" smtClean="0"/>
              <a:t>Welcome to Northwood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91730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73" y="686772"/>
            <a:ext cx="7883359" cy="5517139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800" dirty="0" smtClean="0"/>
              <a:t>It </a:t>
            </a:r>
            <a:r>
              <a:rPr lang="en-US" sz="4800" dirty="0"/>
              <a:t>is no longer I who live, but Christ who lives in me.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44439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73" y="686772"/>
            <a:ext cx="7883359" cy="5517139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800" dirty="0" smtClean="0"/>
              <a:t>It </a:t>
            </a:r>
            <a:r>
              <a:rPr lang="en-US" sz="4800" dirty="0"/>
              <a:t>is no longer </a:t>
            </a:r>
            <a:r>
              <a:rPr lang="en-US" sz="4800" b="1" u="sng" dirty="0">
                <a:solidFill>
                  <a:srgbClr val="FFFF00"/>
                </a:solidFill>
              </a:rPr>
              <a:t>I</a:t>
            </a:r>
            <a:r>
              <a:rPr lang="en-US" sz="4800" dirty="0"/>
              <a:t> who live, but Christ who lives in me.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4952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73" y="686772"/>
            <a:ext cx="7883359" cy="5517139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800" dirty="0" smtClean="0"/>
              <a:t>It </a:t>
            </a:r>
            <a:r>
              <a:rPr lang="en-US" sz="4800" dirty="0"/>
              <a:t>is no longer </a:t>
            </a:r>
            <a:r>
              <a:rPr lang="en-US" sz="4800" b="1" u="sng" dirty="0">
                <a:solidFill>
                  <a:srgbClr val="FFFF00"/>
                </a:solidFill>
              </a:rPr>
              <a:t>I</a:t>
            </a:r>
            <a:r>
              <a:rPr lang="en-US" sz="4800" dirty="0"/>
              <a:t> who live, but </a:t>
            </a:r>
            <a:r>
              <a:rPr lang="en-US" sz="4800" b="1" u="sng" dirty="0">
                <a:solidFill>
                  <a:srgbClr val="FFFF00"/>
                </a:solidFill>
              </a:rPr>
              <a:t>Christ</a:t>
            </a:r>
            <a:r>
              <a:rPr lang="en-US" sz="4800" dirty="0"/>
              <a:t> who lives in me.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054" y="2760043"/>
            <a:ext cx="780717" cy="78071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898397" y="1153258"/>
            <a:ext cx="3485897" cy="1049594"/>
            <a:chOff x="4898397" y="1153258"/>
            <a:chExt cx="3485897" cy="1049594"/>
          </a:xfrm>
        </p:grpSpPr>
        <p:sp>
          <p:nvSpPr>
            <p:cNvPr id="6" name="Oval Callout 5"/>
            <p:cNvSpPr/>
            <p:nvPr/>
          </p:nvSpPr>
          <p:spPr>
            <a:xfrm>
              <a:off x="4898397" y="1153258"/>
              <a:ext cx="3485897" cy="1049594"/>
            </a:xfrm>
            <a:prstGeom prst="wedgeEllipseCallout">
              <a:avLst>
                <a:gd name="adj1" fmla="val -48224"/>
                <a:gd name="adj2" fmla="val 108179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98398" y="1269879"/>
              <a:ext cx="34858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Greek: </a:t>
              </a:r>
              <a:r>
                <a:rPr lang="en-US" sz="4400" b="1" i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EGO</a:t>
              </a:r>
              <a:endParaRPr lang="en-US" sz="44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9110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73" y="686772"/>
            <a:ext cx="7883359" cy="5517139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dirty="0"/>
              <a:t>For the desires of the flesh are against the Spirit, and the desires of the Spirit are against the flesh, </a:t>
            </a:r>
            <a:r>
              <a:rPr lang="en-US" sz="3600" b="1" u="sng" dirty="0">
                <a:solidFill>
                  <a:srgbClr val="FFFF00"/>
                </a:solidFill>
              </a:rPr>
              <a:t>for these are opposed to each other</a:t>
            </a:r>
            <a:r>
              <a:rPr lang="en-US" sz="3600" dirty="0"/>
              <a:t>, to keep you from doing the things you want to do</a:t>
            </a:r>
            <a:r>
              <a:rPr lang="en-US" sz="3600" dirty="0" smtClean="0"/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 smtClean="0"/>
              <a:t>Galatians 5:17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3150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73" y="686772"/>
            <a:ext cx="7883359" cy="5517139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dirty="0"/>
              <a:t>Do not lie to one another, seeing that you have put off the old </a:t>
            </a:r>
            <a:r>
              <a:rPr lang="en-US" sz="3600" dirty="0" smtClean="0"/>
              <a:t>self with </a:t>
            </a:r>
            <a:r>
              <a:rPr lang="en-US" sz="3600" dirty="0"/>
              <a:t>its practices </a:t>
            </a:r>
            <a:r>
              <a:rPr lang="en-US" sz="3600" dirty="0" smtClean="0"/>
              <a:t>and </a:t>
            </a:r>
            <a:r>
              <a:rPr lang="en-US" sz="3600" dirty="0"/>
              <a:t>have put on the new self, which is being </a:t>
            </a:r>
            <a:r>
              <a:rPr lang="en-US" sz="3600" b="1" u="sng" dirty="0">
                <a:solidFill>
                  <a:srgbClr val="FFFF00"/>
                </a:solidFill>
              </a:rPr>
              <a:t>renewed in knowledge after the image of its creator</a:t>
            </a:r>
            <a:r>
              <a:rPr lang="en-US" sz="3600" dirty="0"/>
              <a:t>. </a:t>
            </a:r>
            <a:endParaRPr lang="en-US" sz="36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 smtClean="0"/>
              <a:t>Colossians 3:9-10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87589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73" y="686772"/>
            <a:ext cx="7883359" cy="5517139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dirty="0"/>
              <a:t>To them God chose to make known how great among the Gentiles are the riches of the glory of this mystery, which is </a:t>
            </a:r>
            <a:r>
              <a:rPr lang="en-US" sz="3600" b="1" u="sng" dirty="0">
                <a:solidFill>
                  <a:srgbClr val="FFFF00"/>
                </a:solidFill>
              </a:rPr>
              <a:t>Christ in you, the hope of glory</a:t>
            </a:r>
            <a:r>
              <a:rPr lang="en-US" sz="3600" dirty="0" smtClean="0"/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 smtClean="0"/>
              <a:t>Colossians 1:27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736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The motivation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 Have Been Crucified With Christ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156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73" y="686772"/>
            <a:ext cx="7883359" cy="5517139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800" dirty="0" smtClean="0"/>
              <a:t>And </a:t>
            </a:r>
            <a:r>
              <a:rPr lang="en-US" sz="4800" dirty="0"/>
              <a:t>the life I now live in the flesh I live by faith in the Son of God, who loved me and gave himself for me.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44439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73" y="686772"/>
            <a:ext cx="7883359" cy="5517139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800" dirty="0" smtClean="0"/>
              <a:t>And </a:t>
            </a:r>
            <a:r>
              <a:rPr lang="en-US" sz="4800" dirty="0"/>
              <a:t>the life I now live in the flesh I live by </a:t>
            </a:r>
            <a:r>
              <a:rPr lang="en-US" sz="4800" b="1" u="sng" dirty="0">
                <a:solidFill>
                  <a:srgbClr val="FFFF00"/>
                </a:solidFill>
              </a:rPr>
              <a:t>faith in the Son of God</a:t>
            </a:r>
            <a:r>
              <a:rPr lang="en-US" sz="4800" dirty="0"/>
              <a:t>, who loved me and gave himself for me.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9105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73" y="686772"/>
            <a:ext cx="7883359" cy="5517139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800" dirty="0" smtClean="0"/>
              <a:t>And </a:t>
            </a:r>
            <a:r>
              <a:rPr lang="en-US" sz="4800" dirty="0"/>
              <a:t>the life I now live in the flesh I live by faith in the Son of God, who </a:t>
            </a:r>
            <a:r>
              <a:rPr lang="en-US" sz="4800" b="1" u="sng" dirty="0" smtClean="0">
                <a:solidFill>
                  <a:srgbClr val="FFFF00"/>
                </a:solidFill>
              </a:rPr>
              <a:t>loved </a:t>
            </a:r>
            <a:r>
              <a:rPr lang="en-US" sz="4800" b="1" u="sng" dirty="0">
                <a:solidFill>
                  <a:srgbClr val="FFFF00"/>
                </a:solidFill>
              </a:rPr>
              <a:t>me</a:t>
            </a:r>
            <a:r>
              <a:rPr lang="en-US" sz="4800" dirty="0"/>
              <a:t> and gave himself for me.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92210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00"/>
            <a:ext cx="9144000" cy="609897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0710" y="5234361"/>
            <a:ext cx="428913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With Christ</a:t>
            </a:r>
            <a:endParaRPr lang="en-US" sz="4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510321" y="3286650"/>
            <a:ext cx="525029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I Have Been</a:t>
            </a:r>
            <a:endParaRPr lang="en-US" sz="4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85487" y="407214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Crucified</a:t>
            </a:r>
            <a:endParaRPr lang="en-US" sz="102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97600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73" y="686772"/>
            <a:ext cx="7883359" cy="5517139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800" dirty="0" smtClean="0"/>
              <a:t>And </a:t>
            </a:r>
            <a:r>
              <a:rPr lang="en-US" sz="4800" dirty="0"/>
              <a:t>the life I now live in the flesh I live by faith in the Son of God, who </a:t>
            </a:r>
            <a:r>
              <a:rPr lang="en-US" sz="4800" b="1" u="sng" dirty="0">
                <a:solidFill>
                  <a:srgbClr val="FFFF00"/>
                </a:solidFill>
              </a:rPr>
              <a:t>loved me</a:t>
            </a:r>
            <a:r>
              <a:rPr lang="en-US" sz="4800" dirty="0"/>
              <a:t> and </a:t>
            </a:r>
            <a:r>
              <a:rPr lang="en-US" sz="4800" b="1" u="sng" dirty="0">
                <a:solidFill>
                  <a:srgbClr val="FFFF00"/>
                </a:solidFill>
              </a:rPr>
              <a:t>gave himself for me</a:t>
            </a:r>
            <a:r>
              <a:rPr lang="en-US" sz="4800" dirty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59452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73" y="686772"/>
            <a:ext cx="7883359" cy="5517139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dirty="0"/>
              <a:t>For </a:t>
            </a:r>
            <a:r>
              <a:rPr lang="en-US" sz="3600" b="1" u="sng" dirty="0">
                <a:solidFill>
                  <a:srgbClr val="FFFF00"/>
                </a:solidFill>
              </a:rPr>
              <a:t>the love of Christ controls us</a:t>
            </a:r>
            <a:r>
              <a:rPr lang="en-US" sz="3600" dirty="0"/>
              <a:t>, because we have concluded this: that one has died for all, therefore all have died; </a:t>
            </a:r>
            <a:r>
              <a:rPr lang="en-US" sz="3600" dirty="0" smtClean="0"/>
              <a:t>and </a:t>
            </a:r>
            <a:r>
              <a:rPr lang="en-US" sz="3600" dirty="0"/>
              <a:t>he died for all, that those who live might no longer live for themselves but for him who for their sake died and was raised</a:t>
            </a:r>
            <a:r>
              <a:rPr lang="en-US" sz="3600" dirty="0" smtClean="0"/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 smtClean="0"/>
              <a:t>2 Corinthians 5:14-15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61568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73" y="686772"/>
            <a:ext cx="7883359" cy="5517139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dirty="0"/>
              <a:t>For </a:t>
            </a:r>
            <a:r>
              <a:rPr lang="en-US" sz="3600" b="1" u="sng" dirty="0">
                <a:solidFill>
                  <a:srgbClr val="FFFF00"/>
                </a:solidFill>
              </a:rPr>
              <a:t>the love of Christ controls us</a:t>
            </a:r>
            <a:r>
              <a:rPr lang="en-US" sz="3600" dirty="0"/>
              <a:t>, because we have concluded this: that one has died for all, therefore all have died; </a:t>
            </a:r>
            <a:r>
              <a:rPr lang="en-US" sz="3600" dirty="0" smtClean="0"/>
              <a:t>and </a:t>
            </a:r>
            <a:r>
              <a:rPr lang="en-US" sz="3600" dirty="0"/>
              <a:t>he died for all, that those who live might </a:t>
            </a:r>
            <a:r>
              <a:rPr lang="en-US" sz="3600" b="1" u="sng" dirty="0">
                <a:solidFill>
                  <a:srgbClr val="FFFF00"/>
                </a:solidFill>
              </a:rPr>
              <a:t>no longer live for themselves</a:t>
            </a:r>
            <a:r>
              <a:rPr lang="en-US" sz="3600" dirty="0"/>
              <a:t> but for him who for their sake died and was raised</a:t>
            </a:r>
            <a:r>
              <a:rPr lang="en-US" sz="3600" dirty="0" smtClean="0"/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 smtClean="0"/>
              <a:t>2 Corinthians 5:14-15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7161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73" y="686772"/>
            <a:ext cx="7883359" cy="5517139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dirty="0"/>
              <a:t>For </a:t>
            </a:r>
            <a:r>
              <a:rPr lang="en-US" sz="3600" b="1" u="sng" dirty="0">
                <a:solidFill>
                  <a:srgbClr val="FFFF00"/>
                </a:solidFill>
              </a:rPr>
              <a:t>the love of Christ controls us</a:t>
            </a:r>
            <a:r>
              <a:rPr lang="en-US" sz="3600" dirty="0"/>
              <a:t>, because we have concluded this: that one has died for all, therefore all have died; </a:t>
            </a:r>
            <a:r>
              <a:rPr lang="en-US" sz="3600" dirty="0" smtClean="0"/>
              <a:t>and </a:t>
            </a:r>
            <a:r>
              <a:rPr lang="en-US" sz="3600" dirty="0"/>
              <a:t>he died for all, that those who live might </a:t>
            </a:r>
            <a:r>
              <a:rPr lang="en-US" sz="3600" b="1" u="sng" dirty="0">
                <a:solidFill>
                  <a:srgbClr val="FFFF00"/>
                </a:solidFill>
              </a:rPr>
              <a:t>no longer live for themselves</a:t>
            </a:r>
            <a:r>
              <a:rPr lang="en-US" sz="3600" dirty="0"/>
              <a:t> </a:t>
            </a:r>
            <a:r>
              <a:rPr lang="en-US" sz="3600" b="1" u="sng" dirty="0">
                <a:solidFill>
                  <a:srgbClr val="FFFF00"/>
                </a:solidFill>
              </a:rPr>
              <a:t>but for him who for their sake died and was raised</a:t>
            </a:r>
            <a:r>
              <a:rPr lang="en-US" sz="3600" dirty="0" smtClean="0"/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 smtClean="0"/>
              <a:t>2 Corinthians 5:14-15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49746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2398" b="45067"/>
          <a:stretch/>
        </p:blipFill>
        <p:spPr>
          <a:xfrm>
            <a:off x="0" y="414094"/>
            <a:ext cx="9144000" cy="198424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42023" y="2700055"/>
            <a:ext cx="6865775" cy="399105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4025" indent="-454025" algn="l">
              <a:spcBef>
                <a:spcPts val="600"/>
              </a:spcBef>
              <a:buFont typeface="+mj-lt"/>
              <a:buAutoNum type="arabicPeriod"/>
            </a:pP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Century Gothic"/>
              </a:rPr>
              <a:t>Accept the fact that you are nothing without Him.</a:t>
            </a:r>
          </a:p>
          <a:p>
            <a:pPr marL="454025" indent="-454025" algn="l">
              <a:spcBef>
                <a:spcPts val="600"/>
              </a:spcBef>
              <a:buFont typeface="+mj-lt"/>
              <a:buAutoNum type="arabicPeriod"/>
            </a:pP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Century Gothic"/>
              </a:rPr>
              <a:t>Look for remnants of the old self that have refused to die.</a:t>
            </a:r>
          </a:p>
          <a:p>
            <a:pPr marL="454025" indent="-454025" algn="l">
              <a:spcBef>
                <a:spcPts val="600"/>
              </a:spcBef>
              <a:buFont typeface="+mj-lt"/>
              <a:buAutoNum type="arabicPeriod"/>
            </a:pP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Century Gothic"/>
              </a:rPr>
              <a:t>Kill every last part of the old self.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Century Gothic"/>
              </a:rPr>
              <a:t> 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Century Gothic"/>
              </a:rPr>
              <a:t>Do whatever it takes. Be violent!</a:t>
            </a:r>
          </a:p>
          <a:p>
            <a:pPr marL="454025" indent="-454025" algn="l">
              <a:spcBef>
                <a:spcPts val="600"/>
              </a:spcBef>
              <a:buFont typeface="+mj-lt"/>
              <a:buAutoNum type="arabicPeriod"/>
            </a:pP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Century Gothic"/>
              </a:rPr>
              <a:t>Let </a:t>
            </a:r>
            <a:r>
              <a:rPr lang="en-US" sz="3200" b="1" u="sng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Century Gothic"/>
              </a:rPr>
              <a:t>His love</a:t>
            </a:r>
            <a:r>
              <a:rPr 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Century Gothic"/>
              </a:rPr>
              <a:t> take control!</a:t>
            </a:r>
          </a:p>
          <a:p>
            <a:pPr marL="454025" indent="-454025" algn="l">
              <a:buFont typeface="+mj-lt"/>
              <a:buAutoNum type="arabicPeriod"/>
            </a:pP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4595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C4C4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C4C4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C4C4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C4C4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The action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 Have Been Crucified With Christ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77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73" y="686772"/>
            <a:ext cx="7883359" cy="5517139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800" dirty="0"/>
              <a:t>I have been crucified with Christ. 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1556102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73" y="686772"/>
            <a:ext cx="7883359" cy="5517139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800" dirty="0" smtClean="0"/>
              <a:t>I </a:t>
            </a:r>
            <a:r>
              <a:rPr lang="en-US" sz="4800" dirty="0"/>
              <a:t>have been </a:t>
            </a:r>
            <a:r>
              <a:rPr lang="en-US" sz="4800" b="1" u="sng" dirty="0">
                <a:solidFill>
                  <a:srgbClr val="FFFF00"/>
                </a:solidFill>
              </a:rPr>
              <a:t>crucified</a:t>
            </a:r>
            <a:r>
              <a:rPr lang="en-US" sz="4800" dirty="0"/>
              <a:t> with </a:t>
            </a:r>
            <a:r>
              <a:rPr lang="en-US" sz="4800" dirty="0" smtClean="0"/>
              <a:t>Christ</a:t>
            </a:r>
            <a:r>
              <a:rPr lang="en-US" sz="4800" dirty="0"/>
              <a:t>. 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3539097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188" y="686772"/>
            <a:ext cx="7087141" cy="5517139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dirty="0"/>
              <a:t>And he said to all, “If anyone would come after me, let him deny himself and </a:t>
            </a:r>
            <a:r>
              <a:rPr lang="en-US" sz="3600" b="1" u="sng" dirty="0">
                <a:solidFill>
                  <a:srgbClr val="FFFF00"/>
                </a:solidFill>
              </a:rPr>
              <a:t>take up his cross daily</a:t>
            </a:r>
            <a:r>
              <a:rPr lang="en-US" sz="3600" dirty="0"/>
              <a:t> and follow me</a:t>
            </a:r>
            <a:r>
              <a:rPr lang="en-US" sz="3600" dirty="0" smtClean="0"/>
              <a:t>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 smtClean="0"/>
              <a:t>Luke 9:23</a:t>
            </a:r>
          </a:p>
        </p:txBody>
      </p:sp>
    </p:spTree>
    <p:extLst>
      <p:ext uri="{BB962C8B-B14F-4D97-AF65-F5344CB8AC3E}">
        <p14:creationId xmlns:p14="http://schemas.microsoft.com/office/powerpoint/2010/main" val="2077989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144" y="686772"/>
            <a:ext cx="7591082" cy="5517139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dirty="0"/>
              <a:t>And those who belong to Christ Jesus have </a:t>
            </a:r>
            <a:r>
              <a:rPr lang="en-US" sz="3600" b="1" u="sng" dirty="0">
                <a:solidFill>
                  <a:srgbClr val="FFFF00"/>
                </a:solidFill>
              </a:rPr>
              <a:t>crucified the flesh</a:t>
            </a:r>
            <a:r>
              <a:rPr lang="en-US" sz="3600" dirty="0"/>
              <a:t> with its passions and desires</a:t>
            </a:r>
            <a:r>
              <a:rPr lang="en-US" sz="3600" dirty="0" smtClean="0"/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 smtClean="0"/>
              <a:t>Galatians 6:24</a:t>
            </a:r>
          </a:p>
        </p:txBody>
      </p:sp>
    </p:spTree>
    <p:extLst>
      <p:ext uri="{BB962C8B-B14F-4D97-AF65-F5344CB8AC3E}">
        <p14:creationId xmlns:p14="http://schemas.microsoft.com/office/powerpoint/2010/main" val="3718700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716" y="686772"/>
            <a:ext cx="7167772" cy="551713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 u="sng" dirty="0" smtClean="0">
                <a:solidFill>
                  <a:srgbClr val="FFFF00"/>
                </a:solidFill>
              </a:rPr>
              <a:t>Put </a:t>
            </a:r>
            <a:r>
              <a:rPr lang="en-US" sz="3600" b="1" u="sng" dirty="0">
                <a:solidFill>
                  <a:srgbClr val="FFFF00"/>
                </a:solidFill>
              </a:rPr>
              <a:t>to death</a:t>
            </a:r>
            <a:r>
              <a:rPr lang="en-US" sz="3600" dirty="0"/>
              <a:t> therefore what is earthly in </a:t>
            </a:r>
            <a:r>
              <a:rPr lang="en-US" sz="3600" dirty="0" smtClean="0"/>
              <a:t>you…</a:t>
            </a:r>
          </a:p>
          <a:p>
            <a:pPr marL="0" indent="0" algn="ctr">
              <a:buNone/>
            </a:pPr>
            <a:r>
              <a:rPr lang="en-US" sz="3600" dirty="0" smtClean="0"/>
              <a:t>Colossians 3:5</a:t>
            </a:r>
          </a:p>
        </p:txBody>
      </p:sp>
    </p:spTree>
    <p:extLst>
      <p:ext uri="{BB962C8B-B14F-4D97-AF65-F5344CB8AC3E}">
        <p14:creationId xmlns:p14="http://schemas.microsoft.com/office/powerpoint/2010/main" val="80106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The result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 Have Been Crucified With Christ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29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2526</TotalTime>
  <Words>634</Words>
  <Application>Microsoft Macintosh PowerPoint</Application>
  <PresentationFormat>On-screen Show (4:3)</PresentationFormat>
  <Paragraphs>42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Black</vt:lpstr>
      <vt:lpstr>    Welcome to Northwood</vt:lpstr>
      <vt:lpstr>PowerPoint Presentation</vt:lpstr>
      <vt:lpstr>The 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result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motivation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Life Verse</dc:title>
  <dc:creator>David Maxson</dc:creator>
  <cp:lastModifiedBy>David Maxson</cp:lastModifiedBy>
  <cp:revision>23</cp:revision>
  <dcterms:created xsi:type="dcterms:W3CDTF">2015-08-21T17:51:49Z</dcterms:created>
  <dcterms:modified xsi:type="dcterms:W3CDTF">2015-08-23T11:58:41Z</dcterms:modified>
</cp:coreProperties>
</file>