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3" r:id="rId3"/>
    <p:sldId id="259" r:id="rId4"/>
    <p:sldId id="265" r:id="rId5"/>
    <p:sldId id="264" r:id="rId6"/>
    <p:sldId id="266"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snapToObjects="1">
      <p:cViewPr varScale="1">
        <p:scale>
          <a:sx n="67" d="100"/>
          <a:sy n="67" d="100"/>
        </p:scale>
        <p:origin x="-67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B55B15-B8AE-894D-8FB1-C393CA0247C8}" type="datetimeFigureOut">
              <a:rPr lang="en-US" smtClean="0"/>
              <a:pPr/>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246BF-5348-B84E-8C93-85D7A022EA0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B55B15-B8AE-894D-8FB1-C393CA0247C8}" type="datetimeFigureOut">
              <a:rPr lang="en-US" smtClean="0"/>
              <a:pPr/>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246BF-5348-B84E-8C93-85D7A022EA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B55B15-B8AE-894D-8FB1-C393CA0247C8}" type="datetimeFigureOut">
              <a:rPr lang="en-US" smtClean="0"/>
              <a:pPr/>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246BF-5348-B84E-8C93-85D7A022EA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B55B15-B8AE-894D-8FB1-C393CA0247C8}" type="datetimeFigureOut">
              <a:rPr lang="en-US" smtClean="0"/>
              <a:pPr/>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246BF-5348-B84E-8C93-85D7A022EA0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B55B15-B8AE-894D-8FB1-C393CA0247C8}" type="datetimeFigureOut">
              <a:rPr lang="en-US" smtClean="0"/>
              <a:pPr/>
              <a:t>8/23/2015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3246BF-5348-B84E-8C93-85D7A022EA0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B55B15-B8AE-894D-8FB1-C393CA0247C8}" type="datetimeFigureOut">
              <a:rPr lang="en-US" smtClean="0"/>
              <a:pPr/>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246BF-5348-B84E-8C93-85D7A022EA0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B55B15-B8AE-894D-8FB1-C393CA0247C8}" type="datetimeFigureOut">
              <a:rPr lang="en-US" smtClean="0"/>
              <a:pPr/>
              <a:t>8/23/2015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3246BF-5348-B84E-8C93-85D7A022EA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B55B15-B8AE-894D-8FB1-C393CA0247C8}" type="datetimeFigureOut">
              <a:rPr lang="en-US" smtClean="0"/>
              <a:pPr/>
              <a:t>8/23/2015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3246BF-5348-B84E-8C93-85D7A022EA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B55B15-B8AE-894D-8FB1-C393CA0247C8}" type="datetimeFigureOut">
              <a:rPr lang="en-US" smtClean="0"/>
              <a:pPr/>
              <a:t>8/23/2015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3246BF-5348-B84E-8C93-85D7A022EA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B55B15-B8AE-894D-8FB1-C393CA0247C8}" type="datetimeFigureOut">
              <a:rPr lang="en-US" smtClean="0"/>
              <a:pPr/>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246BF-5348-B84E-8C93-85D7A022EA0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B55B15-B8AE-894D-8FB1-C393CA0247C8}" type="datetimeFigureOut">
              <a:rPr lang="en-US" smtClean="0"/>
              <a:pPr/>
              <a:t>8/23/2015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3246BF-5348-B84E-8C93-85D7A022EA0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B55B15-B8AE-894D-8FB1-C393CA0247C8}" type="datetimeFigureOut">
              <a:rPr lang="en-US" smtClean="0"/>
              <a:pPr/>
              <a:t>8/23/2015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3246BF-5348-B84E-8C93-85D7A022EA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ark-painted-floor-1.jpg"/>
          <p:cNvPicPr>
            <a:picLocks noChangeAspect="1"/>
          </p:cNvPicPr>
          <p:nvPr/>
        </p:nvPicPr>
        <p:blipFill>
          <a:blip r:embed="rId2">
            <a:alphaModFix amt="80000"/>
          </a:blip>
          <a:stretch>
            <a:fillRect/>
          </a:stretch>
        </p:blipFill>
        <p:spPr>
          <a:xfrm>
            <a:off x="0" y="204611"/>
            <a:ext cx="9144000" cy="6413500"/>
          </a:xfrm>
          <a:prstGeom prst="rect">
            <a:avLst/>
          </a:prstGeom>
        </p:spPr>
      </p:pic>
      <p:sp>
        <p:nvSpPr>
          <p:cNvPr id="5" name="Oval 4"/>
          <p:cNvSpPr>
            <a:spLocks noChangeAspect="1"/>
          </p:cNvSpPr>
          <p:nvPr/>
        </p:nvSpPr>
        <p:spPr>
          <a:xfrm>
            <a:off x="2474523" y="1418512"/>
            <a:ext cx="4028377" cy="4028377"/>
          </a:xfrm>
          <a:prstGeom prst="ellipse">
            <a:avLst/>
          </a:prstGeom>
          <a:solidFill>
            <a:schemeClr val="bg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2474523" y="2402198"/>
            <a:ext cx="4028377" cy="2062103"/>
          </a:xfrm>
          <a:prstGeom prst="rect">
            <a:avLst/>
          </a:prstGeom>
          <a:noFill/>
        </p:spPr>
        <p:txBody>
          <a:bodyPr wrap="square" rtlCol="0">
            <a:spAutoFit/>
          </a:bodyPr>
          <a:lstStyle/>
          <a:p>
            <a:pPr algn="ctr">
              <a:spcBef>
                <a:spcPts val="1200"/>
              </a:spcBef>
            </a:pPr>
            <a:r>
              <a:rPr lang="en-US" sz="3600" spc="350" dirty="0" smtClean="0">
                <a:latin typeface="Century Gothic"/>
                <a:cs typeface="Century Gothic"/>
              </a:rPr>
              <a:t>WELCOME</a:t>
            </a:r>
          </a:p>
          <a:p>
            <a:pPr algn="ctr">
              <a:spcBef>
                <a:spcPts val="1200"/>
              </a:spcBef>
            </a:pPr>
            <a:r>
              <a:rPr lang="en-US" sz="3600" spc="350" dirty="0" smtClean="0">
                <a:latin typeface="Century Gothic"/>
                <a:cs typeface="Century Gothic"/>
              </a:rPr>
              <a:t>TO</a:t>
            </a:r>
          </a:p>
          <a:p>
            <a:pPr algn="ctr">
              <a:spcBef>
                <a:spcPts val="1200"/>
              </a:spcBef>
            </a:pPr>
            <a:r>
              <a:rPr lang="en-US" sz="3600" spc="350" dirty="0" smtClean="0">
                <a:latin typeface="Century Gothic"/>
                <a:cs typeface="Century Gothic"/>
              </a:rPr>
              <a:t>NORTHWOOD</a:t>
            </a:r>
            <a:endParaRPr lang="en-US" sz="3600" spc="350" dirty="0">
              <a:latin typeface="Century Gothic"/>
              <a:cs typeface="Century Gothic"/>
            </a:endParaRPr>
          </a:p>
        </p:txBody>
      </p:sp>
    </p:spTree>
    <p:extLst>
      <p:ext uri="{BB962C8B-B14F-4D97-AF65-F5344CB8AC3E}">
        <p14:creationId xmlns:p14="http://schemas.microsoft.com/office/powerpoint/2010/main" val="1466735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2-grass-wallpaper.jpg"/>
          <p:cNvPicPr>
            <a:picLocks noChangeAspect="1"/>
          </p:cNvPicPr>
          <p:nvPr/>
        </p:nvPicPr>
        <p:blipFill>
          <a:blip r:embed="rId2">
            <a:alphaModFix amt="75000"/>
          </a:blip>
          <a:stretch>
            <a:fillRect/>
          </a:stretch>
        </p:blipFill>
        <p:spPr>
          <a:xfrm>
            <a:off x="0" y="514909"/>
            <a:ext cx="9144000" cy="5714070"/>
          </a:xfrm>
          <a:prstGeom prst="rect">
            <a:avLst/>
          </a:prstGeom>
        </p:spPr>
      </p:pic>
      <p:sp>
        <p:nvSpPr>
          <p:cNvPr id="7" name="Oval 6"/>
          <p:cNvSpPr>
            <a:spLocks noChangeAspect="1"/>
          </p:cNvSpPr>
          <p:nvPr/>
        </p:nvSpPr>
        <p:spPr>
          <a:xfrm>
            <a:off x="1948994" y="745899"/>
            <a:ext cx="5270952" cy="5273402"/>
          </a:xfrm>
          <a:prstGeom prst="ellipse">
            <a:avLst/>
          </a:prstGeom>
          <a:solidFill>
            <a:schemeClr val="tx1">
              <a:alpha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380661" y="1670494"/>
            <a:ext cx="4407617" cy="3416320"/>
          </a:xfrm>
          <a:prstGeom prst="rect">
            <a:avLst/>
          </a:prstGeom>
          <a:noFill/>
        </p:spPr>
        <p:txBody>
          <a:bodyPr wrap="none" rtlCol="0">
            <a:spAutoFit/>
          </a:bodyPr>
          <a:lstStyle/>
          <a:p>
            <a:pPr algn="ctr"/>
            <a:r>
              <a:rPr lang="en-US" sz="7200" spc="190" dirty="0" smtClean="0">
                <a:solidFill>
                  <a:schemeClr val="bg1"/>
                </a:solidFill>
                <a:latin typeface="Century Gothic"/>
                <a:cs typeface="Century Gothic"/>
              </a:rPr>
              <a:t>To </a:t>
            </a:r>
            <a:r>
              <a:rPr lang="en-US" sz="7200" spc="190" dirty="0" smtClean="0">
                <a:solidFill>
                  <a:schemeClr val="bg1"/>
                </a:solidFill>
                <a:latin typeface="Century Gothic"/>
                <a:cs typeface="Century Gothic"/>
              </a:rPr>
              <a:t>whom</a:t>
            </a:r>
          </a:p>
          <a:p>
            <a:pPr algn="ctr"/>
            <a:r>
              <a:rPr lang="en-US" sz="7200" spc="190" dirty="0" smtClean="0">
                <a:solidFill>
                  <a:schemeClr val="bg1"/>
                </a:solidFill>
                <a:latin typeface="Century Gothic"/>
                <a:cs typeface="Century Gothic"/>
              </a:rPr>
              <a:t>shall</a:t>
            </a:r>
            <a:endParaRPr lang="en-US" sz="7200" spc="190" dirty="0" smtClean="0">
              <a:solidFill>
                <a:schemeClr val="bg1"/>
              </a:solidFill>
              <a:latin typeface="Century Gothic"/>
              <a:cs typeface="Century Gothic"/>
            </a:endParaRPr>
          </a:p>
          <a:p>
            <a:pPr algn="ctr"/>
            <a:r>
              <a:rPr lang="en-US" sz="7200" spc="190" dirty="0" smtClean="0">
                <a:solidFill>
                  <a:schemeClr val="bg1"/>
                </a:solidFill>
                <a:latin typeface="Century Gothic"/>
                <a:cs typeface="Century Gothic"/>
              </a:rPr>
              <a:t>we go?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2-grass-wallpaper.jpg"/>
          <p:cNvPicPr>
            <a:picLocks noChangeAspect="1"/>
          </p:cNvPicPr>
          <p:nvPr/>
        </p:nvPicPr>
        <p:blipFill>
          <a:blip r:embed="rId2">
            <a:alphaModFix amt="75000"/>
          </a:blip>
          <a:stretch>
            <a:fillRect/>
          </a:stretch>
        </p:blipFill>
        <p:spPr>
          <a:xfrm>
            <a:off x="0" y="514909"/>
            <a:ext cx="9144000" cy="5714070"/>
          </a:xfrm>
          <a:prstGeom prst="rect">
            <a:avLst/>
          </a:prstGeom>
        </p:spPr>
      </p:pic>
      <p:sp>
        <p:nvSpPr>
          <p:cNvPr id="7" name="Oval 6"/>
          <p:cNvSpPr>
            <a:spLocks noChangeAspect="1"/>
          </p:cNvSpPr>
          <p:nvPr/>
        </p:nvSpPr>
        <p:spPr>
          <a:xfrm>
            <a:off x="317513" y="1739523"/>
            <a:ext cx="3378009" cy="3379579"/>
          </a:xfrm>
          <a:prstGeom prst="ellipse">
            <a:avLst/>
          </a:prstGeom>
          <a:solidFill>
            <a:schemeClr val="tx1">
              <a:alpha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587990" y="2362991"/>
            <a:ext cx="2831864" cy="2123658"/>
          </a:xfrm>
          <a:prstGeom prst="rect">
            <a:avLst/>
          </a:prstGeom>
          <a:noFill/>
        </p:spPr>
        <p:txBody>
          <a:bodyPr wrap="none" rtlCol="0">
            <a:spAutoFit/>
          </a:bodyPr>
          <a:lstStyle/>
          <a:p>
            <a:pPr algn="ctr"/>
            <a:r>
              <a:rPr lang="en-US" sz="4400" spc="190" dirty="0" smtClean="0">
                <a:solidFill>
                  <a:schemeClr val="bg1"/>
                </a:solidFill>
                <a:latin typeface="Century Gothic"/>
                <a:cs typeface="Century Gothic"/>
              </a:rPr>
              <a:t>To </a:t>
            </a:r>
            <a:r>
              <a:rPr lang="en-US" sz="4400" spc="190" dirty="0" smtClean="0">
                <a:solidFill>
                  <a:schemeClr val="bg1"/>
                </a:solidFill>
                <a:latin typeface="Century Gothic"/>
                <a:cs typeface="Century Gothic"/>
              </a:rPr>
              <a:t>whom</a:t>
            </a:r>
          </a:p>
          <a:p>
            <a:pPr algn="ctr"/>
            <a:r>
              <a:rPr lang="en-US" sz="4400" spc="190" dirty="0" smtClean="0">
                <a:solidFill>
                  <a:schemeClr val="bg1"/>
                </a:solidFill>
                <a:latin typeface="Century Gothic"/>
                <a:cs typeface="Century Gothic"/>
              </a:rPr>
              <a:t>shall</a:t>
            </a:r>
            <a:endParaRPr lang="en-US" sz="4400" spc="190" dirty="0" smtClean="0">
              <a:solidFill>
                <a:schemeClr val="bg1"/>
              </a:solidFill>
              <a:latin typeface="Century Gothic"/>
              <a:cs typeface="Century Gothic"/>
            </a:endParaRPr>
          </a:p>
          <a:p>
            <a:pPr algn="ctr"/>
            <a:r>
              <a:rPr lang="en-US" sz="4400" spc="190" dirty="0" smtClean="0">
                <a:solidFill>
                  <a:schemeClr val="bg1"/>
                </a:solidFill>
                <a:latin typeface="Century Gothic"/>
                <a:cs typeface="Century Gothic"/>
              </a:rPr>
              <a:t>we go?</a:t>
            </a:r>
          </a:p>
        </p:txBody>
      </p:sp>
      <p:sp>
        <p:nvSpPr>
          <p:cNvPr id="9" name="TextBox 8"/>
          <p:cNvSpPr txBox="1"/>
          <p:nvPr/>
        </p:nvSpPr>
        <p:spPr>
          <a:xfrm>
            <a:off x="4013034" y="1439661"/>
            <a:ext cx="3531312" cy="923330"/>
          </a:xfrm>
          <a:prstGeom prst="rect">
            <a:avLst/>
          </a:prstGeom>
          <a:noFill/>
        </p:spPr>
        <p:txBody>
          <a:bodyPr wrap="none" rtlCol="0">
            <a:spAutoFit/>
          </a:bodyPr>
          <a:lstStyle/>
          <a:p>
            <a:pPr algn="ctr"/>
            <a:r>
              <a:rPr lang="en-US" sz="5400" spc="190" dirty="0" smtClean="0">
                <a:solidFill>
                  <a:schemeClr val="bg1"/>
                </a:solidFill>
                <a:effectLst>
                  <a:glow rad="76200">
                    <a:schemeClr val="tx1">
                      <a:alpha val="65000"/>
                    </a:schemeClr>
                  </a:glow>
                </a:effectLst>
                <a:latin typeface="Century Gothic"/>
                <a:cs typeface="Century Gothic"/>
              </a:rPr>
              <a:t>PASSIONS</a:t>
            </a:r>
          </a:p>
        </p:txBody>
      </p:sp>
      <p:sp>
        <p:nvSpPr>
          <p:cNvPr id="10" name="TextBox 9"/>
          <p:cNvSpPr txBox="1"/>
          <p:nvPr/>
        </p:nvSpPr>
        <p:spPr>
          <a:xfrm>
            <a:off x="4013034" y="4195772"/>
            <a:ext cx="5116223" cy="923330"/>
          </a:xfrm>
          <a:prstGeom prst="rect">
            <a:avLst/>
          </a:prstGeom>
          <a:noFill/>
        </p:spPr>
        <p:txBody>
          <a:bodyPr wrap="none" rtlCol="0">
            <a:spAutoFit/>
          </a:bodyPr>
          <a:lstStyle/>
          <a:p>
            <a:pPr algn="ctr"/>
            <a:r>
              <a:rPr lang="en-US" sz="5400" spc="190" dirty="0" smtClean="0">
                <a:solidFill>
                  <a:schemeClr val="bg1"/>
                </a:solidFill>
                <a:effectLst>
                  <a:glow rad="76200">
                    <a:schemeClr val="tx1">
                      <a:alpha val="65000"/>
                    </a:schemeClr>
                  </a:glow>
                </a:effectLst>
                <a:latin typeface="Century Gothic"/>
                <a:cs typeface="Century Gothic"/>
              </a:rPr>
              <a:t>PHILOSOPHIES</a:t>
            </a:r>
          </a:p>
        </p:txBody>
      </p:sp>
      <p:sp>
        <p:nvSpPr>
          <p:cNvPr id="12" name="TextBox 11"/>
          <p:cNvSpPr txBox="1"/>
          <p:nvPr/>
        </p:nvSpPr>
        <p:spPr>
          <a:xfrm>
            <a:off x="4013034" y="2362991"/>
            <a:ext cx="5130966" cy="646331"/>
          </a:xfrm>
          <a:prstGeom prst="rect">
            <a:avLst/>
          </a:prstGeom>
          <a:noFill/>
        </p:spPr>
        <p:txBody>
          <a:bodyPr wrap="square" rtlCol="0">
            <a:spAutoFit/>
          </a:bodyPr>
          <a:lstStyle/>
          <a:p>
            <a:r>
              <a:rPr lang="en-US" sz="3600" spc="190" dirty="0" smtClean="0">
                <a:solidFill>
                  <a:schemeClr val="bg1"/>
                </a:solidFill>
                <a:latin typeface="Century Gothic"/>
                <a:cs typeface="Century Gothic"/>
              </a:rPr>
              <a:t>(1 Thessalonians 4)</a:t>
            </a:r>
          </a:p>
        </p:txBody>
      </p:sp>
      <p:sp>
        <p:nvSpPr>
          <p:cNvPr id="13" name="TextBox 12"/>
          <p:cNvSpPr txBox="1"/>
          <p:nvPr/>
        </p:nvSpPr>
        <p:spPr>
          <a:xfrm>
            <a:off x="4013034" y="5119102"/>
            <a:ext cx="3553858" cy="646331"/>
          </a:xfrm>
          <a:prstGeom prst="rect">
            <a:avLst/>
          </a:prstGeom>
          <a:noFill/>
        </p:spPr>
        <p:txBody>
          <a:bodyPr wrap="none" rtlCol="0">
            <a:spAutoFit/>
          </a:bodyPr>
          <a:lstStyle/>
          <a:p>
            <a:r>
              <a:rPr lang="en-US" sz="3600" spc="190" dirty="0" smtClean="0">
                <a:solidFill>
                  <a:schemeClr val="bg1"/>
                </a:solidFill>
                <a:latin typeface="Century Gothic"/>
                <a:cs typeface="Century Gothic"/>
              </a:rPr>
              <a:t>(Colossians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20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20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2-grass-wallpaper.jpg"/>
          <p:cNvPicPr>
            <a:picLocks noChangeAspect="1"/>
          </p:cNvPicPr>
          <p:nvPr/>
        </p:nvPicPr>
        <p:blipFill>
          <a:blip r:embed="rId2">
            <a:alphaModFix amt="75000"/>
          </a:blip>
          <a:stretch>
            <a:fillRect/>
          </a:stretch>
        </p:blipFill>
        <p:spPr>
          <a:xfrm>
            <a:off x="0" y="514909"/>
            <a:ext cx="9144000" cy="5714070"/>
          </a:xfrm>
          <a:prstGeom prst="rect">
            <a:avLst/>
          </a:prstGeom>
        </p:spPr>
      </p:pic>
      <p:sp>
        <p:nvSpPr>
          <p:cNvPr id="7" name="Oval 6"/>
          <p:cNvSpPr>
            <a:spLocks noChangeAspect="1"/>
          </p:cNvSpPr>
          <p:nvPr/>
        </p:nvSpPr>
        <p:spPr>
          <a:xfrm>
            <a:off x="317513" y="1739523"/>
            <a:ext cx="3378009" cy="3379579"/>
          </a:xfrm>
          <a:prstGeom prst="ellipse">
            <a:avLst/>
          </a:prstGeom>
          <a:solidFill>
            <a:schemeClr val="tx1">
              <a:alpha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587990" y="2362991"/>
            <a:ext cx="2831864" cy="2123658"/>
          </a:xfrm>
          <a:prstGeom prst="rect">
            <a:avLst/>
          </a:prstGeom>
          <a:noFill/>
        </p:spPr>
        <p:txBody>
          <a:bodyPr wrap="none" rtlCol="0">
            <a:spAutoFit/>
          </a:bodyPr>
          <a:lstStyle/>
          <a:p>
            <a:pPr algn="ctr"/>
            <a:r>
              <a:rPr lang="en-US" sz="4400" spc="190" dirty="0" smtClean="0">
                <a:solidFill>
                  <a:schemeClr val="bg1"/>
                </a:solidFill>
                <a:latin typeface="Century Gothic"/>
                <a:cs typeface="Century Gothic"/>
              </a:rPr>
              <a:t>To </a:t>
            </a:r>
            <a:r>
              <a:rPr lang="en-US" sz="4400" spc="190" dirty="0" smtClean="0">
                <a:solidFill>
                  <a:schemeClr val="bg1"/>
                </a:solidFill>
                <a:latin typeface="Century Gothic"/>
                <a:cs typeface="Century Gothic"/>
              </a:rPr>
              <a:t>whom</a:t>
            </a:r>
          </a:p>
          <a:p>
            <a:pPr algn="ctr"/>
            <a:r>
              <a:rPr lang="en-US" sz="4400" spc="190" dirty="0" smtClean="0">
                <a:solidFill>
                  <a:schemeClr val="bg1"/>
                </a:solidFill>
                <a:latin typeface="Century Gothic"/>
                <a:cs typeface="Century Gothic"/>
              </a:rPr>
              <a:t>shall</a:t>
            </a:r>
            <a:endParaRPr lang="en-US" sz="4400" spc="190" dirty="0" smtClean="0">
              <a:solidFill>
                <a:schemeClr val="bg1"/>
              </a:solidFill>
              <a:latin typeface="Century Gothic"/>
              <a:cs typeface="Century Gothic"/>
            </a:endParaRPr>
          </a:p>
          <a:p>
            <a:pPr algn="ctr"/>
            <a:r>
              <a:rPr lang="en-US" sz="4400" spc="190" dirty="0" smtClean="0">
                <a:solidFill>
                  <a:schemeClr val="bg1"/>
                </a:solidFill>
                <a:latin typeface="Century Gothic"/>
                <a:cs typeface="Century Gothic"/>
              </a:rPr>
              <a:t>we go?</a:t>
            </a:r>
          </a:p>
        </p:txBody>
      </p:sp>
      <p:sp>
        <p:nvSpPr>
          <p:cNvPr id="11" name="TextBox 10"/>
          <p:cNvSpPr txBox="1"/>
          <p:nvPr/>
        </p:nvSpPr>
        <p:spPr>
          <a:xfrm>
            <a:off x="4127655" y="514909"/>
            <a:ext cx="5001601" cy="3046988"/>
          </a:xfrm>
          <a:prstGeom prst="rect">
            <a:avLst/>
          </a:prstGeom>
          <a:noFill/>
        </p:spPr>
        <p:txBody>
          <a:bodyPr wrap="square" rtlCol="0">
            <a:spAutoFit/>
          </a:bodyPr>
          <a:lstStyle/>
          <a:p>
            <a:r>
              <a:rPr lang="en-US" sz="4800" spc="190" dirty="0" smtClean="0">
                <a:solidFill>
                  <a:schemeClr val="bg1"/>
                </a:solidFill>
                <a:effectLst>
                  <a:glow rad="76200">
                    <a:schemeClr val="tx1">
                      <a:alpha val="65000"/>
                    </a:schemeClr>
                  </a:glow>
                </a:effectLst>
                <a:latin typeface="Century Gothic"/>
                <a:cs typeface="Century Gothic"/>
              </a:rPr>
              <a:t>“ALL THE TREASURES OF WISDOM &amp; KNOWLEDGE”</a:t>
            </a:r>
          </a:p>
        </p:txBody>
      </p:sp>
      <p:sp>
        <p:nvSpPr>
          <p:cNvPr id="14" name="TextBox 13"/>
          <p:cNvSpPr txBox="1"/>
          <p:nvPr/>
        </p:nvSpPr>
        <p:spPr>
          <a:xfrm>
            <a:off x="4127655" y="4163483"/>
            <a:ext cx="4106702" cy="769441"/>
          </a:xfrm>
          <a:prstGeom prst="rect">
            <a:avLst/>
          </a:prstGeom>
          <a:noFill/>
        </p:spPr>
        <p:txBody>
          <a:bodyPr wrap="none" rtlCol="0">
            <a:spAutoFit/>
          </a:bodyPr>
          <a:lstStyle/>
          <a:p>
            <a:r>
              <a:rPr lang="en-US" sz="4400" spc="190" dirty="0" smtClean="0">
                <a:solidFill>
                  <a:schemeClr val="bg1"/>
                </a:solidFill>
                <a:latin typeface="Century Gothic"/>
                <a:cs typeface="Century Gothic"/>
              </a:rPr>
              <a:t>Luke 11:29-32</a:t>
            </a:r>
          </a:p>
        </p:txBody>
      </p:sp>
      <p:sp>
        <p:nvSpPr>
          <p:cNvPr id="15" name="TextBox 14"/>
          <p:cNvSpPr txBox="1"/>
          <p:nvPr/>
        </p:nvSpPr>
        <p:spPr>
          <a:xfrm>
            <a:off x="4127655" y="5119102"/>
            <a:ext cx="4447205" cy="769441"/>
          </a:xfrm>
          <a:prstGeom prst="rect">
            <a:avLst/>
          </a:prstGeom>
          <a:noFill/>
        </p:spPr>
        <p:txBody>
          <a:bodyPr wrap="none" rtlCol="0">
            <a:spAutoFit/>
          </a:bodyPr>
          <a:lstStyle/>
          <a:p>
            <a:r>
              <a:rPr lang="en-US" sz="4400" spc="190" dirty="0" smtClean="0">
                <a:solidFill>
                  <a:schemeClr val="bg1"/>
                </a:solidFill>
                <a:latin typeface="Century Gothic"/>
                <a:cs typeface="Century Gothic"/>
              </a:rPr>
              <a:t>1 Kings 10:1-10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2-grass-wallpaper.jpg"/>
          <p:cNvPicPr>
            <a:picLocks noChangeAspect="1"/>
          </p:cNvPicPr>
          <p:nvPr/>
        </p:nvPicPr>
        <p:blipFill>
          <a:blip r:embed="rId2">
            <a:alphaModFix amt="75000"/>
          </a:blip>
          <a:stretch>
            <a:fillRect/>
          </a:stretch>
        </p:blipFill>
        <p:spPr>
          <a:xfrm>
            <a:off x="0" y="514909"/>
            <a:ext cx="9144000" cy="5714070"/>
          </a:xfrm>
          <a:prstGeom prst="rect">
            <a:avLst/>
          </a:prstGeom>
        </p:spPr>
      </p:pic>
      <p:sp>
        <p:nvSpPr>
          <p:cNvPr id="8" name="TextBox 7"/>
          <p:cNvSpPr txBox="1"/>
          <p:nvPr/>
        </p:nvSpPr>
        <p:spPr>
          <a:xfrm>
            <a:off x="2443463" y="2754629"/>
            <a:ext cx="4235213" cy="1200329"/>
          </a:xfrm>
          <a:prstGeom prst="rect">
            <a:avLst/>
          </a:prstGeom>
          <a:noFill/>
        </p:spPr>
        <p:txBody>
          <a:bodyPr wrap="none" rtlCol="0">
            <a:spAutoFit/>
          </a:bodyPr>
          <a:lstStyle/>
          <a:p>
            <a:r>
              <a:rPr lang="en-US" sz="7200" spc="190" dirty="0" smtClean="0">
                <a:solidFill>
                  <a:schemeClr val="bg1"/>
                </a:solidFill>
                <a:latin typeface="Century Gothic"/>
                <a:cs typeface="Century Gothic"/>
              </a:rPr>
              <a:t>Isaiah 50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2-grass-wallpaper.jpg"/>
          <p:cNvPicPr>
            <a:picLocks noChangeAspect="1"/>
          </p:cNvPicPr>
          <p:nvPr/>
        </p:nvPicPr>
        <p:blipFill>
          <a:blip r:embed="rId2">
            <a:alphaModFix amt="75000"/>
          </a:blip>
          <a:stretch>
            <a:fillRect/>
          </a:stretch>
        </p:blipFill>
        <p:spPr>
          <a:xfrm>
            <a:off x="0" y="514909"/>
            <a:ext cx="9144000" cy="5714070"/>
          </a:xfrm>
          <a:prstGeom prst="rect">
            <a:avLst/>
          </a:prstGeom>
        </p:spPr>
      </p:pic>
      <p:sp>
        <p:nvSpPr>
          <p:cNvPr id="8" name="TextBox 7"/>
          <p:cNvSpPr txBox="1"/>
          <p:nvPr/>
        </p:nvSpPr>
        <p:spPr>
          <a:xfrm>
            <a:off x="482019" y="973667"/>
            <a:ext cx="7970537" cy="5016757"/>
          </a:xfrm>
          <a:prstGeom prst="rect">
            <a:avLst/>
          </a:prstGeom>
          <a:noFill/>
        </p:spPr>
        <p:txBody>
          <a:bodyPr wrap="square" rtlCol="0">
            <a:spAutoFit/>
          </a:bodyPr>
          <a:lstStyle/>
          <a:p>
            <a:r>
              <a:rPr lang="en-US" sz="3200" spc="190" dirty="0" smtClean="0">
                <a:solidFill>
                  <a:schemeClr val="bg1"/>
                </a:solidFill>
                <a:latin typeface="Century Gothic"/>
                <a:cs typeface="Century Gothic"/>
              </a:rPr>
              <a:t>“Do not work for the food that perishes, but for the food that endures to eternal life, which the Son of Man will give to you.  For on him God the Father has set his seal… I am the bread of life; whoever comes to me shall not hunger, and whoever believes in me shall never thirst.”</a:t>
            </a:r>
          </a:p>
          <a:p>
            <a:pPr algn="r"/>
            <a:r>
              <a:rPr lang="en-US" sz="3200" spc="190" dirty="0" smtClean="0">
                <a:solidFill>
                  <a:schemeClr val="bg1"/>
                </a:solidFill>
                <a:latin typeface="Century Gothic"/>
                <a:cs typeface="Century Gothic"/>
              </a:rPr>
              <a:t>(John 6:27, 35)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2-grass-wallpaper.jpg"/>
          <p:cNvPicPr>
            <a:picLocks noChangeAspect="1"/>
          </p:cNvPicPr>
          <p:nvPr/>
        </p:nvPicPr>
        <p:blipFill>
          <a:blip r:embed="rId2">
            <a:alphaModFix amt="75000"/>
          </a:blip>
          <a:stretch>
            <a:fillRect/>
          </a:stretch>
        </p:blipFill>
        <p:spPr>
          <a:xfrm>
            <a:off x="0" y="514909"/>
            <a:ext cx="9144000" cy="5714070"/>
          </a:xfrm>
          <a:prstGeom prst="rect">
            <a:avLst/>
          </a:prstGeom>
        </p:spPr>
      </p:pic>
      <p:sp>
        <p:nvSpPr>
          <p:cNvPr id="7" name="Oval 6"/>
          <p:cNvSpPr>
            <a:spLocks noChangeAspect="1"/>
          </p:cNvSpPr>
          <p:nvPr/>
        </p:nvSpPr>
        <p:spPr>
          <a:xfrm>
            <a:off x="1948994" y="745899"/>
            <a:ext cx="5270952" cy="5273402"/>
          </a:xfrm>
          <a:prstGeom prst="ellipse">
            <a:avLst/>
          </a:prstGeom>
          <a:solidFill>
            <a:schemeClr val="tx1">
              <a:alpha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367818" y="1670494"/>
            <a:ext cx="4407617" cy="3416320"/>
          </a:xfrm>
          <a:prstGeom prst="rect">
            <a:avLst/>
          </a:prstGeom>
          <a:noFill/>
        </p:spPr>
        <p:txBody>
          <a:bodyPr wrap="none" rtlCol="0">
            <a:spAutoFit/>
          </a:bodyPr>
          <a:lstStyle/>
          <a:p>
            <a:pPr algn="ctr"/>
            <a:r>
              <a:rPr lang="en-US" sz="7200" spc="190" dirty="0" smtClean="0">
                <a:solidFill>
                  <a:schemeClr val="bg1"/>
                </a:solidFill>
                <a:latin typeface="Century Gothic"/>
                <a:cs typeface="Century Gothic"/>
              </a:rPr>
              <a:t>To </a:t>
            </a:r>
            <a:r>
              <a:rPr lang="en-US" sz="7200" spc="190" dirty="0" smtClean="0">
                <a:solidFill>
                  <a:schemeClr val="bg1"/>
                </a:solidFill>
                <a:latin typeface="Century Gothic"/>
                <a:cs typeface="Century Gothic"/>
              </a:rPr>
              <a:t>whom</a:t>
            </a:r>
          </a:p>
          <a:p>
            <a:pPr algn="ctr"/>
            <a:r>
              <a:rPr lang="en-US" sz="7200" spc="190" dirty="0" smtClean="0">
                <a:solidFill>
                  <a:schemeClr val="bg1"/>
                </a:solidFill>
                <a:latin typeface="Century Gothic"/>
                <a:cs typeface="Century Gothic"/>
              </a:rPr>
              <a:t>shall</a:t>
            </a:r>
            <a:endParaRPr lang="en-US" sz="7200" spc="190" dirty="0" smtClean="0">
              <a:solidFill>
                <a:schemeClr val="bg1"/>
              </a:solidFill>
              <a:latin typeface="Century Gothic"/>
              <a:cs typeface="Century Gothic"/>
            </a:endParaRPr>
          </a:p>
          <a:p>
            <a:pPr algn="ctr"/>
            <a:r>
              <a:rPr lang="en-US" sz="7200" spc="190" dirty="0" smtClean="0">
                <a:solidFill>
                  <a:schemeClr val="bg1"/>
                </a:solidFill>
                <a:latin typeface="Century Gothic"/>
                <a:cs typeface="Century Gothic"/>
              </a:rPr>
              <a:t>we go?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482</TotalTime>
  <Words>125</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Auburn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Joshua Carter</dc:creator>
  <cp:lastModifiedBy>Northwood2</cp:lastModifiedBy>
  <cp:revision>7</cp:revision>
  <dcterms:created xsi:type="dcterms:W3CDTF">2015-08-21T13:28:48Z</dcterms:created>
  <dcterms:modified xsi:type="dcterms:W3CDTF">2015-08-23T13:54:44Z</dcterms:modified>
</cp:coreProperties>
</file>