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6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46D5-7B23-C54F-AD90-63CDC012256D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181EE-000E-AB40-B165-E77BD08478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1042" y="976923"/>
            <a:ext cx="51318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Century Gothic"/>
                <a:cs typeface="Century Gothic"/>
              </a:rPr>
              <a:t>The Peace of God</a:t>
            </a:r>
            <a:endParaRPr lang="en-US" sz="9600" dirty="0">
              <a:solidFill>
                <a:schemeClr val="accent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3539" y="492596"/>
            <a:ext cx="8557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376092"/>
                </a:solidFill>
                <a:latin typeface="Century Gothic"/>
                <a:cs typeface="Century Gothic"/>
              </a:rPr>
              <a:t>Traits Associated With Peace</a:t>
            </a:r>
            <a:endParaRPr lang="en-US" sz="6000" dirty="0">
              <a:solidFill>
                <a:srgbClr val="376092"/>
              </a:solidFill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616" y="2833077"/>
            <a:ext cx="826477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0525" indent="-390525">
              <a:spcAft>
                <a:spcPts val="2400"/>
              </a:spcAft>
              <a:buFont typeface="Arial"/>
              <a:buChar char="•"/>
            </a:pP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Joy</a:t>
            </a:r>
          </a:p>
          <a:p>
            <a:pPr marL="390525" indent="-390525">
              <a:spcAft>
                <a:spcPts val="2400"/>
              </a:spcAft>
              <a:buFont typeface="Arial"/>
              <a:buChar char="•"/>
            </a:pP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Reasonableness (Gentleness)</a:t>
            </a:r>
            <a:endParaRPr lang="en-US" sz="5400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3539" y="492596"/>
            <a:ext cx="8557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376092"/>
                </a:solidFill>
                <a:latin typeface="Century Gothic"/>
                <a:cs typeface="Century Gothic"/>
              </a:rPr>
              <a:t>Peace is </a:t>
            </a:r>
            <a:r>
              <a:rPr lang="en-US" sz="6000" u="sng" dirty="0" smtClean="0">
                <a:solidFill>
                  <a:srgbClr val="376092"/>
                </a:solidFill>
                <a:latin typeface="Century Gothic"/>
                <a:cs typeface="Century Gothic"/>
              </a:rPr>
              <a:t>Intentional</a:t>
            </a:r>
            <a:r>
              <a:rPr lang="en-US" sz="6000" dirty="0" smtClean="0">
                <a:solidFill>
                  <a:srgbClr val="376092"/>
                </a:solidFill>
                <a:latin typeface="Century Gothic"/>
                <a:cs typeface="Century Gothic"/>
              </a:rPr>
              <a:t> and </a:t>
            </a:r>
            <a:r>
              <a:rPr lang="en-US" sz="6000" u="sng" dirty="0" smtClean="0">
                <a:solidFill>
                  <a:srgbClr val="376092"/>
                </a:solidFill>
                <a:latin typeface="Century Gothic"/>
                <a:cs typeface="Century Gothic"/>
              </a:rPr>
              <a:t>Conditional</a:t>
            </a:r>
            <a:endParaRPr lang="en-US" sz="6000" u="sng" dirty="0">
              <a:solidFill>
                <a:srgbClr val="376092"/>
              </a:solidFill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615" y="2833077"/>
            <a:ext cx="3877985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spcAft>
                <a:spcPts val="2400"/>
              </a:spcAft>
              <a:buFont typeface="+mj-lt"/>
              <a:buAutoNum type="arabicPeriod"/>
            </a:pP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Pray</a:t>
            </a:r>
          </a:p>
          <a:p>
            <a:pPr marL="914400" indent="-914400">
              <a:spcAft>
                <a:spcPts val="2400"/>
              </a:spcAft>
              <a:buFont typeface="+mj-lt"/>
              <a:buAutoNum type="arabicPeriod"/>
            </a:pP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Ponder</a:t>
            </a:r>
          </a:p>
          <a:p>
            <a:pPr marL="914400" indent="-914400">
              <a:spcAft>
                <a:spcPts val="2400"/>
              </a:spcAft>
              <a:buFont typeface="+mj-lt"/>
              <a:buAutoNum type="arabicPeriod"/>
            </a:pP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Practice</a:t>
            </a:r>
            <a:endParaRPr lang="en-US" sz="5400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3539" y="492596"/>
            <a:ext cx="85578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376092"/>
                </a:solidFill>
                <a:latin typeface="Century Gothic"/>
                <a:cs typeface="Century Gothic"/>
              </a:rPr>
              <a:t>Consequences of NOT Developing These Habits</a:t>
            </a:r>
            <a:endParaRPr lang="en-US" sz="6000" u="sng" dirty="0">
              <a:solidFill>
                <a:srgbClr val="376092"/>
              </a:solidFill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615" y="3634154"/>
            <a:ext cx="61221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spcAft>
                <a:spcPts val="2400"/>
              </a:spcAft>
              <a:buFont typeface="+mj-lt"/>
              <a:buAutoNum type="arabicPeriod"/>
            </a:pP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No peace (v.7)</a:t>
            </a:r>
          </a:p>
          <a:p>
            <a:pPr marL="914400" indent="-914400">
              <a:spcAft>
                <a:spcPts val="2400"/>
              </a:spcAft>
              <a:buFont typeface="+mj-lt"/>
              <a:buAutoNum type="arabicPeriod"/>
            </a:pP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No God (v.9)</a:t>
            </a:r>
            <a:endParaRPr lang="en-US" sz="5400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760" y="1659441"/>
            <a:ext cx="84884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Treat God like God</a:t>
            </a:r>
            <a:endParaRPr lang="en-US" sz="10000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041" y="293077"/>
            <a:ext cx="80626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17375E"/>
                </a:solidFill>
                <a:latin typeface="Century Gothic"/>
                <a:cs typeface="Century Gothic"/>
              </a:rPr>
              <a:t> </a:t>
            </a:r>
            <a:r>
              <a:rPr lang="en-US" sz="4000" b="1" u="sng" dirty="0" err="1" smtClean="0">
                <a:solidFill>
                  <a:srgbClr val="17375E"/>
                </a:solidFill>
                <a:latin typeface="Century Gothic"/>
                <a:cs typeface="Century Gothic"/>
              </a:rPr>
              <a:t>eirḗnē</a:t>
            </a:r>
            <a:r>
              <a:rPr lang="en-US" sz="4000" dirty="0" smtClean="0">
                <a:solidFill>
                  <a:srgbClr val="17375E"/>
                </a:solidFill>
                <a:latin typeface="Century Gothic"/>
                <a:cs typeface="Century Gothic"/>
              </a:rPr>
              <a:t> (from </a:t>
            </a:r>
            <a:r>
              <a:rPr lang="en-US" sz="4000" dirty="0" err="1" smtClean="0">
                <a:solidFill>
                  <a:srgbClr val="17375E"/>
                </a:solidFill>
                <a:latin typeface="Century Gothic"/>
                <a:cs typeface="Century Gothic"/>
              </a:rPr>
              <a:t>eirō</a:t>
            </a:r>
            <a:r>
              <a:rPr lang="en-US" sz="4000" dirty="0" smtClean="0">
                <a:solidFill>
                  <a:srgbClr val="17375E"/>
                </a:solidFill>
                <a:latin typeface="Century Gothic"/>
                <a:cs typeface="Century Gothic"/>
              </a:rPr>
              <a:t>, "to join, tie together into a whole") – properly, wholeness, i.e. when all essential parts are joined together; peace (God's gift of wholeness)</a:t>
            </a:r>
            <a:endParaRPr lang="en-US" sz="4000" dirty="0">
              <a:solidFill>
                <a:srgbClr val="17375E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041" y="293077"/>
            <a:ext cx="8375267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Century Gothic"/>
                <a:cs typeface="Century Gothic"/>
              </a:rPr>
              <a:t>“And the peace of God, which surpasses all understanding, will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  <a:cs typeface="Century Gothic"/>
              </a:rPr>
              <a:t>guard 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Century Gothic"/>
                <a:cs typeface="Century Gothic"/>
              </a:rPr>
              <a:t>your hearts and your minds in Christ Jesus” </a:t>
            </a:r>
          </a:p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Century Gothic"/>
                <a:cs typeface="Century Gothic"/>
              </a:rPr>
              <a:t>(Philippians 4:7).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114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Joshua Carter</cp:lastModifiedBy>
  <cp:revision>3</cp:revision>
  <dcterms:created xsi:type="dcterms:W3CDTF">2015-07-26T11:37:25Z</dcterms:created>
  <dcterms:modified xsi:type="dcterms:W3CDTF">2015-07-26T12:42:07Z</dcterms:modified>
</cp:coreProperties>
</file>