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9290-851E-4FC5-96CB-D7E0A821CD5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3785-1211-4911-95A7-0D0FE48FC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9290-851E-4FC5-96CB-D7E0A821CD5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3785-1211-4911-95A7-0D0FE48FC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9290-851E-4FC5-96CB-D7E0A821CD5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3785-1211-4911-95A7-0D0FE48FC04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9290-851E-4FC5-96CB-D7E0A821CD5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3785-1211-4911-95A7-0D0FE48FC0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9290-851E-4FC5-96CB-D7E0A821CD5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3785-1211-4911-95A7-0D0FE48FC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9290-851E-4FC5-96CB-D7E0A821CD5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3785-1211-4911-95A7-0D0FE48FC0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9290-851E-4FC5-96CB-D7E0A821CD5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3785-1211-4911-95A7-0D0FE48FC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9290-851E-4FC5-96CB-D7E0A821CD5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3785-1211-4911-95A7-0D0FE48FC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9290-851E-4FC5-96CB-D7E0A821CD5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3785-1211-4911-95A7-0D0FE48FC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9290-851E-4FC5-96CB-D7E0A821CD5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3785-1211-4911-95A7-0D0FE48FC04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9290-851E-4FC5-96CB-D7E0A821CD5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3785-1211-4911-95A7-0D0FE48FC04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5B29290-851E-4FC5-96CB-D7E0A821CD57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EFF3785-1211-4911-95A7-0D0FE48FC04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What’s On Your Mind?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6:21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10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Sports Activities?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Research shows, depending on level of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competitiveness, families spend an average of 2-5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hours a day on that sport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FACEBOOK?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In April, 2009, An average of 13.9 billion minutes spent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on the site.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On Your Mind?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17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Redeem The Time!</a:t>
            </a:r>
          </a:p>
          <a:p>
            <a:pPr marL="0" indent="0" algn="ctr">
              <a:buNone/>
            </a:pPr>
            <a:r>
              <a:rPr lang="en-US" sz="4000" dirty="0" smtClean="0"/>
              <a:t>Eph. 5:16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8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 putting in?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Matthew 15:16, Phil. 4:8-9, Prov. 16:3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On Your Mind?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8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God’s Word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II Tim. 2:15, Acts 17:11, Deut. 6:5-9, I Pet. 3:15,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Judges 2:10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On Your Mind?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200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Prayer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 </a:t>
            </a:r>
            <a:r>
              <a:rPr lang="en-US" dirty="0" err="1" smtClean="0"/>
              <a:t>Thes</a:t>
            </a:r>
            <a:r>
              <a:rPr lang="en-US" dirty="0" smtClean="0"/>
              <a:t>. 5:17, Ps. 55:16-17, Daniel 6:5-9, Is. 55:6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On Your Mind?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59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Seeking the Lost</a:t>
            </a:r>
          </a:p>
          <a:p>
            <a:pPr marL="0" indent="0">
              <a:buNone/>
            </a:pPr>
            <a:r>
              <a:rPr lang="en-US" dirty="0" smtClean="0"/>
              <a:t>    Matt. 28:19, John 4:35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On Your Mind?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752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Visiting the Sick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James 5:13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On Your Mind?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532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care of Widows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James 1:27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On Your Mind?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36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Hospitality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 Pet. 4:9, Heb. 13:2, Matt. 25:35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On Your Mind?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63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Television?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Nielson- “T.V. viewing is at all time high”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151 hours a month!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Cell Phones/Texting?</a:t>
            </a:r>
          </a:p>
          <a:p>
            <a:pPr marL="0" indent="0">
              <a:buNone/>
            </a:pPr>
            <a:r>
              <a:rPr lang="en-US" dirty="0" smtClean="0"/>
              <a:t>     Research shows average 2,272 texts per month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On Your mind?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50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</TotalTime>
  <Words>232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What’s On Your Mind?</vt:lpstr>
      <vt:lpstr>What’s On Your Mind?</vt:lpstr>
      <vt:lpstr>What’s On Your Mind?</vt:lpstr>
      <vt:lpstr>What’s On Your Mind?</vt:lpstr>
      <vt:lpstr>What’s On Your Mind?</vt:lpstr>
      <vt:lpstr>What’s On Your Mind?</vt:lpstr>
      <vt:lpstr>What’s On Your Mind?</vt:lpstr>
      <vt:lpstr>What’s On Your Mind?</vt:lpstr>
      <vt:lpstr>What’s On Your mind?</vt:lpstr>
      <vt:lpstr>What’s On Your Mind?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On Your Mind?</dc:title>
  <dc:creator>Miller, Tracy</dc:creator>
  <cp:lastModifiedBy>Miller, Tracy</cp:lastModifiedBy>
  <cp:revision>3</cp:revision>
  <dcterms:created xsi:type="dcterms:W3CDTF">2015-07-31T19:16:54Z</dcterms:created>
  <dcterms:modified xsi:type="dcterms:W3CDTF">2015-07-31T19:42:38Z</dcterms:modified>
</cp:coreProperties>
</file>