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Default Extension="wdp" ContentType="image/vnd.ms-photo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84" r:id="rId2"/>
    <p:sldId id="258" r:id="rId3"/>
    <p:sldId id="275" r:id="rId4"/>
    <p:sldId id="286" r:id="rId5"/>
    <p:sldId id="287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9838" autoAdjust="0"/>
  </p:normalViewPr>
  <p:slideViewPr>
    <p:cSldViewPr snapToGrid="0" snapToObjects="1" showGuides="1">
      <p:cViewPr varScale="1">
        <p:scale>
          <a:sx n="92" d="100"/>
          <a:sy n="92" d="100"/>
        </p:scale>
        <p:origin x="-7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8/4/15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8/4/15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8/4/15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8/4/15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8/4/15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8/4/15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8/4/15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8/4/15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8/4/15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8/4/15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8/4/15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pPr/>
              <a:t>8/4/15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2517458" y="1411713"/>
            <a:ext cx="4036807" cy="4036807"/>
          </a:xfrm>
          <a:prstGeom prst="ellipse">
            <a:avLst/>
          </a:prstGeom>
          <a:solidFill>
            <a:schemeClr val="tx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17458" y="2402198"/>
            <a:ext cx="4036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600" spc="350" dirty="0" smtClean="0">
                <a:solidFill>
                  <a:schemeClr val="bg1"/>
                </a:solidFill>
                <a:latin typeface="Century Gothic"/>
                <a:cs typeface="Century Gothic"/>
              </a:rPr>
              <a:t>WELCOME</a:t>
            </a:r>
          </a:p>
          <a:p>
            <a:pPr algn="ctr">
              <a:spcBef>
                <a:spcPts val="1200"/>
              </a:spcBef>
            </a:pPr>
            <a:r>
              <a:rPr lang="en-US" sz="3600" spc="350" dirty="0" smtClean="0">
                <a:solidFill>
                  <a:schemeClr val="bg1"/>
                </a:solidFill>
                <a:latin typeface="Century Gothic"/>
                <a:cs typeface="Century Gothic"/>
              </a:rPr>
              <a:t>TO</a:t>
            </a:r>
          </a:p>
          <a:p>
            <a:pPr algn="ctr">
              <a:spcBef>
                <a:spcPts val="1200"/>
              </a:spcBef>
            </a:pPr>
            <a:r>
              <a:rPr lang="en-US" sz="3600" spc="350" dirty="0" smtClean="0">
                <a:solidFill>
                  <a:schemeClr val="bg1"/>
                </a:solidFill>
                <a:latin typeface="Century Gothic"/>
                <a:cs typeface="Century Gothic"/>
              </a:rPr>
              <a:t>NORTHWOOD</a:t>
            </a:r>
            <a:endParaRPr lang="en-US" sz="3600" spc="3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673589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bright="-1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69546"/>
            <a:ext cx="7772400" cy="4390742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4000" dirty="0" smtClean="0">
                <a:latin typeface="Century Gothic"/>
                <a:cs typeface="Century Gothic"/>
              </a:rPr>
              <a:t> </a:t>
            </a:r>
            <a:r>
              <a:rPr lang="en-US" sz="7100" dirty="0" smtClean="0">
                <a:latin typeface="Century Gothic"/>
                <a:cs typeface="Century Gothic"/>
              </a:rPr>
              <a:t>EVANGELISM IN</a:t>
            </a:r>
            <a:r>
              <a:rPr lang="en-US" sz="7200" dirty="0" smtClean="0">
                <a:latin typeface="Century Gothic"/>
                <a:cs typeface="Century Gothic"/>
              </a:rPr>
              <a:t/>
            </a:r>
            <a:br>
              <a:rPr lang="en-US" sz="7200" dirty="0" smtClean="0">
                <a:latin typeface="Century Gothic"/>
                <a:cs typeface="Century Gothic"/>
              </a:rPr>
            </a:br>
            <a:r>
              <a:rPr lang="en-US" sz="22700" dirty="0" smtClean="0">
                <a:latin typeface="Century Gothic"/>
                <a:cs typeface="Century Gothic"/>
              </a:rPr>
              <a:t>EXILE</a:t>
            </a:r>
            <a:endParaRPr lang="en-US" sz="227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935203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33294"/>
            <a:ext cx="9144000" cy="585320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70095" y="0"/>
            <a:ext cx="6580171" cy="68580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50000"/>
              </a:lnSpc>
              <a:buNone/>
              <a:tabLst>
                <a:tab pos="1377950" algn="l"/>
              </a:tabLst>
            </a:pPr>
            <a:r>
              <a:rPr lang="en-US" sz="2400" dirty="0">
                <a:cs typeface="Century Gothic"/>
              </a:rPr>
              <a:t>JUNE:	WHAT EVERYBODY WANTS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1:1-12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JULY:	DIFFERENT PEOPLE MAKE A DIFFERENCE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1:13-2:3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AUG:	A</a:t>
            </a:r>
            <a:r>
              <a:rPr lang="en-US" sz="2400" dirty="0" smtClean="0">
                <a:cs typeface="Century Gothic"/>
              </a:rPr>
              <a:t> </a:t>
            </a:r>
            <a:r>
              <a:rPr lang="en-US" sz="2400" dirty="0" smtClean="0">
                <a:cs typeface="Century Gothic"/>
              </a:rPr>
              <a:t>ROYAL</a:t>
            </a:r>
            <a:r>
              <a:rPr lang="en-US" sz="2400" dirty="0" smtClean="0">
                <a:cs typeface="Century Gothic"/>
              </a:rPr>
              <a:t> </a:t>
            </a:r>
            <a:r>
              <a:rPr lang="en-US" sz="2400" dirty="0">
                <a:cs typeface="Century Gothic"/>
              </a:rPr>
              <a:t>PRIESTHOOD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2:4-12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SEPT:	EVANGELISM WITHOUT WORDS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2:13-3:7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OCT:	A MEEK DEFENSE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3:8-17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NOV:	A COUNTER-CULTURAL VIEW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3:18-4:11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DEC:	SUFFERING &amp; EVANGELISM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4:12-5:14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094177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33294"/>
            <a:ext cx="9144000" cy="585320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70095" y="0"/>
            <a:ext cx="6580171" cy="68580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50000"/>
              </a:lnSpc>
              <a:buNone/>
              <a:tabLst>
                <a:tab pos="1377950" algn="l"/>
              </a:tabLst>
            </a:pPr>
            <a:r>
              <a:rPr lang="en-US" sz="2400" dirty="0">
                <a:cs typeface="Century Gothic"/>
              </a:rPr>
              <a:t>JUNE:	WHAT EVERYBODY WANTS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1:1-12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JULY:	DIFFERENT PEOPLE MAKE A DIFFERENCE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1:13-2:3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solidFill>
                  <a:srgbClr val="FFFF00"/>
                </a:solidFill>
                <a:cs typeface="Century Gothic"/>
              </a:rPr>
              <a:t>AUG:	A</a:t>
            </a:r>
            <a:r>
              <a:rPr lang="en-US" sz="2400" dirty="0" smtClean="0">
                <a:solidFill>
                  <a:srgbClr val="FFFF00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cs typeface="Century Gothic"/>
              </a:rPr>
              <a:t>ROYAL</a:t>
            </a:r>
            <a:r>
              <a:rPr lang="en-US" sz="2400" dirty="0" smtClean="0">
                <a:solidFill>
                  <a:srgbClr val="FFFF00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FFFF00"/>
                </a:solidFill>
                <a:cs typeface="Century Gothic"/>
              </a:rPr>
              <a:t>PRIESTHOOD</a:t>
            </a:r>
            <a:br>
              <a:rPr lang="en-US" sz="2400" dirty="0">
                <a:solidFill>
                  <a:srgbClr val="FFFF00"/>
                </a:solidFill>
                <a:cs typeface="Century Gothic"/>
              </a:rPr>
            </a:br>
            <a:r>
              <a:rPr lang="en-US" dirty="0">
                <a:solidFill>
                  <a:srgbClr val="FFFF00"/>
                </a:solidFill>
                <a:cs typeface="Century Gothic"/>
              </a:rPr>
              <a:t>	</a:t>
            </a:r>
            <a:r>
              <a:rPr lang="en-US" sz="1400" dirty="0">
                <a:solidFill>
                  <a:srgbClr val="FFFF00"/>
                </a:solidFill>
                <a:cs typeface="Century Gothic"/>
              </a:rPr>
              <a:t>1 PET 2:4-12</a:t>
            </a:r>
            <a:r>
              <a:rPr lang="en-US" sz="1400" dirty="0">
                <a:cs typeface="Century Gothic"/>
              </a:rPr>
              <a:t/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SEPT:	EVANGELISM WITHOUT WORDS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2:13-3:7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OCT:	A MEEK DEFENSE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3:8-17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NOV:	A COUNTER-CULTURAL VIEW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3:18-4:11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DEC:	SUFFERING &amp; EVANGELISM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4:12-5:14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094177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9470</TotalTime>
  <Words>266</Words>
  <Application>Microsoft Macintosh PowerPoint</Application>
  <PresentationFormat>On-screen Show (4:3)</PresentationFormat>
  <Paragraphs>6</Paragraphs>
  <Slides>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 Black </vt:lpstr>
      <vt:lpstr>Slide 1</vt:lpstr>
      <vt:lpstr> EVANGELISM IN EXILE</vt:lpstr>
      <vt:lpstr>Slide 3</vt:lpstr>
      <vt:lpstr>Slide 4</vt:lpstr>
      <vt:lpstr>Slide 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EVANGELISM IN EXILE</dc:title>
  <dc:creator>David Maxson</dc:creator>
  <cp:lastModifiedBy>Joshua Carter</cp:lastModifiedBy>
  <cp:revision>27</cp:revision>
  <dcterms:created xsi:type="dcterms:W3CDTF">2015-08-04T19:47:12Z</dcterms:created>
  <dcterms:modified xsi:type="dcterms:W3CDTF">2015-08-09T11:54:01Z</dcterms:modified>
</cp:coreProperties>
</file>