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1" r:id="rId2"/>
    <p:sldId id="320" r:id="rId3"/>
    <p:sldId id="276" r:id="rId4"/>
    <p:sldId id="275" r:id="rId5"/>
    <p:sldId id="312" r:id="rId6"/>
    <p:sldId id="299" r:id="rId7"/>
    <p:sldId id="300" r:id="rId8"/>
    <p:sldId id="311" r:id="rId9"/>
    <p:sldId id="301" r:id="rId10"/>
    <p:sldId id="302" r:id="rId11"/>
    <p:sldId id="310" r:id="rId12"/>
    <p:sldId id="303" r:id="rId13"/>
    <p:sldId id="304" r:id="rId14"/>
    <p:sldId id="305" r:id="rId15"/>
    <p:sldId id="309" r:id="rId16"/>
    <p:sldId id="306" r:id="rId17"/>
    <p:sldId id="307" r:id="rId18"/>
    <p:sldId id="308" r:id="rId19"/>
    <p:sldId id="313" r:id="rId20"/>
    <p:sldId id="314" r:id="rId21"/>
    <p:sldId id="315" r:id="rId22"/>
    <p:sldId id="316" r:id="rId23"/>
    <p:sldId id="317" r:id="rId24"/>
    <p:sldId id="318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9740" autoAdjust="0"/>
    <p:restoredTop sz="98055" autoAdjust="0"/>
  </p:normalViewPr>
  <p:slideViewPr>
    <p:cSldViewPr snapToGrid="0" snapToObjects="1" showGuides="1">
      <p:cViewPr>
        <p:scale>
          <a:sx n="116" d="100"/>
          <a:sy n="116" d="100"/>
        </p:scale>
        <p:origin x="-2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215B-4BCA-904A-BBC4-0B3151B3CB6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DC74-AF01-4346-AEDD-D8BF9807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73195"/>
            <a:ext cx="9143999" cy="923330"/>
          </a:xfrm>
          <a:prstGeom prst="rect">
            <a:avLst/>
          </a:prstGeom>
          <a:solidFill>
            <a:schemeClr val="bg2">
              <a:lumMod val="50000"/>
              <a:alpha val="39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Welcome to Northwood!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4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23:16-17</a:t>
            </a:r>
          </a:p>
          <a:p>
            <a:pPr marL="0" indent="0">
              <a:buNone/>
            </a:pPr>
            <a:r>
              <a:rPr lang="en-US" dirty="0"/>
              <a:t>“Woe to you, blind guides, who say, ‘</a:t>
            </a:r>
            <a:r>
              <a:rPr lang="en-US" dirty="0">
                <a:solidFill>
                  <a:srgbClr val="FFFFFF"/>
                </a:solidFill>
              </a:rPr>
              <a:t>If anyone swears by the temple, it is nothing, but if </a:t>
            </a:r>
            <a:r>
              <a:rPr lang="en-US" dirty="0" smtClean="0">
                <a:solidFill>
                  <a:srgbClr val="FFFFFF"/>
                </a:solidFill>
              </a:rPr>
              <a:t> anyone </a:t>
            </a:r>
            <a:r>
              <a:rPr lang="en-US" dirty="0">
                <a:solidFill>
                  <a:srgbClr val="FFFFFF"/>
                </a:solidFill>
              </a:rPr>
              <a:t>swears by the gold of the temple, he is bound by his oath.</a:t>
            </a:r>
            <a:r>
              <a:rPr lang="en-US" dirty="0"/>
              <a:t>’ </a:t>
            </a:r>
            <a:r>
              <a:rPr lang="en-US" dirty="0" smtClean="0"/>
              <a:t>You </a:t>
            </a:r>
            <a:r>
              <a:rPr lang="en-US" dirty="0"/>
              <a:t>blind fools! For which is greater, the gold or the temple that has made the gold sacred?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23:16-17</a:t>
            </a:r>
          </a:p>
          <a:p>
            <a:pPr marL="0" indent="0">
              <a:buNone/>
            </a:pPr>
            <a:r>
              <a:rPr lang="en-US" dirty="0"/>
              <a:t>“Woe to you, blind guides, who say, ‘</a:t>
            </a:r>
            <a:r>
              <a:rPr lang="en-US" b="1" u="sng" dirty="0">
                <a:solidFill>
                  <a:srgbClr val="FFFF00"/>
                </a:solidFill>
              </a:rPr>
              <a:t>If anyone swears by the temple, it is nothing, but if anyone swears by the gold of the temple, he is bound by his oath.</a:t>
            </a:r>
            <a:r>
              <a:rPr lang="en-US" dirty="0"/>
              <a:t>’ </a:t>
            </a:r>
            <a:r>
              <a:rPr lang="en-US" dirty="0" smtClean="0"/>
              <a:t>You </a:t>
            </a:r>
            <a:r>
              <a:rPr lang="en-US" dirty="0"/>
              <a:t>blind fools! For which is greater, the gold or the temple that has made the gold sacred?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23:16-17</a:t>
            </a:r>
          </a:p>
          <a:p>
            <a:pPr marL="0" indent="0">
              <a:buNone/>
            </a:pPr>
            <a:r>
              <a:rPr lang="en-US" dirty="0"/>
              <a:t>“Woe to you, </a:t>
            </a:r>
            <a:r>
              <a:rPr lang="en-US" b="1" u="sng" dirty="0">
                <a:solidFill>
                  <a:srgbClr val="FFFF00"/>
                </a:solidFill>
              </a:rPr>
              <a:t>blind guides</a:t>
            </a:r>
            <a:r>
              <a:rPr lang="en-US" dirty="0"/>
              <a:t>, who say, ‘If anyone swears by the temple, it is nothing, but if </a:t>
            </a:r>
            <a:r>
              <a:rPr lang="en-US" dirty="0" smtClean="0"/>
              <a:t> anyone </a:t>
            </a:r>
            <a:r>
              <a:rPr lang="en-US" dirty="0"/>
              <a:t>swears by the gold of the temple, he is bound by his oath.’ </a:t>
            </a:r>
            <a:r>
              <a:rPr lang="en-US" dirty="0" smtClean="0"/>
              <a:t>You </a:t>
            </a:r>
            <a:r>
              <a:rPr lang="en-US" b="1" u="sng" dirty="0">
                <a:solidFill>
                  <a:srgbClr val="FFFF00"/>
                </a:solidFill>
              </a:rPr>
              <a:t>blind fools</a:t>
            </a:r>
            <a:r>
              <a:rPr lang="en-US" dirty="0"/>
              <a:t>! For which is greater, the gold or the temple that has made the gold sacred?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41" y="3958724"/>
            <a:ext cx="8049148" cy="1362075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Straining gnats and swallowing camels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1807"/>
            <a:ext cx="7772400" cy="106426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6"/>
                </a:solidFill>
              </a:rPr>
              <a:t>Woe #4</a:t>
            </a:r>
            <a:endParaRPr lang="en-US" sz="36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23:23</a:t>
            </a:r>
          </a:p>
          <a:p>
            <a:pPr marL="0" indent="0">
              <a:buNone/>
            </a:pPr>
            <a:r>
              <a:rPr lang="en-US" dirty="0"/>
              <a:t>“Woe to you, scribes and Pharisees, hypocrites! For you tithe mint and dill and cumin, and have neglected the weightier matters of the law: justice and mercy and faithfulness. These you ought to have done, without neglecting the others.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23:23</a:t>
            </a:r>
          </a:p>
          <a:p>
            <a:pPr marL="0" indent="0">
              <a:buNone/>
            </a:pPr>
            <a:r>
              <a:rPr lang="en-US" dirty="0"/>
              <a:t>“Woe to you, scribes and Pharisees, hypocrites! </a:t>
            </a:r>
            <a:r>
              <a:rPr lang="en-US" b="1" u="sng" dirty="0">
                <a:solidFill>
                  <a:srgbClr val="FFFF00"/>
                </a:solidFill>
              </a:rPr>
              <a:t>For you tithe mint and dill and cumin</a:t>
            </a:r>
            <a:r>
              <a:rPr lang="en-US" dirty="0"/>
              <a:t>, and have neglected the weightier matters of the law: </a:t>
            </a:r>
            <a:r>
              <a:rPr lang="en-US" b="1" u="sng" dirty="0">
                <a:solidFill>
                  <a:srgbClr val="FFFF00"/>
                </a:solidFill>
              </a:rPr>
              <a:t>justice and mercy and faithfulness</a:t>
            </a:r>
            <a:r>
              <a:rPr lang="en-US" dirty="0"/>
              <a:t>. These you ought to have done, without neglecting the others.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41" y="3777284"/>
            <a:ext cx="8049148" cy="1362075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Putting on a good show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1807"/>
            <a:ext cx="7772400" cy="106426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6"/>
                </a:solidFill>
              </a:rPr>
              <a:t>Woe #5</a:t>
            </a:r>
            <a:endParaRPr lang="en-US" sz="36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23:25-26</a:t>
            </a:r>
          </a:p>
          <a:p>
            <a:pPr marL="0" indent="0">
              <a:buNone/>
            </a:pPr>
            <a:r>
              <a:rPr lang="en-US" dirty="0"/>
              <a:t>“Woe to you, scribes and Pharisees, hypocrites! For you clean the outside of the cup and the plate, but inside they are full of greed and self-indulgence. </a:t>
            </a:r>
            <a:r>
              <a:rPr lang="en-US" dirty="0" smtClean="0"/>
              <a:t>You </a:t>
            </a:r>
            <a:r>
              <a:rPr lang="en-US" dirty="0"/>
              <a:t>blind Pharisee! First clean the inside of the cup and the plate, that the outside also may be clean.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23:25-26</a:t>
            </a:r>
          </a:p>
          <a:p>
            <a:pPr marL="0" indent="0">
              <a:buNone/>
            </a:pPr>
            <a:r>
              <a:rPr lang="en-US" dirty="0"/>
              <a:t>“Woe to you, scribes and Pharisees, hypocrites! </a:t>
            </a:r>
            <a:r>
              <a:rPr lang="en-US" b="1" u="sng" dirty="0">
                <a:solidFill>
                  <a:srgbClr val="FFFF00"/>
                </a:solidFill>
              </a:rPr>
              <a:t>For you clean the outside of the cup and the plate, but inside they are full of greed and self-indulgence</a:t>
            </a:r>
            <a:r>
              <a:rPr lang="en-US" dirty="0"/>
              <a:t>. </a:t>
            </a:r>
            <a:r>
              <a:rPr lang="en-US" dirty="0" smtClean="0"/>
              <a:t>You </a:t>
            </a:r>
            <a:r>
              <a:rPr lang="en-US" dirty="0"/>
              <a:t>blind Pharisee! First clean the inside of the cup and the plate, that the outside also may be clean.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41" y="3958724"/>
            <a:ext cx="8049148" cy="1362075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Putting on a good show (part 2)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1807"/>
            <a:ext cx="7772400" cy="106426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6"/>
                </a:solidFill>
              </a:rPr>
              <a:t>Woe #6</a:t>
            </a:r>
            <a:endParaRPr lang="en-US" sz="36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943"/>
            <a:ext cx="9144000" cy="5136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29" y="3707209"/>
            <a:ext cx="5600494" cy="7490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Breaking Free from the</a:t>
            </a:r>
            <a:endParaRPr lang="en-US" b="1" dirty="0">
              <a:solidFill>
                <a:srgbClr val="0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2771" y="4054593"/>
            <a:ext cx="72811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9000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Pharisee in </a:t>
            </a:r>
            <a:r>
              <a:rPr lang="en-US" sz="9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Me</a:t>
            </a:r>
            <a:endParaRPr lang="en-US" sz="90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2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23:27-28</a:t>
            </a:r>
          </a:p>
          <a:p>
            <a:pPr marL="0" indent="0">
              <a:buNone/>
            </a:pPr>
            <a:r>
              <a:rPr lang="en-US" dirty="0" smtClean="0"/>
              <a:t>“Woe </a:t>
            </a:r>
            <a:r>
              <a:rPr lang="en-US" dirty="0"/>
              <a:t>to you, scribes and Pharisees, hypocrites! For you are like whitewashed tombs, which outwardly appear beautiful, but within are full of dead people's bones and all uncleanness. </a:t>
            </a:r>
            <a:r>
              <a:rPr lang="en-US" dirty="0" smtClean="0"/>
              <a:t>So </a:t>
            </a:r>
            <a:r>
              <a:rPr lang="en-US" dirty="0"/>
              <a:t>you also outwardly appear righteous to others, but within you are full of hypocrisy and lawlessness.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23:27-28</a:t>
            </a:r>
          </a:p>
          <a:p>
            <a:pPr marL="0" indent="0">
              <a:buNone/>
            </a:pPr>
            <a:r>
              <a:rPr lang="en-US" dirty="0" smtClean="0"/>
              <a:t>“Woe </a:t>
            </a:r>
            <a:r>
              <a:rPr lang="en-US" dirty="0"/>
              <a:t>to you, scribes and Pharisees, hypocrites! For you are like whitewashed tombs, which outwardly appear beautiful, but within are full of dead people's bones and all uncleanness. </a:t>
            </a:r>
            <a:r>
              <a:rPr lang="en-US" dirty="0" smtClean="0"/>
              <a:t>So </a:t>
            </a:r>
            <a:r>
              <a:rPr lang="en-US" dirty="0"/>
              <a:t>you also </a:t>
            </a:r>
            <a:r>
              <a:rPr lang="en-US" b="1" u="sng" dirty="0">
                <a:solidFill>
                  <a:srgbClr val="FFFF00"/>
                </a:solidFill>
              </a:rPr>
              <a:t>outwardly appear righteous to others, but within you are full of hypocrisy and lawlessness.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41" y="3958724"/>
            <a:ext cx="8049148" cy="1362075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Persecuting those who point out your sins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1807"/>
            <a:ext cx="7772400" cy="106426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6"/>
                </a:solidFill>
              </a:rPr>
              <a:t>Woe #7</a:t>
            </a:r>
            <a:endParaRPr lang="en-US" sz="36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23:29-31</a:t>
            </a:r>
          </a:p>
          <a:p>
            <a:pPr marL="0" indent="0">
              <a:buNone/>
            </a:pPr>
            <a:r>
              <a:rPr lang="en-US" dirty="0"/>
              <a:t>“Woe to you, scribes and Pharisees, hypocrites! For you build the tombs of the prophets and decorate the monuments of the righteous, </a:t>
            </a:r>
            <a:r>
              <a:rPr lang="en-US" dirty="0" smtClean="0"/>
              <a:t>saying</a:t>
            </a:r>
            <a:r>
              <a:rPr lang="en-US" dirty="0"/>
              <a:t>, ‘If we had lived in the days of our fathers, we would not have taken part with them in shedding the blood of the prophets.’ </a:t>
            </a:r>
            <a:r>
              <a:rPr lang="en-US" dirty="0" smtClean="0"/>
              <a:t>Thus </a:t>
            </a:r>
            <a:r>
              <a:rPr lang="en-US" dirty="0"/>
              <a:t>you witness against yourselves that you </a:t>
            </a:r>
            <a:r>
              <a:rPr lang="en-US" dirty="0" smtClean="0"/>
              <a:t> are </a:t>
            </a:r>
            <a:r>
              <a:rPr lang="en-US" dirty="0"/>
              <a:t>sons of those who murdered the prophets.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23:29-31</a:t>
            </a:r>
          </a:p>
          <a:p>
            <a:pPr marL="0" indent="0">
              <a:buNone/>
            </a:pPr>
            <a:r>
              <a:rPr lang="en-US" dirty="0"/>
              <a:t>“Woe to you, scribes and Pharisees, hypocrites! For you build the tombs of the prophets and decorate the monuments of the righteous, </a:t>
            </a:r>
            <a:r>
              <a:rPr lang="en-US" dirty="0" smtClean="0"/>
              <a:t>saying</a:t>
            </a:r>
            <a:r>
              <a:rPr lang="en-US" dirty="0"/>
              <a:t>, ‘If we had lived in the days of our fathers, we would not have taken part with them in shedding the blood of the prophets.’ </a:t>
            </a:r>
            <a:r>
              <a:rPr lang="en-US" b="1" u="sng" dirty="0" smtClean="0">
                <a:solidFill>
                  <a:srgbClr val="FFFF00"/>
                </a:solidFill>
              </a:rPr>
              <a:t>Thus </a:t>
            </a:r>
            <a:r>
              <a:rPr lang="en-US" b="1" u="sng" dirty="0">
                <a:solidFill>
                  <a:srgbClr val="FFFF00"/>
                </a:solidFill>
              </a:rPr>
              <a:t>you witness against yourselves that you are sons of those who murdered the prophets.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078" b="26617"/>
          <a:stretch/>
        </p:blipFill>
        <p:spPr>
          <a:xfrm>
            <a:off x="0" y="491846"/>
            <a:ext cx="9144000" cy="212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369" y="3211916"/>
            <a:ext cx="7619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352" indent="-566928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/>
              <a:t>Humble yourself in honest confession about your brokenness.</a:t>
            </a:r>
          </a:p>
          <a:p>
            <a:pPr marL="530352" indent="-566928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/>
              <a:t>Ask God to expose your pride.</a:t>
            </a:r>
          </a:p>
          <a:p>
            <a:pPr marL="530352" indent="-566928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/>
              <a:t>Do justice, love kindness, and walk humbly with your God.</a:t>
            </a:r>
          </a:p>
        </p:txBody>
      </p:sp>
    </p:spTree>
    <p:extLst>
      <p:ext uri="{BB962C8B-B14F-4D97-AF65-F5344CB8AC3E}">
        <p14:creationId xmlns:p14="http://schemas.microsoft.com/office/powerpoint/2010/main" val="40306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41" y="3958724"/>
            <a:ext cx="8049148" cy="1362075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Shutting the door of the kingdom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1807"/>
            <a:ext cx="7772400" cy="106426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6"/>
                </a:solidFill>
              </a:rPr>
              <a:t>Woe #1</a:t>
            </a:r>
            <a:endParaRPr lang="en-US" sz="36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23:13</a:t>
            </a:r>
          </a:p>
          <a:p>
            <a:pPr marL="0" indent="0">
              <a:buNone/>
            </a:pPr>
            <a:r>
              <a:rPr lang="en-US" dirty="0"/>
              <a:t>“But woe to you, scribes and Pharisees, hypocrites! </a:t>
            </a:r>
            <a:r>
              <a:rPr lang="en-US" dirty="0">
                <a:solidFill>
                  <a:srgbClr val="FFFFFF"/>
                </a:solidFill>
              </a:rPr>
              <a:t>For you shut the kingdom of heaven in people's faces. </a:t>
            </a:r>
            <a:r>
              <a:rPr lang="en-US" dirty="0"/>
              <a:t>For you neither enter yourselves nor allow those who would enter to go in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23:13</a:t>
            </a:r>
          </a:p>
          <a:p>
            <a:pPr marL="0" indent="0">
              <a:buNone/>
            </a:pPr>
            <a:r>
              <a:rPr lang="en-US" dirty="0"/>
              <a:t>“But woe to you, scribes and Pharisees, hypocrites! </a:t>
            </a:r>
            <a:r>
              <a:rPr lang="en-US" b="1" u="sng" dirty="0">
                <a:solidFill>
                  <a:srgbClr val="FFFF00"/>
                </a:solidFill>
              </a:rPr>
              <a:t>For you shut the kingdom of heaven in people's faces.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For you neither enter yourselves nor allow those who would enter to go in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41" y="3777284"/>
            <a:ext cx="8049148" cy="1362075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Negative evangelism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1807"/>
            <a:ext cx="7772400" cy="106426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6"/>
                </a:solidFill>
              </a:rPr>
              <a:t>Woe #2</a:t>
            </a:r>
            <a:endParaRPr lang="en-US" sz="36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23:15</a:t>
            </a:r>
          </a:p>
          <a:p>
            <a:pPr marL="0" indent="0">
              <a:buNone/>
            </a:pPr>
            <a:r>
              <a:rPr lang="en-US" dirty="0"/>
              <a:t>Woe to you, scribes and Pharisees, hypocrites! For you travel across sea and land to make a single proselyte, and when he becomes a proselyte, </a:t>
            </a:r>
            <a:r>
              <a:rPr lang="en-US" dirty="0">
                <a:solidFill>
                  <a:srgbClr val="FFFFFF"/>
                </a:solidFill>
              </a:rPr>
              <a:t>you make him twice as much a child of </a:t>
            </a:r>
            <a:r>
              <a:rPr lang="en-US" dirty="0" smtClean="0">
                <a:solidFill>
                  <a:srgbClr val="FFFFFF"/>
                </a:solidFill>
              </a:rPr>
              <a:t>hell </a:t>
            </a:r>
            <a:r>
              <a:rPr lang="en-US" dirty="0">
                <a:solidFill>
                  <a:srgbClr val="FFFFFF"/>
                </a:solidFill>
              </a:rPr>
              <a:t>as yourselves.</a:t>
            </a:r>
          </a:p>
        </p:txBody>
      </p:sp>
    </p:spTree>
    <p:extLst>
      <p:ext uri="{BB962C8B-B14F-4D97-AF65-F5344CB8AC3E}">
        <p14:creationId xmlns:p14="http://schemas.microsoft.com/office/powerpoint/2010/main" val="10319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Matthew 23:15</a:t>
            </a:r>
          </a:p>
          <a:p>
            <a:pPr marL="0" indent="0">
              <a:buNone/>
            </a:pPr>
            <a:r>
              <a:rPr lang="en-US" dirty="0"/>
              <a:t>Woe to you, scribes and Pharisees, hypocrites! For you travel across sea and land to make a single proselyte, and when he becomes a proselyte, </a:t>
            </a:r>
            <a:r>
              <a:rPr lang="en-US" b="1" u="sng" dirty="0">
                <a:solidFill>
                  <a:srgbClr val="FFFF00"/>
                </a:solidFill>
              </a:rPr>
              <a:t>you make him twice as much a child of </a:t>
            </a:r>
            <a:r>
              <a:rPr lang="en-US" b="1" u="sng" dirty="0" smtClean="0">
                <a:solidFill>
                  <a:srgbClr val="FFFF00"/>
                </a:solidFill>
              </a:rPr>
              <a:t>hell </a:t>
            </a:r>
            <a:r>
              <a:rPr lang="en-US" b="1" u="sng" dirty="0">
                <a:solidFill>
                  <a:srgbClr val="FFFF00"/>
                </a:solidFill>
              </a:rPr>
              <a:t>as yourselves.</a:t>
            </a:r>
          </a:p>
        </p:txBody>
      </p:sp>
    </p:spTree>
    <p:extLst>
      <p:ext uri="{BB962C8B-B14F-4D97-AF65-F5344CB8AC3E}">
        <p14:creationId xmlns:p14="http://schemas.microsoft.com/office/powerpoint/2010/main" val="5148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41" y="3765944"/>
            <a:ext cx="8049148" cy="1362075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Creative lying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1807"/>
            <a:ext cx="7772400" cy="106426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6"/>
                </a:solidFill>
              </a:rPr>
              <a:t>Woe #3</a:t>
            </a:r>
            <a:endParaRPr lang="en-US" sz="36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4076</TotalTime>
  <Words>938</Words>
  <Application>Microsoft Office PowerPoint</Application>
  <PresentationFormat>On-screen Show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</vt:lpstr>
      <vt:lpstr>PowerPoint Presentation</vt:lpstr>
      <vt:lpstr>Breaking Free from the</vt:lpstr>
      <vt:lpstr>Shutting the door of the kingdom</vt:lpstr>
      <vt:lpstr>PowerPoint Presentation</vt:lpstr>
      <vt:lpstr>PowerPoint Presentation</vt:lpstr>
      <vt:lpstr>Negative evangelism</vt:lpstr>
      <vt:lpstr>PowerPoint Presentation</vt:lpstr>
      <vt:lpstr>PowerPoint Presentation</vt:lpstr>
      <vt:lpstr>Creative lying</vt:lpstr>
      <vt:lpstr>PowerPoint Presentation</vt:lpstr>
      <vt:lpstr>PowerPoint Presentation</vt:lpstr>
      <vt:lpstr>PowerPoint Presentation</vt:lpstr>
      <vt:lpstr>Straining gnats and swallowing camels</vt:lpstr>
      <vt:lpstr>PowerPoint Presentation</vt:lpstr>
      <vt:lpstr>PowerPoint Presentation</vt:lpstr>
      <vt:lpstr>Putting on a good show</vt:lpstr>
      <vt:lpstr>PowerPoint Presentation</vt:lpstr>
      <vt:lpstr>PowerPoint Presentation</vt:lpstr>
      <vt:lpstr>Putting on a good show (part 2)</vt:lpstr>
      <vt:lpstr>PowerPoint Presentation</vt:lpstr>
      <vt:lpstr>PowerPoint Presentation</vt:lpstr>
      <vt:lpstr>Persecuting those who point out your sins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Prophets</dc:title>
  <dc:creator>David Maxson</dc:creator>
  <cp:lastModifiedBy>Northwood2</cp:lastModifiedBy>
  <cp:revision>62</cp:revision>
  <dcterms:created xsi:type="dcterms:W3CDTF">2015-07-30T14:01:12Z</dcterms:created>
  <dcterms:modified xsi:type="dcterms:W3CDTF">2015-08-09T14:34:36Z</dcterms:modified>
</cp:coreProperties>
</file>