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64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9740" autoAdjust="0"/>
    <p:restoredTop sz="98055" autoAdjust="0"/>
  </p:normalViewPr>
  <p:slideViewPr>
    <p:cSldViewPr snapToGrid="0" snapToObjects="1" showGuides="1">
      <p:cViewPr>
        <p:scale>
          <a:sx n="90" d="100"/>
          <a:sy n="90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7215B-4BCA-904A-BBC4-0B3151B3CB6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l_fullxfull.320241735.jpg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221721"/>
            <a:ext cx="9144001" cy="6413500"/>
          </a:xfrm>
          <a:prstGeom prst="rect">
            <a:avLst/>
          </a:prstGeom>
        </p:spPr>
      </p:pic>
      <p:sp>
        <p:nvSpPr>
          <p:cNvPr id="5" name="Oval 4"/>
          <p:cNvSpPr>
            <a:spLocks noChangeAspect="1"/>
          </p:cNvSpPr>
          <p:nvPr/>
        </p:nvSpPr>
        <p:spPr>
          <a:xfrm>
            <a:off x="2474523" y="1418512"/>
            <a:ext cx="4028377" cy="4028377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74523" y="2402198"/>
            <a:ext cx="40283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spc="350" dirty="0" smtClean="0">
                <a:solidFill>
                  <a:schemeClr val="bg1"/>
                </a:solidFill>
                <a:latin typeface="Century Gothic"/>
                <a:cs typeface="Century Gothic"/>
              </a:rPr>
              <a:t>WELCOME</a:t>
            </a:r>
          </a:p>
          <a:p>
            <a:pPr algn="ctr">
              <a:spcAft>
                <a:spcPts val="1200"/>
              </a:spcAft>
            </a:pPr>
            <a:r>
              <a:rPr lang="en-US" sz="3600" spc="350" dirty="0" smtClean="0">
                <a:solidFill>
                  <a:schemeClr val="bg1"/>
                </a:solidFill>
                <a:latin typeface="Century Gothic"/>
                <a:cs typeface="Century Gothic"/>
              </a:rPr>
              <a:t>TO</a:t>
            </a:r>
          </a:p>
          <a:p>
            <a:pPr algn="ctr">
              <a:spcAft>
                <a:spcPts val="1200"/>
              </a:spcAft>
            </a:pPr>
            <a:r>
              <a:rPr lang="en-US" sz="3600" spc="350" dirty="0" smtClean="0">
                <a:solidFill>
                  <a:schemeClr val="bg1"/>
                </a:solidFill>
                <a:latin typeface="Century Gothic"/>
                <a:cs typeface="Century Gothic"/>
              </a:rPr>
              <a:t>NORTHWOOD</a:t>
            </a:r>
            <a:endParaRPr lang="en-US" sz="3600" spc="35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673589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0552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219503" y="2779787"/>
            <a:ext cx="3556871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spc="300" dirty="0" smtClean="0">
                <a:solidFill>
                  <a:srgbClr val="FFFFFF"/>
                </a:solidFill>
                <a:latin typeface="Avenir Light"/>
                <a:ea typeface="Apple SD 산돌고딕 Neo 일반체"/>
                <a:cs typeface="Avenir Light"/>
              </a:rPr>
              <a:t>minor</a:t>
            </a:r>
            <a:endParaRPr lang="en-US" sz="6400" spc="300" dirty="0">
              <a:solidFill>
                <a:srgbClr val="FFFFFF"/>
              </a:solidFill>
              <a:latin typeface="Avenir Light"/>
              <a:ea typeface="Apple SD 산돌고딕 Neo 일반체"/>
              <a:cs typeface="Avenir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21260" y="2780554"/>
            <a:ext cx="6336956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200" spc="300" dirty="0" smtClean="0">
                <a:solidFill>
                  <a:srgbClr val="FFFFFF"/>
                </a:solidFill>
                <a:latin typeface="Avenir Medium"/>
                <a:ea typeface="Apple SD 산돌고딕 Neo 일반체"/>
                <a:cs typeface="Avenir Medium"/>
              </a:rPr>
              <a:t>Prophets</a:t>
            </a:r>
            <a:endParaRPr lang="en-US" sz="11200" spc="300" dirty="0">
              <a:solidFill>
                <a:srgbClr val="FFFFFF"/>
              </a:solidFill>
              <a:latin typeface="Avenir Medium"/>
              <a:ea typeface="Apple SD 산돌고딕 Neo 일반체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307" y="4759988"/>
            <a:ext cx="6132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>
                    <a:alpha val="50000"/>
                  </a:srgbClr>
                </a:solidFill>
                <a:latin typeface="Avenir Light"/>
                <a:cs typeface="Avenir Light"/>
              </a:rPr>
              <a:t>Hosea     Joel     Amos     Obadiah     Jonah     Micah</a:t>
            </a:r>
            <a:endParaRPr lang="en-US" sz="2000" dirty="0">
              <a:solidFill>
                <a:srgbClr val="FFFFFF">
                  <a:alpha val="50000"/>
                </a:srgbClr>
              </a:solidFill>
              <a:latin typeface="Avenir Light"/>
              <a:cs typeface="Avenir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7952" y="5104434"/>
            <a:ext cx="7927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>
                    <a:alpha val="50000"/>
                  </a:srgbClr>
                </a:solidFill>
                <a:latin typeface="Avenir Light"/>
                <a:cs typeface="Avenir Light"/>
              </a:rPr>
              <a:t>Nahum     Habakkuk     Zephaniah     Haggai     Zechariah     Malachi</a:t>
            </a:r>
            <a:endParaRPr lang="en-US" sz="2000" dirty="0">
              <a:solidFill>
                <a:srgbClr val="FFFFFF">
                  <a:alpha val="50000"/>
                </a:srgbClr>
              </a:solidFill>
              <a:latin typeface="Avenir Light"/>
              <a:cs typeface="Avenir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9769" y="1113361"/>
            <a:ext cx="27677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FFFFFF">
                    <a:alpha val="35000"/>
                  </a:srgbClr>
                </a:solidFill>
                <a:latin typeface="Avenir Black"/>
                <a:cs typeface="Avenir Black"/>
              </a:rPr>
              <a:t>12</a:t>
            </a:r>
            <a:endParaRPr lang="en-US" sz="15000" dirty="0">
              <a:solidFill>
                <a:srgbClr val="FFFFFF">
                  <a:alpha val="35000"/>
                </a:srgbClr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20275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/>
          <p:cNvSpPr/>
          <p:nvPr/>
        </p:nvSpPr>
        <p:spPr>
          <a:xfrm>
            <a:off x="-5416" y="0"/>
            <a:ext cx="914941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4642" y="4231130"/>
            <a:ext cx="0" cy="1228089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34642" y="4231130"/>
            <a:ext cx="1561223" cy="1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18247" y="5459218"/>
            <a:ext cx="3225753" cy="1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550347" y="5459218"/>
            <a:ext cx="1367900" cy="2981"/>
          </a:xfrm>
          <a:prstGeom prst="line">
            <a:avLst/>
          </a:prstGeom>
          <a:ln w="38100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8" name="Group 197"/>
          <p:cNvGrpSpPr/>
          <p:nvPr/>
        </p:nvGrpSpPr>
        <p:grpSpPr>
          <a:xfrm>
            <a:off x="542816" y="3222458"/>
            <a:ext cx="801114" cy="997503"/>
            <a:chOff x="542816" y="3222458"/>
            <a:chExt cx="801114" cy="997503"/>
          </a:xfrm>
        </p:grpSpPr>
        <p:grpSp>
          <p:nvGrpSpPr>
            <p:cNvPr id="27" name="Group 26"/>
            <p:cNvGrpSpPr/>
            <p:nvPr/>
          </p:nvGrpSpPr>
          <p:grpSpPr>
            <a:xfrm>
              <a:off x="727766" y="3550981"/>
              <a:ext cx="398445" cy="668980"/>
              <a:chOff x="1294946" y="3997126"/>
              <a:chExt cx="398445" cy="66898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542816" y="3222458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931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2090631" y="3225530"/>
            <a:ext cx="801114" cy="994431"/>
            <a:chOff x="2090631" y="3225530"/>
            <a:chExt cx="801114" cy="994431"/>
          </a:xfrm>
        </p:grpSpPr>
        <p:grpSp>
          <p:nvGrpSpPr>
            <p:cNvPr id="28" name="Group 27"/>
            <p:cNvGrpSpPr/>
            <p:nvPr/>
          </p:nvGrpSpPr>
          <p:grpSpPr>
            <a:xfrm>
              <a:off x="2284312" y="3550981"/>
              <a:ext cx="398445" cy="668980"/>
              <a:chOff x="1294946" y="3997126"/>
              <a:chExt cx="398445" cy="66898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2090631" y="3225530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721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3078116" y="4784957"/>
            <a:ext cx="727481" cy="674261"/>
            <a:chOff x="3078116" y="4784957"/>
            <a:chExt cx="727481" cy="674261"/>
          </a:xfrm>
        </p:grpSpPr>
        <p:grpSp>
          <p:nvGrpSpPr>
            <p:cNvPr id="31" name="Group 30"/>
            <p:cNvGrpSpPr/>
            <p:nvPr/>
          </p:nvGrpSpPr>
          <p:grpSpPr>
            <a:xfrm>
              <a:off x="3232162" y="5118289"/>
              <a:ext cx="398445" cy="340929"/>
              <a:chOff x="1294946" y="3997126"/>
              <a:chExt cx="398445" cy="66898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3078116" y="4784957"/>
              <a:ext cx="72748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605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3608229" y="4455439"/>
            <a:ext cx="801114" cy="1006760"/>
            <a:chOff x="3608229" y="4455439"/>
            <a:chExt cx="801114" cy="1006760"/>
          </a:xfrm>
        </p:grpSpPr>
        <p:grpSp>
          <p:nvGrpSpPr>
            <p:cNvPr id="35" name="Group 34"/>
            <p:cNvGrpSpPr/>
            <p:nvPr/>
          </p:nvGrpSpPr>
          <p:grpSpPr>
            <a:xfrm>
              <a:off x="3805597" y="4793219"/>
              <a:ext cx="398445" cy="668980"/>
              <a:chOff x="1294946" y="3997126"/>
              <a:chExt cx="398445" cy="66898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>
              <a:off x="3608229" y="4455439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597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4171443" y="4148072"/>
            <a:ext cx="801114" cy="1311146"/>
            <a:chOff x="4171443" y="4148072"/>
            <a:chExt cx="801114" cy="1311146"/>
          </a:xfrm>
        </p:grpSpPr>
        <p:grpSp>
          <p:nvGrpSpPr>
            <p:cNvPr id="38" name="Group 37"/>
            <p:cNvGrpSpPr/>
            <p:nvPr/>
          </p:nvGrpSpPr>
          <p:grpSpPr>
            <a:xfrm>
              <a:off x="4376629" y="4485852"/>
              <a:ext cx="398445" cy="973366"/>
              <a:chOff x="1294946" y="3997126"/>
              <a:chExt cx="398445" cy="66898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/>
            <p:cNvSpPr txBox="1"/>
            <p:nvPr/>
          </p:nvSpPr>
          <p:spPr>
            <a:xfrm>
              <a:off x="4171443" y="4148072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586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517690" y="4455439"/>
            <a:ext cx="801114" cy="997340"/>
            <a:chOff x="5517690" y="4455439"/>
            <a:chExt cx="801114" cy="997340"/>
          </a:xfrm>
        </p:grpSpPr>
        <p:grpSp>
          <p:nvGrpSpPr>
            <p:cNvPr id="48" name="Group 47"/>
            <p:cNvGrpSpPr/>
            <p:nvPr/>
          </p:nvGrpSpPr>
          <p:grpSpPr>
            <a:xfrm>
              <a:off x="5719024" y="4783799"/>
              <a:ext cx="398445" cy="668980"/>
              <a:chOff x="1294946" y="3997126"/>
              <a:chExt cx="398445" cy="66898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5517690" y="4455439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539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260803" y="4762444"/>
            <a:ext cx="801114" cy="678709"/>
            <a:chOff x="6260803" y="4762444"/>
            <a:chExt cx="801114" cy="678709"/>
          </a:xfrm>
        </p:grpSpPr>
        <p:grpSp>
          <p:nvGrpSpPr>
            <p:cNvPr id="54" name="Group 53"/>
            <p:cNvGrpSpPr/>
            <p:nvPr/>
          </p:nvGrpSpPr>
          <p:grpSpPr>
            <a:xfrm>
              <a:off x="6456596" y="5100224"/>
              <a:ext cx="398445" cy="340929"/>
              <a:chOff x="1294946" y="3997126"/>
              <a:chExt cx="398445" cy="66898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6260803" y="4762444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520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6663472" y="4433690"/>
            <a:ext cx="801114" cy="1001024"/>
            <a:chOff x="6663472" y="4433690"/>
            <a:chExt cx="801114" cy="1001024"/>
          </a:xfrm>
        </p:grpSpPr>
        <p:grpSp>
          <p:nvGrpSpPr>
            <p:cNvPr id="57" name="Group 56"/>
            <p:cNvGrpSpPr/>
            <p:nvPr/>
          </p:nvGrpSpPr>
          <p:grpSpPr>
            <a:xfrm>
              <a:off x="6855041" y="4765734"/>
              <a:ext cx="398445" cy="668980"/>
              <a:chOff x="1294946" y="3997126"/>
              <a:chExt cx="398445" cy="66898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6663472" y="4433690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516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7997412" y="4433690"/>
            <a:ext cx="801114" cy="1001024"/>
            <a:chOff x="7997412" y="4433690"/>
            <a:chExt cx="801114" cy="1001024"/>
          </a:xfrm>
        </p:grpSpPr>
        <p:grpSp>
          <p:nvGrpSpPr>
            <p:cNvPr id="60" name="Group 59"/>
            <p:cNvGrpSpPr/>
            <p:nvPr/>
          </p:nvGrpSpPr>
          <p:grpSpPr>
            <a:xfrm>
              <a:off x="8191093" y="4765734"/>
              <a:ext cx="398445" cy="668980"/>
              <a:chOff x="1294946" y="3997126"/>
              <a:chExt cx="398445" cy="66898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7997412" y="4433690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445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0" y="5459218"/>
            <a:ext cx="4550347" cy="1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-214572" y="5480420"/>
            <a:ext cx="1948372" cy="755702"/>
            <a:chOff x="-214572" y="5597318"/>
            <a:chExt cx="1948372" cy="755702"/>
          </a:xfrm>
        </p:grpSpPr>
        <p:cxnSp>
          <p:nvCxnSpPr>
            <p:cNvPr id="96" name="Elbow Connector 95"/>
            <p:cNvCxnSpPr/>
            <p:nvPr/>
          </p:nvCxnSpPr>
          <p:spPr>
            <a:xfrm rot="5400000">
              <a:off x="611336" y="5745597"/>
              <a:ext cx="471589" cy="175031"/>
            </a:xfrm>
            <a:prstGeom prst="bentConnector3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-214572" y="6045243"/>
              <a:ext cx="1948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Kingdom divided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548605" y="5460668"/>
            <a:ext cx="2098387" cy="1303702"/>
            <a:chOff x="-954670" y="5623246"/>
            <a:chExt cx="2098387" cy="1303702"/>
          </a:xfrm>
        </p:grpSpPr>
        <p:cxnSp>
          <p:nvCxnSpPr>
            <p:cNvPr id="102" name="Elbow Connector 101"/>
            <p:cNvCxnSpPr/>
            <p:nvPr/>
          </p:nvCxnSpPr>
          <p:spPr>
            <a:xfrm rot="5400000">
              <a:off x="1406" y="5716366"/>
              <a:ext cx="1027478" cy="841237"/>
            </a:xfrm>
            <a:prstGeom prst="bentConnector3">
              <a:avLst>
                <a:gd name="adj1" fmla="val 50000"/>
              </a:avLst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-954670" y="6619171"/>
              <a:ext cx="20983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1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sz="1400" dirty="0" smtClean="0">
                  <a:solidFill>
                    <a:schemeClr val="bg1"/>
                  </a:solidFill>
                </a:rPr>
                <a:t> Deportation: Daniel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669830" y="5456513"/>
            <a:ext cx="2098387" cy="1055689"/>
            <a:chOff x="-324844" y="5608760"/>
            <a:chExt cx="2098387" cy="1055689"/>
          </a:xfrm>
        </p:grpSpPr>
        <p:cxnSp>
          <p:nvCxnSpPr>
            <p:cNvPr id="113" name="Elbow Connector 112"/>
            <p:cNvCxnSpPr/>
            <p:nvPr/>
          </p:nvCxnSpPr>
          <p:spPr>
            <a:xfrm rot="5400000">
              <a:off x="439772" y="5893338"/>
              <a:ext cx="779464" cy="210308"/>
            </a:xfrm>
            <a:prstGeom prst="bentConnector3">
              <a:avLst>
                <a:gd name="adj1" fmla="val 50000"/>
              </a:avLst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-324844" y="6356672"/>
              <a:ext cx="20983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Cyrus’ decree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516965" y="4246907"/>
            <a:ext cx="1948372" cy="576217"/>
            <a:chOff x="1516965" y="4217629"/>
            <a:chExt cx="1948372" cy="576217"/>
          </a:xfrm>
        </p:grpSpPr>
        <p:cxnSp>
          <p:nvCxnSpPr>
            <p:cNvPr id="119" name="Straight Arrow Connector 118"/>
            <p:cNvCxnSpPr/>
            <p:nvPr/>
          </p:nvCxnSpPr>
          <p:spPr>
            <a:xfrm>
              <a:off x="2491188" y="4217629"/>
              <a:ext cx="4677" cy="320658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1516965" y="4486069"/>
              <a:ext cx="1948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Assyrian captivity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038328" y="5459218"/>
            <a:ext cx="1948372" cy="978552"/>
            <a:chOff x="1516965" y="3878398"/>
            <a:chExt cx="1948372" cy="978552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2491151" y="3878398"/>
              <a:ext cx="0" cy="694439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1516965" y="4549173"/>
              <a:ext cx="1948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2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nd</a:t>
              </a:r>
              <a:r>
                <a:rPr lang="en-US" sz="1400" dirty="0" smtClean="0">
                  <a:solidFill>
                    <a:schemeClr val="bg1"/>
                  </a:solidFill>
                </a:rPr>
                <a:t> Deportation: Ezekiel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608790" y="5480189"/>
            <a:ext cx="1948372" cy="639052"/>
            <a:chOff x="1516965" y="4338569"/>
            <a:chExt cx="1948372" cy="639052"/>
          </a:xfrm>
        </p:grpSpPr>
        <p:cxnSp>
          <p:nvCxnSpPr>
            <p:cNvPr id="140" name="Straight Arrow Connector 139"/>
            <p:cNvCxnSpPr/>
            <p:nvPr/>
          </p:nvCxnSpPr>
          <p:spPr>
            <a:xfrm>
              <a:off x="2491151" y="4338569"/>
              <a:ext cx="0" cy="234268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1516965" y="4533397"/>
              <a:ext cx="1948372" cy="444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Jerusalem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destroyed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689286" y="5451330"/>
            <a:ext cx="1948372" cy="850592"/>
            <a:chOff x="3445061" y="4157310"/>
            <a:chExt cx="1948372" cy="850592"/>
          </a:xfrm>
        </p:grpSpPr>
        <p:cxnSp>
          <p:nvCxnSpPr>
            <p:cNvPr id="154" name="Straight Arrow Connector 153"/>
            <p:cNvCxnSpPr>
              <a:endCxn id="155" idx="0"/>
            </p:cNvCxnSpPr>
            <p:nvPr/>
          </p:nvCxnSpPr>
          <p:spPr>
            <a:xfrm flipH="1">
              <a:off x="4419247" y="4157310"/>
              <a:ext cx="4136" cy="406368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>
              <a:off x="3445061" y="4563678"/>
              <a:ext cx="1948372" cy="444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Temple work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resumed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6667607" y="5451331"/>
            <a:ext cx="1948372" cy="1199781"/>
            <a:chOff x="542676" y="5597318"/>
            <a:chExt cx="1948372" cy="1199781"/>
          </a:xfrm>
        </p:grpSpPr>
        <p:cxnSp>
          <p:nvCxnSpPr>
            <p:cNvPr id="158" name="Elbow Connector 157"/>
            <p:cNvCxnSpPr/>
            <p:nvPr/>
          </p:nvCxnSpPr>
          <p:spPr>
            <a:xfrm rot="16200000" flipH="1">
              <a:off x="831364" y="5700601"/>
              <a:ext cx="784646" cy="578080"/>
            </a:xfrm>
            <a:prstGeom prst="bentConnector3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542676" y="6352875"/>
              <a:ext cx="1948372" cy="444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Temple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completed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7423783" y="5480189"/>
            <a:ext cx="1948372" cy="651178"/>
            <a:chOff x="3445061" y="4356724"/>
            <a:chExt cx="1948372" cy="651178"/>
          </a:xfrm>
        </p:grpSpPr>
        <p:cxnSp>
          <p:nvCxnSpPr>
            <p:cNvPr id="167" name="Straight Arrow Connector 166"/>
            <p:cNvCxnSpPr>
              <a:endCxn id="168" idx="0"/>
            </p:cNvCxnSpPr>
            <p:nvPr/>
          </p:nvCxnSpPr>
          <p:spPr>
            <a:xfrm flipH="1">
              <a:off x="4419247" y="4356724"/>
              <a:ext cx="4136" cy="206954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3445061" y="4563678"/>
              <a:ext cx="1948372" cy="444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Walls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rebuilt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2852248" y="1254976"/>
            <a:ext cx="1269962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NAHUM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286211" y="1742770"/>
            <a:ext cx="1269962" cy="323165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AMOS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1397978" y="2229266"/>
            <a:ext cx="1269962" cy="346249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HOSEA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1573636" y="2738276"/>
            <a:ext cx="1269962" cy="346249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MICAH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1020995" y="1254976"/>
            <a:ext cx="1269962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JONAH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662551" y="261185"/>
            <a:ext cx="1269962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OBADIAH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810120" y="745000"/>
            <a:ext cx="1269962" cy="346249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JOEL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2973270" y="1741940"/>
            <a:ext cx="1374808" cy="3231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ZEPHANIAH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3078116" y="2237154"/>
            <a:ext cx="1269962" cy="3231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HABAKKUK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6514825" y="2988181"/>
            <a:ext cx="1269962" cy="3462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HAGGAI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6518188" y="3514832"/>
            <a:ext cx="1372607" cy="3462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ZECHARIAH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7780268" y="4037872"/>
            <a:ext cx="1269962" cy="3462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MALACHI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4287055" y="562674"/>
            <a:ext cx="4560495" cy="52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rgbClr val="000000"/>
                </a:solidFill>
              </a:rPr>
              <a:t>THE MINOR PROPHETS 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4290823" y="998784"/>
            <a:ext cx="4560495" cy="3488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000000"/>
                </a:solidFill>
              </a:rPr>
              <a:t>(who preached a </a:t>
            </a:r>
            <a:r>
              <a:rPr lang="en-US" sz="2000" b="1" u="sng" dirty="0" smtClean="0">
                <a:solidFill>
                  <a:srgbClr val="000000"/>
                </a:solidFill>
              </a:rPr>
              <a:t>MAJOR</a:t>
            </a:r>
            <a:r>
              <a:rPr lang="en-US" sz="2000" b="1" dirty="0" smtClean="0">
                <a:solidFill>
                  <a:srgbClr val="000000"/>
                </a:solidFill>
              </a:rPr>
              <a:t> message!)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665442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80" grpId="0" animBg="1"/>
      <p:bldP spid="183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2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e1858819_habakkukwebhea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2964</TotalTime>
  <Words>74</Words>
  <Application>Microsoft Macintosh PowerPoint</Application>
  <PresentationFormat>On-screen Show (4:3)</PresentationFormat>
  <Paragraphs>44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Black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minor Prophets</dc:title>
  <dc:creator>David Maxson</dc:creator>
  <cp:lastModifiedBy>Joshua Carter</cp:lastModifiedBy>
  <cp:revision>45</cp:revision>
  <dcterms:created xsi:type="dcterms:W3CDTF">2015-09-04T17:40:45Z</dcterms:created>
  <dcterms:modified xsi:type="dcterms:W3CDTF">2015-09-04T18:43:19Z</dcterms:modified>
</cp:coreProperties>
</file>