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lvl1pPr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indent="2286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indent="4572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indent="6858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indent="9144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vl6pPr indent="11430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6pPr>
    <a:lvl7pPr indent="13716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7pPr>
    <a:lvl8pPr indent="16002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8pPr>
    <a:lvl9pPr indent="1828800" algn="ctr" defTabSz="584200">
      <a:defRPr sz="4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4">
              <a:alpha val="36000"/>
            </a:srgbClr>
          </a:solidFill>
        </a:fill>
      </a:tcStyle>
    </a:wholeTbl>
    <a:band2H>
      <a:tcTxStyle b="def" i="def"/>
      <a:tcStyle>
        <a:tcBdr/>
        <a:fill>
          <a:solidFill>
            <a:srgbClr val="676164">
              <a:alpha val="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4">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ph type="sldImg"/>
          </p:nvPr>
        </p:nvSpPr>
        <p:spPr>
          <a:xfrm>
            <a:off x="1143000" y="685800"/>
            <a:ext cx="4572000" cy="3429000"/>
          </a:xfrm>
          <a:prstGeom prst="rect">
            <a:avLst/>
          </a:prstGeom>
        </p:spPr>
        <p:txBody>
          <a:bodyPr/>
          <a:lstStyle/>
          <a:p>
            <a:pPr lvl="0"/>
          </a:p>
        </p:txBody>
      </p:sp>
      <p:sp>
        <p:nvSpPr>
          <p:cNvPr id="60" name="Shape 6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lvl="0"/>
          </a:p>
        </p:txBody>
      </p:sp>
      <p:sp>
        <p:nvSpPr>
          <p:cNvPr id="129" name="Shape 129"/>
          <p:cNvSpPr/>
          <p:nvPr>
            <p:ph type="body" sz="quarter" idx="1"/>
          </p:nvPr>
        </p:nvSpPr>
        <p:spPr>
          <a:prstGeom prst="rect">
            <a:avLst/>
          </a:prstGeom>
        </p:spPr>
        <p:txBody>
          <a:bodyPr/>
          <a:lstStyle/>
          <a:p>
            <a:pPr lvl="0" marR="40639" indent="40639" defTabSz="914400">
              <a:lnSpc>
                <a:spcPct val="100000"/>
              </a:lnSpc>
              <a:spcBef>
                <a:spcPts val="400"/>
              </a:spcBef>
              <a:defRPr sz="1800"/>
            </a:pPr>
            <a:r>
              <a:rPr sz="1200">
                <a:uFill>
                  <a:solidFill/>
                </a:uFill>
                <a:latin typeface="Arial"/>
                <a:ea typeface="Arial"/>
                <a:cs typeface="Arial"/>
                <a:sym typeface="Arial"/>
              </a:rPr>
              <a:t>Note all the tourist stuff!</a:t>
            </a:r>
            <a:endParaRPr sz="1200">
              <a:uFill>
                <a:solidFill/>
              </a:uFill>
              <a:latin typeface="Arial"/>
              <a:ea typeface="Arial"/>
              <a:cs typeface="Arial"/>
              <a:sym typeface="Arial"/>
            </a:endParaRPr>
          </a:p>
          <a:p>
            <a:pPr lvl="0" marR="40639" indent="40639" defTabSz="914400">
              <a:lnSpc>
                <a:spcPct val="100000"/>
              </a:lnSpc>
              <a:spcBef>
                <a:spcPts val="400"/>
              </a:spcBef>
              <a:defRPr sz="1800"/>
            </a:pPr>
            <a:r>
              <a:rPr sz="1200">
                <a:uFill>
                  <a:solidFill/>
                </a:uFill>
                <a:latin typeface="Arial"/>
                <a:ea typeface="Arial"/>
                <a:cs typeface="Arial"/>
                <a:sym typeface="Arial"/>
              </a:rPr>
              <a:t>Note the church’s location.</a:t>
            </a:r>
            <a:endParaRPr sz="1200">
              <a:uFill>
                <a:solidFill/>
              </a:uFill>
              <a:latin typeface="Arial"/>
              <a:ea typeface="Arial"/>
              <a:cs typeface="Arial"/>
              <a:sym typeface="Arial"/>
            </a:endParaRPr>
          </a:p>
          <a:p>
            <a:pPr lvl="0" marR="40639" indent="40639" defTabSz="914400">
              <a:lnSpc>
                <a:spcPct val="100000"/>
              </a:lnSpc>
              <a:spcBef>
                <a:spcPts val="400"/>
              </a:spcBef>
              <a:defRPr sz="1800"/>
            </a:pPr>
            <a:r>
              <a:rPr sz="1200">
                <a:uFill>
                  <a:solidFill/>
                </a:uFill>
                <a:latin typeface="Arial"/>
                <a:ea typeface="Arial"/>
                <a:cs typeface="Arial"/>
                <a:sym typeface="Arial"/>
              </a:rPr>
              <a:t>On an island 13 miles long &amp; a couple wide at the widest.</a:t>
            </a:r>
            <a:endParaRPr sz="1200">
              <a:uFill>
                <a:solidFill/>
              </a:uFill>
              <a:latin typeface="Arial"/>
              <a:ea typeface="Arial"/>
              <a:cs typeface="Arial"/>
              <a:sym typeface="Arial"/>
            </a:endParaRPr>
          </a:p>
          <a:p>
            <a:pPr lvl="0" marR="40639" indent="40639" defTabSz="914400">
              <a:lnSpc>
                <a:spcPct val="100000"/>
              </a:lnSpc>
              <a:spcBef>
                <a:spcPts val="400"/>
              </a:spcBef>
              <a:defRPr sz="1800"/>
            </a:pPr>
            <a:r>
              <a:rPr sz="1200">
                <a:uFill>
                  <a:solidFill/>
                </a:uFill>
                <a:latin typeface="Arial"/>
                <a:ea typeface="Arial"/>
                <a:cs typeface="Arial"/>
                <a:sym typeface="Arial"/>
              </a:rPr>
              <a:t>You see Central Park.</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 name="Shape 6"/>
          <p:cNvSpPr/>
          <p:nvPr>
            <p:ph type="title"/>
          </p:nvPr>
        </p:nvSpPr>
        <p:spPr>
          <a:xfrm>
            <a:off x="850900" y="1270000"/>
            <a:ext cx="11303000" cy="3505200"/>
          </a:xfrm>
          <a:prstGeom prst="rect">
            <a:avLst/>
          </a:prstGeom>
        </p:spPr>
        <p:txBody>
          <a:bodyPr lIns="0" tIns="0" rIns="0" bIns="0" anchor="b">
            <a:normAutofit fontScale="100000" lnSpcReduction="0"/>
          </a:bodyPr>
          <a:lstStyle>
            <a:lvl1pPr marR="0" indent="0" algn="l" defTabSz="584200">
              <a:defRPr sz="7200">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
        <p:nvSpPr>
          <p:cNvPr id="7" name="Shape 7"/>
          <p:cNvSpPr/>
          <p:nvPr>
            <p:ph type="body" idx="1"/>
          </p:nvPr>
        </p:nvSpPr>
        <p:spPr>
          <a:xfrm>
            <a:off x="850900" y="4864100"/>
            <a:ext cx="11303000" cy="1574800"/>
          </a:xfrm>
          <a:prstGeom prst="rect">
            <a:avLst/>
          </a:prstGeom>
        </p:spPr>
        <p:txBody>
          <a:bodyPr>
            <a:normAutofit fontScale="100000" lnSpcReduction="0"/>
          </a:bodyPr>
          <a:lstStyle>
            <a:lvl1pPr marL="0" marR="0" indent="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5p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One</a:t>
            </a:r>
            <a:endParaRPr sz="4200">
              <a:solidFill>
                <a:srgbClr val="73BFFF"/>
              </a:solidFill>
              <a:effectLst>
                <a:outerShdw sx="100000" sy="100000" kx="0" ky="0" algn="b" rotWithShape="0" blurRad="50800" dist="38100" dir="5400000">
                  <a:srgbClr val="000000"/>
                </a:outerShdw>
              </a:effectLst>
            </a:endParaRPr>
          </a:p>
          <a:p>
            <a:pPr lvl="1">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Two</a:t>
            </a:r>
            <a:endParaRPr sz="4200">
              <a:solidFill>
                <a:srgbClr val="73BFFF"/>
              </a:solidFill>
              <a:effectLst>
                <a:outerShdw sx="100000" sy="100000" kx="0" ky="0" algn="b" rotWithShape="0" blurRad="50800" dist="38100" dir="5400000">
                  <a:srgbClr val="000000"/>
                </a:outerShdw>
              </a:effectLst>
            </a:endParaRPr>
          </a:p>
          <a:p>
            <a:pPr lvl="2">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Three</a:t>
            </a:r>
            <a:endParaRPr sz="4200">
              <a:solidFill>
                <a:srgbClr val="73BFFF"/>
              </a:solidFill>
              <a:effectLst>
                <a:outerShdw sx="100000" sy="100000" kx="0" ky="0" algn="b" rotWithShape="0" blurRad="50800" dist="38100" dir="5400000">
                  <a:srgbClr val="000000"/>
                </a:outerShdw>
              </a:effectLst>
            </a:endParaRPr>
          </a:p>
          <a:p>
            <a:pPr lvl="3">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Four</a:t>
            </a:r>
            <a:endParaRPr sz="4200">
              <a:solidFill>
                <a:srgbClr val="73BFFF"/>
              </a:solidFill>
              <a:effectLst>
                <a:outerShdw sx="100000" sy="100000" kx="0" ky="0" algn="b" rotWithShape="0" blurRad="50800" dist="38100" dir="5400000">
                  <a:srgbClr val="000000"/>
                </a:outerShdw>
              </a:effectLst>
            </a:endParaRPr>
          </a:p>
          <a:p>
            <a:pPr lvl="4">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7_Default Design">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defRPr sz="1800">
                <a:solidFill>
                  <a:srgbClr val="000000"/>
                </a:solidFill>
                <a:uFillTx/>
              </a:defRPr>
            </a:pPr>
            <a:r>
              <a:rPr sz="6200">
                <a:solidFill>
                  <a:srgbClr val="E8EFF4"/>
                </a:solidFill>
                <a:uFill>
                  <a:solidFill>
                    <a:srgbClr val="E8EFF4"/>
                  </a:solidFill>
                </a:uFill>
              </a:rPr>
              <a:t>Title Text</a:t>
            </a:r>
          </a:p>
        </p:txBody>
      </p:sp>
      <p:sp>
        <p:nvSpPr>
          <p:cNvPr id="33" name="Shape 33"/>
          <p:cNvSpPr/>
          <p:nvPr>
            <p:ph type="body" idx="1"/>
          </p:nvPr>
        </p:nvSpPr>
        <p:spPr>
          <a:prstGeom prst="rect">
            <a:avLst/>
          </a:prstGeom>
        </p:spPr>
        <p:txBody>
          <a:bodyPr/>
          <a:lstStyle/>
          <a:p>
            <a:pPr lvl="0">
              <a:defRPr sz="1800">
                <a:solidFill>
                  <a:srgbClr val="000000"/>
                </a:solidFill>
                <a:uFillTx/>
              </a:defRPr>
            </a:pPr>
            <a:r>
              <a:rPr sz="4400">
                <a:solidFill>
                  <a:srgbClr val="FFFFFF"/>
                </a:solidFill>
                <a:uFill>
                  <a:solidFill>
                    <a:srgbClr val="FFFFFF"/>
                  </a:solidFill>
                </a:uFill>
              </a:rPr>
              <a:t>Body Level One</a:t>
            </a:r>
            <a:endParaRPr sz="4400">
              <a:solidFill>
                <a:srgbClr val="FFFFFF"/>
              </a:solidFill>
              <a:uFill>
                <a:solidFill>
                  <a:srgbClr val="FFFFFF"/>
                </a:solidFill>
              </a:uFill>
            </a:endParaRPr>
          </a:p>
          <a:p>
            <a:pPr lvl="1">
              <a:defRPr sz="1800">
                <a:solidFill>
                  <a:srgbClr val="000000"/>
                </a:solidFill>
                <a:uFillTx/>
              </a:defRPr>
            </a:pPr>
            <a:r>
              <a:rPr sz="4400">
                <a:solidFill>
                  <a:srgbClr val="FFFFFF"/>
                </a:solidFill>
                <a:uFill>
                  <a:solidFill>
                    <a:srgbClr val="FFFFFF"/>
                  </a:solidFill>
                </a:uFill>
              </a:rPr>
              <a:t>Body Level Two</a:t>
            </a:r>
            <a:endParaRPr sz="4400">
              <a:solidFill>
                <a:srgbClr val="FFFFFF"/>
              </a:solidFill>
              <a:uFill>
                <a:solidFill>
                  <a:srgbClr val="FFFFFF"/>
                </a:solidFill>
              </a:uFill>
            </a:endParaRPr>
          </a:p>
          <a:p>
            <a:pPr lvl="2">
              <a:defRPr sz="1800">
                <a:solidFill>
                  <a:srgbClr val="000000"/>
                </a:solidFill>
                <a:uFillTx/>
              </a:defRPr>
            </a:pPr>
            <a:r>
              <a:rPr sz="4400">
                <a:solidFill>
                  <a:srgbClr val="FFFFFF"/>
                </a:solidFill>
                <a:uFill>
                  <a:solidFill>
                    <a:srgbClr val="FFFFFF"/>
                  </a:solidFill>
                </a:uFill>
              </a:rPr>
              <a:t>Body Level Three</a:t>
            </a:r>
            <a:endParaRPr sz="4400">
              <a:solidFill>
                <a:srgbClr val="FFFFFF"/>
              </a:solidFill>
              <a:uFill>
                <a:solidFill>
                  <a:srgbClr val="FFFFFF"/>
                </a:solidFill>
              </a:uFill>
            </a:endParaRPr>
          </a:p>
          <a:p>
            <a:pPr lvl="3">
              <a:defRPr sz="1800">
                <a:solidFill>
                  <a:srgbClr val="000000"/>
                </a:solidFill>
                <a:uFillTx/>
              </a:defRPr>
            </a:pPr>
            <a:r>
              <a:rPr sz="4400">
                <a:solidFill>
                  <a:srgbClr val="FFFFFF"/>
                </a:solidFill>
                <a:uFill>
                  <a:solidFill>
                    <a:srgbClr val="FFFFFF"/>
                  </a:solidFill>
                </a:uFill>
              </a:rPr>
              <a:t>Body Level Four</a:t>
            </a:r>
            <a:endParaRPr sz="4400">
              <a:solidFill>
                <a:srgbClr val="FFFFFF"/>
              </a:solidFill>
              <a:uFill>
                <a:solidFill>
                  <a:srgbClr val="FFFFFF"/>
                </a:solidFill>
              </a:uFill>
            </a:endParaRPr>
          </a:p>
          <a:p>
            <a:pPr lvl="4">
              <a:defRPr sz="1800">
                <a:solidFill>
                  <a:srgbClr val="000000"/>
                </a:solidFill>
                <a:uFillTx/>
              </a:defRPr>
            </a:pPr>
            <a:r>
              <a:rPr sz="4400">
                <a:solidFill>
                  <a:srgbClr val="FFFFFF"/>
                </a:solidFill>
                <a:uFill>
                  <a:solidFill>
                    <a:srgbClr val="FFFFFF"/>
                  </a:solidFill>
                </a:uFill>
              </a:rPr>
              <a:t>Body Level Five</a:t>
            </a:r>
          </a:p>
        </p:txBody>
      </p:sp>
      <p:sp>
        <p:nvSpPr>
          <p:cNvPr id="34" name="Shape 34"/>
          <p:cNvSpPr/>
          <p:nvPr>
            <p:ph type="sldNum" sz="quarter" idx="2"/>
          </p:nvPr>
        </p:nvSpPr>
        <p:spPr>
          <a:prstGeom prst="rect">
            <a:avLst/>
          </a:prstGeom>
        </p:spPr>
        <p:txBody>
          <a:bodyPr/>
          <a:lstStyle/>
          <a:p>
            <a:pPr lvl="0">
              <a:defRPr>
                <a:effectLst/>
              </a:defRPr>
            </a:pPr>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36" name="Shape 36"/>
          <p:cNvSpPr/>
          <p:nvPr>
            <p:ph type="title"/>
          </p:nvPr>
        </p:nvSpPr>
        <p:spPr>
          <a:xfrm>
            <a:off x="650239" y="130952"/>
            <a:ext cx="11704322" cy="2144890"/>
          </a:xfrm>
          <a:prstGeom prst="rect">
            <a:avLst/>
          </a:prstGeom>
        </p:spPr>
        <p:txBody>
          <a:bodyPr lIns="65022" tIns="65022" rIns="65022" bIns="65022">
            <a:normAutofit fontScale="100000" lnSpcReduction="0"/>
          </a:bodyPr>
          <a:lstStyle>
            <a:lvl1pPr marR="0" indent="0" defTabSz="457200">
              <a:defRPr>
                <a:solidFill>
                  <a:srgbClr val="000000"/>
                </a:solidFill>
                <a:uFillTx/>
                <a:latin typeface="Calibri"/>
                <a:ea typeface="Calibri"/>
                <a:cs typeface="Calibri"/>
                <a:sym typeface="Calibri"/>
              </a:defRPr>
            </a:lvl1pPr>
          </a:lstStyle>
          <a:p>
            <a:pPr lvl="0">
              <a:defRPr sz="1800"/>
            </a:pPr>
            <a:r>
              <a:rPr sz="6200"/>
              <a:t>Title Text</a:t>
            </a:r>
          </a:p>
        </p:txBody>
      </p:sp>
      <p:sp>
        <p:nvSpPr>
          <p:cNvPr id="37" name="Shape 37"/>
          <p:cNvSpPr/>
          <p:nvPr>
            <p:ph type="body" idx="1"/>
          </p:nvPr>
        </p:nvSpPr>
        <p:spPr>
          <a:prstGeom prst="rect">
            <a:avLst/>
          </a:prstGeom>
        </p:spPr>
        <p:txBody>
          <a:bodyPr lIns="65022" tIns="65022" rIns="65022" bIns="65022">
            <a:normAutofit fontScale="100000" lnSpcReduction="0"/>
          </a:bodyPr>
          <a:lstStyle>
            <a:lvl1pPr marL="471487" marR="0" defTabSz="457200">
              <a:buFont typeface="Arial"/>
              <a:defRPr>
                <a:solidFill>
                  <a:srgbClr val="000000"/>
                </a:solidFill>
                <a:uFillTx/>
                <a:latin typeface="Calibri"/>
                <a:ea typeface="Calibri"/>
                <a:cs typeface="Calibri"/>
                <a:sym typeface="Calibri"/>
              </a:defRPr>
            </a:lvl1pPr>
            <a:lvl2pPr marL="906235" marR="0" indent="-449035" defTabSz="457200">
              <a:buFont typeface="Arial"/>
              <a:defRPr>
                <a:solidFill>
                  <a:srgbClr val="000000"/>
                </a:solidFill>
                <a:uFillTx/>
                <a:latin typeface="Calibri"/>
                <a:ea typeface="Calibri"/>
                <a:cs typeface="Calibri"/>
                <a:sym typeface="Calibri"/>
              </a:defRPr>
            </a:lvl2pPr>
            <a:lvl3pPr marL="1333500" marR="0" defTabSz="457200">
              <a:buFont typeface="Arial"/>
              <a:defRPr>
                <a:solidFill>
                  <a:srgbClr val="000000"/>
                </a:solidFill>
                <a:uFillTx/>
                <a:latin typeface="Calibri"/>
                <a:ea typeface="Calibri"/>
                <a:cs typeface="Calibri"/>
                <a:sym typeface="Calibri"/>
              </a:defRPr>
            </a:lvl3pPr>
            <a:lvl4pPr marL="1874520" marR="0" defTabSz="457200">
              <a:buFont typeface="Arial"/>
              <a:defRPr>
                <a:solidFill>
                  <a:srgbClr val="000000"/>
                </a:solidFill>
                <a:uFillTx/>
                <a:latin typeface="Calibri"/>
                <a:ea typeface="Calibri"/>
                <a:cs typeface="Calibri"/>
                <a:sym typeface="Calibri"/>
              </a:defRPr>
            </a:lvl4pPr>
            <a:lvl5pPr marL="2331720" marR="0" defTabSz="457200">
              <a:buFont typeface="Arial"/>
              <a:defRPr>
                <a:solidFill>
                  <a:srgbClr val="000000"/>
                </a:solidFill>
                <a:uFillTx/>
                <a:latin typeface="Calibri"/>
                <a:ea typeface="Calibri"/>
                <a:cs typeface="Calibri"/>
                <a:sym typeface="Calibri"/>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38" name="Shape 38"/>
          <p:cNvSpPr/>
          <p:nvPr>
            <p:ph type="sldNum" sz="quarter" idx="2"/>
          </p:nvPr>
        </p:nvSpPr>
        <p:spPr>
          <a:xfrm>
            <a:off x="9320107" y="9114114"/>
            <a:ext cx="3034454" cy="371346"/>
          </a:xfrm>
          <a:prstGeom prst="rect">
            <a:avLst/>
          </a:prstGeom>
        </p:spPr>
        <p:txBody>
          <a:bodyPr wrap="square" lIns="65022" tIns="65022" rIns="65022" bIns="65022" anchor="ctr"/>
          <a:lstStyle>
            <a:lvl1pPr algn="r" defTabSz="457200">
              <a:defRPr sz="1600">
                <a:solidFill>
                  <a:srgbClr val="888888"/>
                </a:solidFill>
                <a:uFillTx/>
                <a:latin typeface="Calibri"/>
                <a:ea typeface="Calibri"/>
                <a:cs typeface="Calibri"/>
                <a:sym typeface="Calibri"/>
              </a:defRPr>
            </a:lvl1pPr>
          </a:lstStyle>
          <a:p>
            <a:pPr lvl="0">
              <a:defRPr>
                <a:effectLst/>
              </a:defRPr>
            </a:pPr>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2_Default Design">
    <p:spTree>
      <p:nvGrpSpPr>
        <p:cNvPr id="1" name=""/>
        <p:cNvGrpSpPr/>
        <p:nvPr/>
      </p:nvGrpSpPr>
      <p:grpSpPr>
        <a:xfrm>
          <a:off x="0" y="0"/>
          <a:ext cx="0" cy="0"/>
          <a:chOff x="0" y="0"/>
          <a:chExt cx="0" cy="0"/>
        </a:xfrm>
      </p:grpSpPr>
      <p:sp>
        <p:nvSpPr>
          <p:cNvPr id="40" name="Shape 40"/>
          <p:cNvSpPr/>
          <p:nvPr>
            <p:ph type="title"/>
          </p:nvPr>
        </p:nvSpPr>
        <p:spPr>
          <a:prstGeom prst="rect">
            <a:avLst/>
          </a:prstGeom>
        </p:spPr>
        <p:txBody>
          <a:bodyPr/>
          <a:lstStyle/>
          <a:p>
            <a:pPr lvl="0">
              <a:defRPr sz="1800">
                <a:solidFill>
                  <a:srgbClr val="000000"/>
                </a:solidFill>
                <a:uFillTx/>
              </a:defRPr>
            </a:pPr>
            <a:r>
              <a:rPr sz="6200">
                <a:solidFill>
                  <a:srgbClr val="E8EFF4"/>
                </a:solidFill>
                <a:uFill>
                  <a:solidFill>
                    <a:srgbClr val="E8EFF4"/>
                  </a:solidFill>
                </a:uFill>
              </a:rPr>
              <a:t>Title Text</a:t>
            </a:r>
          </a:p>
        </p:txBody>
      </p:sp>
      <p:sp>
        <p:nvSpPr>
          <p:cNvPr id="41" name="Shape 41"/>
          <p:cNvSpPr/>
          <p:nvPr>
            <p:ph type="body" idx="1"/>
          </p:nvPr>
        </p:nvSpPr>
        <p:spPr>
          <a:prstGeom prst="rect">
            <a:avLst/>
          </a:prstGeom>
        </p:spPr>
        <p:txBody>
          <a:bodyPr/>
          <a:lstStyle/>
          <a:p>
            <a:pPr lvl="0">
              <a:defRPr sz="1800">
                <a:solidFill>
                  <a:srgbClr val="000000"/>
                </a:solidFill>
                <a:uFillTx/>
              </a:defRPr>
            </a:pPr>
            <a:r>
              <a:rPr sz="4400">
                <a:solidFill>
                  <a:srgbClr val="FFFFFF"/>
                </a:solidFill>
                <a:uFill>
                  <a:solidFill>
                    <a:srgbClr val="FFFFFF"/>
                  </a:solidFill>
                </a:uFill>
              </a:rPr>
              <a:t>Body Level One</a:t>
            </a:r>
            <a:endParaRPr sz="4400">
              <a:solidFill>
                <a:srgbClr val="FFFFFF"/>
              </a:solidFill>
              <a:uFill>
                <a:solidFill>
                  <a:srgbClr val="FFFFFF"/>
                </a:solidFill>
              </a:uFill>
            </a:endParaRPr>
          </a:p>
          <a:p>
            <a:pPr lvl="1">
              <a:defRPr sz="1800">
                <a:solidFill>
                  <a:srgbClr val="000000"/>
                </a:solidFill>
                <a:uFillTx/>
              </a:defRPr>
            </a:pPr>
            <a:r>
              <a:rPr sz="4400">
                <a:solidFill>
                  <a:srgbClr val="FFFFFF"/>
                </a:solidFill>
                <a:uFill>
                  <a:solidFill>
                    <a:srgbClr val="FFFFFF"/>
                  </a:solidFill>
                </a:uFill>
              </a:rPr>
              <a:t>Body Level Two</a:t>
            </a:r>
            <a:endParaRPr sz="4400">
              <a:solidFill>
                <a:srgbClr val="FFFFFF"/>
              </a:solidFill>
              <a:uFill>
                <a:solidFill>
                  <a:srgbClr val="FFFFFF"/>
                </a:solidFill>
              </a:uFill>
            </a:endParaRPr>
          </a:p>
          <a:p>
            <a:pPr lvl="2">
              <a:defRPr sz="1800">
                <a:solidFill>
                  <a:srgbClr val="000000"/>
                </a:solidFill>
                <a:uFillTx/>
              </a:defRPr>
            </a:pPr>
            <a:r>
              <a:rPr sz="4400">
                <a:solidFill>
                  <a:srgbClr val="FFFFFF"/>
                </a:solidFill>
                <a:uFill>
                  <a:solidFill>
                    <a:srgbClr val="FFFFFF"/>
                  </a:solidFill>
                </a:uFill>
              </a:rPr>
              <a:t>Body Level Three</a:t>
            </a:r>
            <a:endParaRPr sz="4400">
              <a:solidFill>
                <a:srgbClr val="FFFFFF"/>
              </a:solidFill>
              <a:uFill>
                <a:solidFill>
                  <a:srgbClr val="FFFFFF"/>
                </a:solidFill>
              </a:uFill>
            </a:endParaRPr>
          </a:p>
          <a:p>
            <a:pPr lvl="3">
              <a:defRPr sz="1800">
                <a:solidFill>
                  <a:srgbClr val="000000"/>
                </a:solidFill>
                <a:uFillTx/>
              </a:defRPr>
            </a:pPr>
            <a:r>
              <a:rPr sz="4400">
                <a:solidFill>
                  <a:srgbClr val="FFFFFF"/>
                </a:solidFill>
                <a:uFill>
                  <a:solidFill>
                    <a:srgbClr val="FFFFFF"/>
                  </a:solidFill>
                </a:uFill>
              </a:rPr>
              <a:t>Body Level Four</a:t>
            </a:r>
            <a:endParaRPr sz="4400">
              <a:solidFill>
                <a:srgbClr val="FFFFFF"/>
              </a:solidFill>
              <a:uFill>
                <a:solidFill>
                  <a:srgbClr val="FFFFFF"/>
                </a:solidFill>
              </a:uFill>
            </a:endParaRPr>
          </a:p>
          <a:p>
            <a:pPr lvl="4">
              <a:defRPr sz="1800">
                <a:solidFill>
                  <a:srgbClr val="000000"/>
                </a:solidFill>
                <a:uFillTx/>
              </a:defRPr>
            </a:pPr>
            <a:r>
              <a:rPr sz="4400">
                <a:solidFill>
                  <a:srgbClr val="FFFFFF"/>
                </a:solidFill>
                <a:uFill>
                  <a:solidFill>
                    <a:srgbClr val="FFFFFF"/>
                  </a:solidFill>
                </a:uFill>
              </a:rPr>
              <a:t>Body Level Five</a:t>
            </a:r>
          </a:p>
        </p:txBody>
      </p:sp>
      <p:sp>
        <p:nvSpPr>
          <p:cNvPr id="42" name="Shape 42"/>
          <p:cNvSpPr/>
          <p:nvPr>
            <p:ph type="sldNum" sz="quarter" idx="2"/>
          </p:nvPr>
        </p:nvSpPr>
        <p:spPr>
          <a:prstGeom prst="rect">
            <a:avLst/>
          </a:prstGeom>
        </p:spPr>
        <p:txBody>
          <a:bodyPr/>
          <a:lstStyle/>
          <a:p>
            <a:pPr lvl="0">
              <a:defRPr>
                <a:effectLst/>
              </a:defRPr>
            </a:pPr>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12_Default Design">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lvl="0">
              <a:defRPr sz="1800">
                <a:solidFill>
                  <a:srgbClr val="000000"/>
                </a:solidFill>
                <a:uFillTx/>
              </a:defRPr>
            </a:pPr>
            <a:r>
              <a:rPr sz="6200">
                <a:solidFill>
                  <a:srgbClr val="E8EFF4"/>
                </a:solidFill>
                <a:uFill>
                  <a:solidFill>
                    <a:srgbClr val="E8EFF4"/>
                  </a:solidFill>
                </a:uFill>
              </a:rPr>
              <a:t>Title Text</a:t>
            </a:r>
          </a:p>
        </p:txBody>
      </p:sp>
      <p:sp>
        <p:nvSpPr>
          <p:cNvPr id="45" name="Shape 45"/>
          <p:cNvSpPr/>
          <p:nvPr>
            <p:ph type="body" idx="1"/>
          </p:nvPr>
        </p:nvSpPr>
        <p:spPr>
          <a:prstGeom prst="rect">
            <a:avLst/>
          </a:prstGeom>
        </p:spPr>
        <p:txBody>
          <a:bodyPr/>
          <a:lstStyle/>
          <a:p>
            <a:pPr lvl="0">
              <a:defRPr sz="1800">
                <a:solidFill>
                  <a:srgbClr val="000000"/>
                </a:solidFill>
                <a:uFillTx/>
              </a:defRPr>
            </a:pPr>
            <a:r>
              <a:rPr sz="4400">
                <a:solidFill>
                  <a:srgbClr val="FFFFFF"/>
                </a:solidFill>
                <a:uFill>
                  <a:solidFill>
                    <a:srgbClr val="FFFFFF"/>
                  </a:solidFill>
                </a:uFill>
              </a:rPr>
              <a:t>Body Level One</a:t>
            </a:r>
            <a:endParaRPr sz="4400">
              <a:solidFill>
                <a:srgbClr val="FFFFFF"/>
              </a:solidFill>
              <a:uFill>
                <a:solidFill>
                  <a:srgbClr val="FFFFFF"/>
                </a:solidFill>
              </a:uFill>
            </a:endParaRPr>
          </a:p>
          <a:p>
            <a:pPr lvl="1">
              <a:defRPr sz="1800">
                <a:solidFill>
                  <a:srgbClr val="000000"/>
                </a:solidFill>
                <a:uFillTx/>
              </a:defRPr>
            </a:pPr>
            <a:r>
              <a:rPr sz="4400">
                <a:solidFill>
                  <a:srgbClr val="FFFFFF"/>
                </a:solidFill>
                <a:uFill>
                  <a:solidFill>
                    <a:srgbClr val="FFFFFF"/>
                  </a:solidFill>
                </a:uFill>
              </a:rPr>
              <a:t>Body Level Two</a:t>
            </a:r>
            <a:endParaRPr sz="4400">
              <a:solidFill>
                <a:srgbClr val="FFFFFF"/>
              </a:solidFill>
              <a:uFill>
                <a:solidFill>
                  <a:srgbClr val="FFFFFF"/>
                </a:solidFill>
              </a:uFill>
            </a:endParaRPr>
          </a:p>
          <a:p>
            <a:pPr lvl="2">
              <a:defRPr sz="1800">
                <a:solidFill>
                  <a:srgbClr val="000000"/>
                </a:solidFill>
                <a:uFillTx/>
              </a:defRPr>
            </a:pPr>
            <a:r>
              <a:rPr sz="4400">
                <a:solidFill>
                  <a:srgbClr val="FFFFFF"/>
                </a:solidFill>
                <a:uFill>
                  <a:solidFill>
                    <a:srgbClr val="FFFFFF"/>
                  </a:solidFill>
                </a:uFill>
              </a:rPr>
              <a:t>Body Level Three</a:t>
            </a:r>
            <a:endParaRPr sz="4400">
              <a:solidFill>
                <a:srgbClr val="FFFFFF"/>
              </a:solidFill>
              <a:uFill>
                <a:solidFill>
                  <a:srgbClr val="FFFFFF"/>
                </a:solidFill>
              </a:uFill>
            </a:endParaRPr>
          </a:p>
          <a:p>
            <a:pPr lvl="3">
              <a:defRPr sz="1800">
                <a:solidFill>
                  <a:srgbClr val="000000"/>
                </a:solidFill>
                <a:uFillTx/>
              </a:defRPr>
            </a:pPr>
            <a:r>
              <a:rPr sz="4400">
                <a:solidFill>
                  <a:srgbClr val="FFFFFF"/>
                </a:solidFill>
                <a:uFill>
                  <a:solidFill>
                    <a:srgbClr val="FFFFFF"/>
                  </a:solidFill>
                </a:uFill>
              </a:rPr>
              <a:t>Body Level Four</a:t>
            </a:r>
            <a:endParaRPr sz="4400">
              <a:solidFill>
                <a:srgbClr val="FFFFFF"/>
              </a:solidFill>
              <a:uFill>
                <a:solidFill>
                  <a:srgbClr val="FFFFFF"/>
                </a:solidFill>
              </a:uFill>
            </a:endParaRPr>
          </a:p>
          <a:p>
            <a:pPr lvl="4">
              <a:defRPr sz="1800">
                <a:solidFill>
                  <a:srgbClr val="000000"/>
                </a:solidFill>
                <a:uFillTx/>
              </a:defRPr>
            </a:pPr>
            <a:r>
              <a:rPr sz="4400">
                <a:solidFill>
                  <a:srgbClr val="FFFFFF"/>
                </a:solidFill>
                <a:uFill>
                  <a:solidFill>
                    <a:srgbClr val="FFFFFF"/>
                  </a:solidFill>
                </a:uFill>
              </a:rPr>
              <a:t>Body Level Five</a:t>
            </a:r>
          </a:p>
        </p:txBody>
      </p:sp>
      <p:sp>
        <p:nvSpPr>
          <p:cNvPr id="46" name="Shape 46"/>
          <p:cNvSpPr/>
          <p:nvPr>
            <p:ph type="sldNum" sz="quarter" idx="2"/>
          </p:nvPr>
        </p:nvSpPr>
        <p:spPr>
          <a:xfrm>
            <a:off x="10541286" y="8886613"/>
            <a:ext cx="266974" cy="259222"/>
          </a:xfrm>
          <a:prstGeom prst="rect">
            <a:avLst/>
          </a:prstGeom>
        </p:spPr>
        <p:txBody>
          <a:bodyPr/>
          <a:lstStyle/>
          <a:p>
            <a:pPr lvl="0">
              <a:defRPr>
                <a:effectLst/>
              </a:defRPr>
            </a:pPr>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1_Default Design">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lvl="0">
              <a:defRPr sz="1800">
                <a:solidFill>
                  <a:srgbClr val="000000"/>
                </a:solidFill>
                <a:uFillTx/>
              </a:defRPr>
            </a:pPr>
            <a:r>
              <a:rPr sz="6200">
                <a:solidFill>
                  <a:srgbClr val="E8EFF4"/>
                </a:solidFill>
                <a:uFill>
                  <a:solidFill>
                    <a:srgbClr val="E8EFF4"/>
                  </a:solidFill>
                </a:uFill>
              </a:rPr>
              <a:t>Title Text</a:t>
            </a:r>
          </a:p>
        </p:txBody>
      </p:sp>
      <p:sp>
        <p:nvSpPr>
          <p:cNvPr id="49" name="Shape 49"/>
          <p:cNvSpPr/>
          <p:nvPr>
            <p:ph type="body" idx="1"/>
          </p:nvPr>
        </p:nvSpPr>
        <p:spPr>
          <a:prstGeom prst="rect">
            <a:avLst/>
          </a:prstGeom>
        </p:spPr>
        <p:txBody>
          <a:bodyPr/>
          <a:lstStyle/>
          <a:p>
            <a:pPr lvl="0">
              <a:defRPr sz="1800">
                <a:solidFill>
                  <a:srgbClr val="000000"/>
                </a:solidFill>
                <a:uFillTx/>
              </a:defRPr>
            </a:pPr>
            <a:r>
              <a:rPr sz="4400">
                <a:solidFill>
                  <a:srgbClr val="FFFFFF"/>
                </a:solidFill>
                <a:uFill>
                  <a:solidFill>
                    <a:srgbClr val="FFFFFF"/>
                  </a:solidFill>
                </a:uFill>
              </a:rPr>
              <a:t>Body Level One</a:t>
            </a:r>
            <a:endParaRPr sz="4400">
              <a:solidFill>
                <a:srgbClr val="FFFFFF"/>
              </a:solidFill>
              <a:uFill>
                <a:solidFill>
                  <a:srgbClr val="FFFFFF"/>
                </a:solidFill>
              </a:uFill>
            </a:endParaRPr>
          </a:p>
          <a:p>
            <a:pPr lvl="1">
              <a:defRPr sz="1800">
                <a:solidFill>
                  <a:srgbClr val="000000"/>
                </a:solidFill>
                <a:uFillTx/>
              </a:defRPr>
            </a:pPr>
            <a:r>
              <a:rPr sz="4400">
                <a:solidFill>
                  <a:srgbClr val="FFFFFF"/>
                </a:solidFill>
                <a:uFill>
                  <a:solidFill>
                    <a:srgbClr val="FFFFFF"/>
                  </a:solidFill>
                </a:uFill>
              </a:rPr>
              <a:t>Body Level Two</a:t>
            </a:r>
            <a:endParaRPr sz="4400">
              <a:solidFill>
                <a:srgbClr val="FFFFFF"/>
              </a:solidFill>
              <a:uFill>
                <a:solidFill>
                  <a:srgbClr val="FFFFFF"/>
                </a:solidFill>
              </a:uFill>
            </a:endParaRPr>
          </a:p>
          <a:p>
            <a:pPr lvl="2">
              <a:defRPr sz="1800">
                <a:solidFill>
                  <a:srgbClr val="000000"/>
                </a:solidFill>
                <a:uFillTx/>
              </a:defRPr>
            </a:pPr>
            <a:r>
              <a:rPr sz="4400">
                <a:solidFill>
                  <a:srgbClr val="FFFFFF"/>
                </a:solidFill>
                <a:uFill>
                  <a:solidFill>
                    <a:srgbClr val="FFFFFF"/>
                  </a:solidFill>
                </a:uFill>
              </a:rPr>
              <a:t>Body Level Three</a:t>
            </a:r>
            <a:endParaRPr sz="4400">
              <a:solidFill>
                <a:srgbClr val="FFFFFF"/>
              </a:solidFill>
              <a:uFill>
                <a:solidFill>
                  <a:srgbClr val="FFFFFF"/>
                </a:solidFill>
              </a:uFill>
            </a:endParaRPr>
          </a:p>
          <a:p>
            <a:pPr lvl="3">
              <a:defRPr sz="1800">
                <a:solidFill>
                  <a:srgbClr val="000000"/>
                </a:solidFill>
                <a:uFillTx/>
              </a:defRPr>
            </a:pPr>
            <a:r>
              <a:rPr sz="4400">
                <a:solidFill>
                  <a:srgbClr val="FFFFFF"/>
                </a:solidFill>
                <a:uFill>
                  <a:solidFill>
                    <a:srgbClr val="FFFFFF"/>
                  </a:solidFill>
                </a:uFill>
              </a:rPr>
              <a:t>Body Level Four</a:t>
            </a:r>
            <a:endParaRPr sz="4400">
              <a:solidFill>
                <a:srgbClr val="FFFFFF"/>
              </a:solidFill>
              <a:uFill>
                <a:solidFill>
                  <a:srgbClr val="FFFFFF"/>
                </a:solidFill>
              </a:uFill>
            </a:endParaRPr>
          </a:p>
          <a:p>
            <a:pPr lvl="4">
              <a:defRPr sz="1800">
                <a:solidFill>
                  <a:srgbClr val="000000"/>
                </a:solidFill>
                <a:uFillTx/>
              </a:defRPr>
            </a:pPr>
            <a:r>
              <a:rPr sz="4400">
                <a:solidFill>
                  <a:srgbClr val="FFFFFF"/>
                </a:solidFill>
                <a:uFill>
                  <a:solidFill>
                    <a:srgbClr val="FFFFFF"/>
                  </a:solidFill>
                </a:uFill>
              </a:rPr>
              <a:t>Body Level Five</a:t>
            </a:r>
          </a:p>
        </p:txBody>
      </p:sp>
      <p:sp>
        <p:nvSpPr>
          <p:cNvPr id="50" name="Shape 50"/>
          <p:cNvSpPr/>
          <p:nvPr>
            <p:ph type="sldNum" sz="quarter" idx="2"/>
          </p:nvPr>
        </p:nvSpPr>
        <p:spPr>
          <a:prstGeom prst="rect">
            <a:avLst/>
          </a:prstGeom>
        </p:spPr>
        <p:txBody>
          <a:bodyPr/>
          <a:lstStyle/>
          <a:p>
            <a:pPr lvl="0">
              <a:defRPr>
                <a:effectLst/>
              </a:defRPr>
            </a:pPr>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1_Default Design">
    <p:spTree>
      <p:nvGrpSpPr>
        <p:cNvPr id="1" name=""/>
        <p:cNvGrpSpPr/>
        <p:nvPr/>
      </p:nvGrpSpPr>
      <p:grpSpPr>
        <a:xfrm>
          <a:off x="0" y="0"/>
          <a:ext cx="0" cy="0"/>
          <a:chOff x="0" y="0"/>
          <a:chExt cx="0" cy="0"/>
        </a:xfrm>
      </p:grpSpPr>
      <p:sp>
        <p:nvSpPr>
          <p:cNvPr id="52" name="Shape 52"/>
          <p:cNvSpPr/>
          <p:nvPr>
            <p:ph type="title"/>
          </p:nvPr>
        </p:nvSpPr>
        <p:spPr>
          <a:prstGeom prst="rect">
            <a:avLst/>
          </a:prstGeom>
        </p:spPr>
        <p:txBody>
          <a:bodyPr/>
          <a:lstStyle/>
          <a:p>
            <a:pPr lvl="0">
              <a:defRPr sz="1800">
                <a:solidFill>
                  <a:srgbClr val="000000"/>
                </a:solidFill>
                <a:uFillTx/>
              </a:defRPr>
            </a:pPr>
            <a:r>
              <a:rPr sz="6200">
                <a:solidFill>
                  <a:srgbClr val="E8EFF4"/>
                </a:solidFill>
                <a:uFill>
                  <a:solidFill>
                    <a:srgbClr val="E8EFF4"/>
                  </a:solidFill>
                </a:uFill>
              </a:rPr>
              <a:t>Title Text</a:t>
            </a:r>
          </a:p>
        </p:txBody>
      </p:sp>
      <p:sp>
        <p:nvSpPr>
          <p:cNvPr id="53" name="Shape 53"/>
          <p:cNvSpPr/>
          <p:nvPr>
            <p:ph type="body" idx="1"/>
          </p:nvPr>
        </p:nvSpPr>
        <p:spPr>
          <a:prstGeom prst="rect">
            <a:avLst/>
          </a:prstGeom>
        </p:spPr>
        <p:txBody>
          <a:bodyPr/>
          <a:lstStyle/>
          <a:p>
            <a:pPr lvl="0">
              <a:defRPr sz="1800">
                <a:solidFill>
                  <a:srgbClr val="000000"/>
                </a:solidFill>
                <a:uFillTx/>
              </a:defRPr>
            </a:pPr>
            <a:r>
              <a:rPr sz="4400">
                <a:solidFill>
                  <a:srgbClr val="FFFFFF"/>
                </a:solidFill>
                <a:uFill>
                  <a:solidFill>
                    <a:srgbClr val="FFFFFF"/>
                  </a:solidFill>
                </a:uFill>
              </a:rPr>
              <a:t>Body Level One</a:t>
            </a:r>
            <a:endParaRPr sz="4400">
              <a:solidFill>
                <a:srgbClr val="FFFFFF"/>
              </a:solidFill>
              <a:uFill>
                <a:solidFill>
                  <a:srgbClr val="FFFFFF"/>
                </a:solidFill>
              </a:uFill>
            </a:endParaRPr>
          </a:p>
          <a:p>
            <a:pPr lvl="1">
              <a:defRPr sz="1800">
                <a:solidFill>
                  <a:srgbClr val="000000"/>
                </a:solidFill>
                <a:uFillTx/>
              </a:defRPr>
            </a:pPr>
            <a:r>
              <a:rPr sz="4400">
                <a:solidFill>
                  <a:srgbClr val="FFFFFF"/>
                </a:solidFill>
                <a:uFill>
                  <a:solidFill>
                    <a:srgbClr val="FFFFFF"/>
                  </a:solidFill>
                </a:uFill>
              </a:rPr>
              <a:t>Body Level Two</a:t>
            </a:r>
            <a:endParaRPr sz="4400">
              <a:solidFill>
                <a:srgbClr val="FFFFFF"/>
              </a:solidFill>
              <a:uFill>
                <a:solidFill>
                  <a:srgbClr val="FFFFFF"/>
                </a:solidFill>
              </a:uFill>
            </a:endParaRPr>
          </a:p>
          <a:p>
            <a:pPr lvl="2">
              <a:defRPr sz="1800">
                <a:solidFill>
                  <a:srgbClr val="000000"/>
                </a:solidFill>
                <a:uFillTx/>
              </a:defRPr>
            </a:pPr>
            <a:r>
              <a:rPr sz="4400">
                <a:solidFill>
                  <a:srgbClr val="FFFFFF"/>
                </a:solidFill>
                <a:uFill>
                  <a:solidFill>
                    <a:srgbClr val="FFFFFF"/>
                  </a:solidFill>
                </a:uFill>
              </a:rPr>
              <a:t>Body Level Three</a:t>
            </a:r>
            <a:endParaRPr sz="4400">
              <a:solidFill>
                <a:srgbClr val="FFFFFF"/>
              </a:solidFill>
              <a:uFill>
                <a:solidFill>
                  <a:srgbClr val="FFFFFF"/>
                </a:solidFill>
              </a:uFill>
            </a:endParaRPr>
          </a:p>
          <a:p>
            <a:pPr lvl="3">
              <a:defRPr sz="1800">
                <a:solidFill>
                  <a:srgbClr val="000000"/>
                </a:solidFill>
                <a:uFillTx/>
              </a:defRPr>
            </a:pPr>
            <a:r>
              <a:rPr sz="4400">
                <a:solidFill>
                  <a:srgbClr val="FFFFFF"/>
                </a:solidFill>
                <a:uFill>
                  <a:solidFill>
                    <a:srgbClr val="FFFFFF"/>
                  </a:solidFill>
                </a:uFill>
              </a:rPr>
              <a:t>Body Level Four</a:t>
            </a:r>
            <a:endParaRPr sz="4400">
              <a:solidFill>
                <a:srgbClr val="FFFFFF"/>
              </a:solidFill>
              <a:uFill>
                <a:solidFill>
                  <a:srgbClr val="FFFFFF"/>
                </a:solidFill>
              </a:uFill>
            </a:endParaRPr>
          </a:p>
          <a:p>
            <a:pPr lvl="4">
              <a:defRPr sz="1800">
                <a:solidFill>
                  <a:srgbClr val="000000"/>
                </a:solidFill>
                <a:uFillTx/>
              </a:defRPr>
            </a:pPr>
            <a:r>
              <a:rPr sz="4400">
                <a:solidFill>
                  <a:srgbClr val="FFFFFF"/>
                </a:solidFill>
                <a:uFill>
                  <a:solidFill>
                    <a:srgbClr val="FFFFFF"/>
                  </a:solidFill>
                </a:uFill>
              </a:rPr>
              <a:t>Body Level Five</a:t>
            </a:r>
          </a:p>
        </p:txBody>
      </p:sp>
      <p:sp>
        <p:nvSpPr>
          <p:cNvPr id="54" name="Shape 54"/>
          <p:cNvSpPr/>
          <p:nvPr>
            <p:ph type="sldNum" sz="quarter" idx="2"/>
          </p:nvPr>
        </p:nvSpPr>
        <p:spPr>
          <a:prstGeom prst="rect">
            <a:avLst/>
          </a:prstGeom>
        </p:spPr>
        <p:txBody>
          <a:bodyPr/>
          <a:lstStyle/>
          <a:p>
            <a:pPr lvl="0">
              <a:defRPr>
                <a:effectLst/>
              </a:defRPr>
            </a:pPr>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1_Default Design">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lvl="0">
              <a:defRPr sz="1800">
                <a:solidFill>
                  <a:srgbClr val="000000"/>
                </a:solidFill>
                <a:uFillTx/>
              </a:defRPr>
            </a:pPr>
            <a:r>
              <a:rPr sz="6200">
                <a:solidFill>
                  <a:srgbClr val="E8EFF4"/>
                </a:solidFill>
                <a:uFill>
                  <a:solidFill>
                    <a:srgbClr val="E8EFF4"/>
                  </a:solidFill>
                </a:uFill>
              </a:rPr>
              <a:t>Title Text</a:t>
            </a:r>
          </a:p>
        </p:txBody>
      </p:sp>
      <p:sp>
        <p:nvSpPr>
          <p:cNvPr id="57" name="Shape 57"/>
          <p:cNvSpPr/>
          <p:nvPr>
            <p:ph type="body" idx="1"/>
          </p:nvPr>
        </p:nvSpPr>
        <p:spPr>
          <a:prstGeom prst="rect">
            <a:avLst/>
          </a:prstGeom>
        </p:spPr>
        <p:txBody>
          <a:bodyPr/>
          <a:lstStyle/>
          <a:p>
            <a:pPr lvl="0">
              <a:defRPr sz="1800">
                <a:solidFill>
                  <a:srgbClr val="000000"/>
                </a:solidFill>
                <a:uFillTx/>
              </a:defRPr>
            </a:pPr>
            <a:r>
              <a:rPr sz="4400">
                <a:solidFill>
                  <a:srgbClr val="FFFFFF"/>
                </a:solidFill>
                <a:uFill>
                  <a:solidFill>
                    <a:srgbClr val="FFFFFF"/>
                  </a:solidFill>
                </a:uFill>
              </a:rPr>
              <a:t>Body Level One</a:t>
            </a:r>
            <a:endParaRPr sz="4400">
              <a:solidFill>
                <a:srgbClr val="FFFFFF"/>
              </a:solidFill>
              <a:uFill>
                <a:solidFill>
                  <a:srgbClr val="FFFFFF"/>
                </a:solidFill>
              </a:uFill>
            </a:endParaRPr>
          </a:p>
          <a:p>
            <a:pPr lvl="1">
              <a:defRPr sz="1800">
                <a:solidFill>
                  <a:srgbClr val="000000"/>
                </a:solidFill>
                <a:uFillTx/>
              </a:defRPr>
            </a:pPr>
            <a:r>
              <a:rPr sz="4400">
                <a:solidFill>
                  <a:srgbClr val="FFFFFF"/>
                </a:solidFill>
                <a:uFill>
                  <a:solidFill>
                    <a:srgbClr val="FFFFFF"/>
                  </a:solidFill>
                </a:uFill>
              </a:rPr>
              <a:t>Body Level Two</a:t>
            </a:r>
            <a:endParaRPr sz="4400">
              <a:solidFill>
                <a:srgbClr val="FFFFFF"/>
              </a:solidFill>
              <a:uFill>
                <a:solidFill>
                  <a:srgbClr val="FFFFFF"/>
                </a:solidFill>
              </a:uFill>
            </a:endParaRPr>
          </a:p>
          <a:p>
            <a:pPr lvl="2">
              <a:defRPr sz="1800">
                <a:solidFill>
                  <a:srgbClr val="000000"/>
                </a:solidFill>
                <a:uFillTx/>
              </a:defRPr>
            </a:pPr>
            <a:r>
              <a:rPr sz="4400">
                <a:solidFill>
                  <a:srgbClr val="FFFFFF"/>
                </a:solidFill>
                <a:uFill>
                  <a:solidFill>
                    <a:srgbClr val="FFFFFF"/>
                  </a:solidFill>
                </a:uFill>
              </a:rPr>
              <a:t>Body Level Three</a:t>
            </a:r>
            <a:endParaRPr sz="4400">
              <a:solidFill>
                <a:srgbClr val="FFFFFF"/>
              </a:solidFill>
              <a:uFill>
                <a:solidFill>
                  <a:srgbClr val="FFFFFF"/>
                </a:solidFill>
              </a:uFill>
            </a:endParaRPr>
          </a:p>
          <a:p>
            <a:pPr lvl="3">
              <a:defRPr sz="1800">
                <a:solidFill>
                  <a:srgbClr val="000000"/>
                </a:solidFill>
                <a:uFillTx/>
              </a:defRPr>
            </a:pPr>
            <a:r>
              <a:rPr sz="4400">
                <a:solidFill>
                  <a:srgbClr val="FFFFFF"/>
                </a:solidFill>
                <a:uFill>
                  <a:solidFill>
                    <a:srgbClr val="FFFFFF"/>
                  </a:solidFill>
                </a:uFill>
              </a:rPr>
              <a:t>Body Level Four</a:t>
            </a:r>
            <a:endParaRPr sz="4400">
              <a:solidFill>
                <a:srgbClr val="FFFFFF"/>
              </a:solidFill>
              <a:uFill>
                <a:solidFill>
                  <a:srgbClr val="FFFFFF"/>
                </a:solidFill>
              </a:uFill>
            </a:endParaRPr>
          </a:p>
          <a:p>
            <a:pPr lvl="4">
              <a:defRPr sz="1800">
                <a:solidFill>
                  <a:srgbClr val="000000"/>
                </a:solidFill>
                <a:uFillTx/>
              </a:defRPr>
            </a:pPr>
            <a:r>
              <a:rPr sz="4400">
                <a:solidFill>
                  <a:srgbClr val="FFFFFF"/>
                </a:solidFill>
                <a:uFill>
                  <a:solidFill>
                    <a:srgbClr val="FFFFFF"/>
                  </a:solidFill>
                </a:uFill>
              </a:rPr>
              <a:t>Body Level Five</a:t>
            </a:r>
          </a:p>
        </p:txBody>
      </p:sp>
      <p:sp>
        <p:nvSpPr>
          <p:cNvPr id="58" name="Shape 58"/>
          <p:cNvSpPr/>
          <p:nvPr>
            <p:ph type="sldNum" sz="quarter" idx="2"/>
          </p:nvPr>
        </p:nvSpPr>
        <p:spPr>
          <a:prstGeom prst="rect">
            <a:avLst/>
          </a:prstGeom>
        </p:spPr>
        <p:txBody>
          <a:bodyPr/>
          <a:lstStyle/>
          <a:p>
            <a:pPr lvl="0">
              <a:defRPr>
                <a:effectLst/>
              </a:defRPr>
            </a:pPr>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 name="Shape 9"/>
          <p:cNvSpPr/>
          <p:nvPr/>
        </p:nvSpPr>
        <p:spPr>
          <a:xfrm>
            <a:off x="5981700" y="4508500"/>
            <a:ext cx="104295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effectLst/>
              </a:defRPr>
            </a:pPr>
            <a:r>
              <a:rPr sz="4200">
                <a:solidFill>
                  <a:srgbClr val="FFFFFF"/>
                </a:solidFill>
                <a:effectLst>
                  <a:outerShdw sx="100000" sy="100000" kx="0" ky="0" algn="b" rotWithShape="0" blurRad="50800" dist="38100" dir="5400000">
                    <a:srgbClr val="000000"/>
                  </a:outerShdw>
                </a:effectLst>
              </a:rPr>
              <a:t>Text</a:t>
            </a:r>
          </a:p>
        </p:txBody>
      </p:sp>
      <p:sp>
        <p:nvSpPr>
          <p:cNvPr id="10" name="Shape 10"/>
          <p:cNvSpPr/>
          <p:nvPr>
            <p:ph type="title"/>
          </p:nvPr>
        </p:nvSpPr>
        <p:spPr>
          <a:xfrm>
            <a:off x="787400" y="6807200"/>
            <a:ext cx="11430000" cy="1219200"/>
          </a:xfrm>
          <a:prstGeom prst="rect">
            <a:avLst/>
          </a:prstGeom>
        </p:spPr>
        <p:txBody>
          <a:bodyPr lIns="0" tIns="0" rIns="0" bIns="0" anchor="b">
            <a:normAutofit fontScale="100000" lnSpcReduction="0"/>
          </a:bodyPr>
          <a:lstStyle>
            <a:lvl1pPr marR="0" indent="0" algn="l" defTabSz="584200">
              <a:defRPr sz="7200">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
        <p:nvSpPr>
          <p:cNvPr id="11" name="Shape 11"/>
          <p:cNvSpPr/>
          <p:nvPr>
            <p:ph type="body" idx="1"/>
          </p:nvPr>
        </p:nvSpPr>
        <p:spPr>
          <a:xfrm>
            <a:off x="787400" y="8013700"/>
            <a:ext cx="11430000" cy="1562100"/>
          </a:xfrm>
          <a:prstGeom prst="rect">
            <a:avLst/>
          </a:prstGeom>
        </p:spPr>
        <p:txBody>
          <a:bodyPr>
            <a:normAutofit fontScale="100000" lnSpcReduction="0"/>
          </a:bodyPr>
          <a:lstStyle>
            <a:lvl1pPr marL="0" marR="0" indent="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5p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One</a:t>
            </a:r>
            <a:endParaRPr sz="4200">
              <a:solidFill>
                <a:srgbClr val="73BFFF"/>
              </a:solidFill>
              <a:effectLst>
                <a:outerShdw sx="100000" sy="100000" kx="0" ky="0" algn="b" rotWithShape="0" blurRad="50800" dist="38100" dir="5400000">
                  <a:srgbClr val="000000"/>
                </a:outerShdw>
              </a:effectLst>
            </a:endParaRPr>
          </a:p>
          <a:p>
            <a:pPr lvl="1">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Two</a:t>
            </a:r>
            <a:endParaRPr sz="4200">
              <a:solidFill>
                <a:srgbClr val="73BFFF"/>
              </a:solidFill>
              <a:effectLst>
                <a:outerShdw sx="100000" sy="100000" kx="0" ky="0" algn="b" rotWithShape="0" blurRad="50800" dist="38100" dir="5400000">
                  <a:srgbClr val="000000"/>
                </a:outerShdw>
              </a:effectLst>
            </a:endParaRPr>
          </a:p>
          <a:p>
            <a:pPr lvl="2">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Three</a:t>
            </a:r>
            <a:endParaRPr sz="4200">
              <a:solidFill>
                <a:srgbClr val="73BFFF"/>
              </a:solidFill>
              <a:effectLst>
                <a:outerShdw sx="100000" sy="100000" kx="0" ky="0" algn="b" rotWithShape="0" blurRad="50800" dist="38100" dir="5400000">
                  <a:srgbClr val="000000"/>
                </a:outerShdw>
              </a:effectLst>
            </a:endParaRPr>
          </a:p>
          <a:p>
            <a:pPr lvl="3">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Four</a:t>
            </a:r>
            <a:endParaRPr sz="4200">
              <a:solidFill>
                <a:srgbClr val="73BFFF"/>
              </a:solidFill>
              <a:effectLst>
                <a:outerShdw sx="100000" sy="100000" kx="0" ky="0" algn="b" rotWithShape="0" blurRad="50800" dist="38100" dir="5400000">
                  <a:srgbClr val="000000"/>
                </a:outerShdw>
              </a:effectLst>
            </a:endParaRPr>
          </a:p>
          <a:p>
            <a:pPr lvl="4">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787400" y="3657600"/>
            <a:ext cx="11430000" cy="2438400"/>
          </a:xfrm>
          <a:prstGeom prst="rect">
            <a:avLst/>
          </a:prstGeom>
        </p:spPr>
        <p:txBody>
          <a:bodyPr lIns="0" tIns="0" rIns="0" bIns="0">
            <a:normAutofit fontScale="100000" lnSpcReduction="0"/>
          </a:bodyPr>
          <a:lstStyle>
            <a:lvl1pPr marR="0" indent="0" algn="l" defTabSz="584200">
              <a:defRPr sz="7200">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 name="Shape 15"/>
          <p:cNvSpPr/>
          <p:nvPr>
            <p:ph type="title"/>
          </p:nvPr>
        </p:nvSpPr>
        <p:spPr>
          <a:xfrm>
            <a:off x="787400" y="1384300"/>
            <a:ext cx="5638800" cy="3505200"/>
          </a:xfrm>
          <a:prstGeom prst="rect">
            <a:avLst/>
          </a:prstGeom>
        </p:spPr>
        <p:txBody>
          <a:bodyPr lIns="0" tIns="0" rIns="0" bIns="0" anchor="b">
            <a:normAutofit fontScale="100000" lnSpcReduction="0"/>
          </a:bodyPr>
          <a:lstStyle>
            <a:lvl1pPr marR="0" indent="0" algn="l" defTabSz="584200">
              <a:defRPr sz="7200">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
        <p:nvSpPr>
          <p:cNvPr id="16" name="Shape 16"/>
          <p:cNvSpPr/>
          <p:nvPr>
            <p:ph type="body" idx="1"/>
          </p:nvPr>
        </p:nvSpPr>
        <p:spPr>
          <a:xfrm>
            <a:off x="787400" y="4876800"/>
            <a:ext cx="5638800" cy="3759200"/>
          </a:xfrm>
          <a:prstGeom prst="rect">
            <a:avLst/>
          </a:prstGeom>
        </p:spPr>
        <p:txBody>
          <a:bodyPr>
            <a:normAutofit fontScale="100000" lnSpcReduction="0"/>
          </a:bodyPr>
          <a:lstStyle>
            <a:lvl1pPr marL="0" marR="0" indent="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defTabSz="584200">
              <a:spcBef>
                <a:spcPts val="0"/>
              </a:spcBef>
              <a:buSzTx/>
              <a:buNone/>
              <a:defRPr sz="4200">
                <a:solidFill>
                  <a:srgbClr val="73BFFF"/>
                </a:solidFill>
                <a:effectLst>
                  <a:outerShdw sx="100000" sy="100000" kx="0" ky="0" algn="b" rotWithShape="0" blurRad="50800" dist="38100" dir="5400000">
                    <a:srgbClr val="000000"/>
                  </a:outerShdw>
                </a:effectLst>
                <a:uFillTx/>
                <a:latin typeface="+mn-lt"/>
                <a:ea typeface="+mn-ea"/>
                <a:cs typeface="+mn-cs"/>
                <a:sym typeface="Helvetica Neue Light"/>
              </a:defRPr>
            </a:lvl5p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One</a:t>
            </a:r>
            <a:endParaRPr sz="4200">
              <a:solidFill>
                <a:srgbClr val="73BFFF"/>
              </a:solidFill>
              <a:effectLst>
                <a:outerShdw sx="100000" sy="100000" kx="0" ky="0" algn="b" rotWithShape="0" blurRad="50800" dist="38100" dir="5400000">
                  <a:srgbClr val="000000"/>
                </a:outerShdw>
              </a:effectLst>
            </a:endParaRPr>
          </a:p>
          <a:p>
            <a:pPr lvl="1">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Two</a:t>
            </a:r>
            <a:endParaRPr sz="4200">
              <a:solidFill>
                <a:srgbClr val="73BFFF"/>
              </a:solidFill>
              <a:effectLst>
                <a:outerShdw sx="100000" sy="100000" kx="0" ky="0" algn="b" rotWithShape="0" blurRad="50800" dist="38100" dir="5400000">
                  <a:srgbClr val="000000"/>
                </a:outerShdw>
              </a:effectLst>
            </a:endParaRPr>
          </a:p>
          <a:p>
            <a:pPr lvl="2">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Three</a:t>
            </a:r>
            <a:endParaRPr sz="4200">
              <a:solidFill>
                <a:srgbClr val="73BFFF"/>
              </a:solidFill>
              <a:effectLst>
                <a:outerShdw sx="100000" sy="100000" kx="0" ky="0" algn="b" rotWithShape="0" blurRad="50800" dist="38100" dir="5400000">
                  <a:srgbClr val="000000"/>
                </a:outerShdw>
              </a:effectLst>
            </a:endParaRPr>
          </a:p>
          <a:p>
            <a:pPr lvl="3">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Four</a:t>
            </a:r>
            <a:endParaRPr sz="4200">
              <a:solidFill>
                <a:srgbClr val="73BFFF"/>
              </a:solidFill>
              <a:effectLst>
                <a:outerShdw sx="100000" sy="100000" kx="0" ky="0" algn="b" rotWithShape="0" blurRad="50800" dist="38100" dir="5400000">
                  <a:srgbClr val="000000"/>
                </a:outerShdw>
              </a:effectLst>
            </a:endParaRPr>
          </a:p>
          <a:p>
            <a:pPr lvl="4">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Shape 18"/>
          <p:cNvSpPr/>
          <p:nvPr>
            <p:ph type="title"/>
          </p:nvPr>
        </p:nvSpPr>
        <p:spPr>
          <a:xfrm>
            <a:off x="787400" y="254000"/>
            <a:ext cx="11430000" cy="2438400"/>
          </a:xfrm>
          <a:prstGeom prst="rect">
            <a:avLst/>
          </a:prstGeom>
        </p:spPr>
        <p:txBody>
          <a:bodyPr lIns="0" tIns="0" rIns="0" bIns="0">
            <a:normAutofit fontScale="100000" lnSpcReduction="0"/>
          </a:bodyPr>
          <a:lstStyle>
            <a:lvl1pPr marR="0" indent="0" algn="l" defTabSz="584200">
              <a:defRPr sz="7200">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title"/>
          </p:nvPr>
        </p:nvSpPr>
        <p:spPr>
          <a:xfrm>
            <a:off x="787400" y="254000"/>
            <a:ext cx="11430000" cy="2438400"/>
          </a:xfrm>
          <a:prstGeom prst="rect">
            <a:avLst/>
          </a:prstGeom>
        </p:spPr>
        <p:txBody>
          <a:bodyPr lIns="0" tIns="0" rIns="0" bIns="0">
            <a:normAutofit fontScale="100000" lnSpcReduction="0"/>
          </a:bodyPr>
          <a:lstStyle>
            <a:lvl1pPr marR="0" indent="0" algn="l" defTabSz="584200">
              <a:defRPr sz="7200">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
        <p:nvSpPr>
          <p:cNvPr id="21" name="Shape 21"/>
          <p:cNvSpPr/>
          <p:nvPr>
            <p:ph type="body" idx="1"/>
          </p:nvPr>
        </p:nvSpPr>
        <p:spPr>
          <a:xfrm>
            <a:off x="787400" y="2768600"/>
            <a:ext cx="11430000" cy="5715000"/>
          </a:xfrm>
          <a:prstGeom prst="rect">
            <a:avLst/>
          </a:prstGeom>
        </p:spPr>
        <p:txBody>
          <a:bodyPr anchor="ctr">
            <a:normAutofit fontScale="100000" lnSpcReduction="0"/>
          </a:bodyPr>
          <a:lstStyle>
            <a:lvl1pPr marL="444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5pPr>
          </a:lstStyle>
          <a:p>
            <a:pPr lvl="0">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One</a:t>
            </a:r>
            <a:endParaRPr sz="3600">
              <a:solidFill>
                <a:srgbClr val="FFFFFF"/>
              </a:solidFill>
              <a:effectLst>
                <a:outerShdw sx="100000" sy="100000" kx="0" ky="0" algn="b" rotWithShape="0" blurRad="50800" dist="38100" dir="5400000">
                  <a:srgbClr val="000000"/>
                </a:outerShdw>
              </a:effectLst>
            </a:endParaRPr>
          </a:p>
          <a:p>
            <a:pPr lvl="1">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Two</a:t>
            </a:r>
            <a:endParaRPr sz="3600">
              <a:solidFill>
                <a:srgbClr val="FFFFFF"/>
              </a:solidFill>
              <a:effectLst>
                <a:outerShdw sx="100000" sy="100000" kx="0" ky="0" algn="b" rotWithShape="0" blurRad="50800" dist="38100" dir="5400000">
                  <a:srgbClr val="000000"/>
                </a:outerShdw>
              </a:effectLst>
            </a:endParaRPr>
          </a:p>
          <a:p>
            <a:pPr lvl="2">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Three</a:t>
            </a:r>
            <a:endParaRPr sz="3600">
              <a:solidFill>
                <a:srgbClr val="FFFFFF"/>
              </a:solidFill>
              <a:effectLst>
                <a:outerShdw sx="100000" sy="100000" kx="0" ky="0" algn="b" rotWithShape="0" blurRad="50800" dist="38100" dir="5400000">
                  <a:srgbClr val="000000"/>
                </a:outerShdw>
              </a:effectLst>
            </a:endParaRPr>
          </a:p>
          <a:p>
            <a:pPr lvl="3">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Four</a:t>
            </a:r>
            <a:endParaRPr sz="3600">
              <a:solidFill>
                <a:srgbClr val="FFFFFF"/>
              </a:solidFill>
              <a:effectLst>
                <a:outerShdw sx="100000" sy="100000" kx="0" ky="0" algn="b" rotWithShape="0" blurRad="50800" dist="38100" dir="5400000">
                  <a:srgbClr val="000000"/>
                </a:outerShdw>
              </a:effectLst>
            </a:endParaRPr>
          </a:p>
          <a:p>
            <a:pPr lvl="4">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787400" y="254000"/>
            <a:ext cx="11430000" cy="2438400"/>
          </a:xfrm>
          <a:prstGeom prst="rect">
            <a:avLst/>
          </a:prstGeom>
        </p:spPr>
        <p:txBody>
          <a:bodyPr lIns="0" tIns="0" rIns="0" bIns="0">
            <a:normAutofit fontScale="100000" lnSpcReduction="0"/>
          </a:bodyPr>
          <a:lstStyle>
            <a:lvl1pPr marR="0" indent="0" algn="l" defTabSz="584200">
              <a:defRPr sz="7200">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
        <p:nvSpPr>
          <p:cNvPr id="24" name="Shape 24"/>
          <p:cNvSpPr/>
          <p:nvPr>
            <p:ph type="body" idx="1"/>
          </p:nvPr>
        </p:nvSpPr>
        <p:spPr>
          <a:xfrm>
            <a:off x="787400" y="2768600"/>
            <a:ext cx="5422900" cy="5715000"/>
          </a:xfrm>
          <a:prstGeom prst="rect">
            <a:avLst/>
          </a:prstGeom>
        </p:spPr>
        <p:txBody>
          <a:bodyPr anchor="ctr">
            <a:normAutofit fontScale="100000" lnSpcReduction="0"/>
          </a:bodyPr>
          <a:lstStyle>
            <a:lvl1pPr marL="444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5pPr>
          </a:lstStyle>
          <a:p>
            <a:pPr lvl="0">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One</a:t>
            </a:r>
            <a:endParaRPr sz="3600">
              <a:solidFill>
                <a:srgbClr val="FFFFFF"/>
              </a:solidFill>
              <a:effectLst>
                <a:outerShdw sx="100000" sy="100000" kx="0" ky="0" algn="b" rotWithShape="0" blurRad="50800" dist="38100" dir="5400000">
                  <a:srgbClr val="000000"/>
                </a:outerShdw>
              </a:effectLst>
            </a:endParaRPr>
          </a:p>
          <a:p>
            <a:pPr lvl="1">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Two</a:t>
            </a:r>
            <a:endParaRPr sz="3600">
              <a:solidFill>
                <a:srgbClr val="FFFFFF"/>
              </a:solidFill>
              <a:effectLst>
                <a:outerShdw sx="100000" sy="100000" kx="0" ky="0" algn="b" rotWithShape="0" blurRad="50800" dist="38100" dir="5400000">
                  <a:srgbClr val="000000"/>
                </a:outerShdw>
              </a:effectLst>
            </a:endParaRPr>
          </a:p>
          <a:p>
            <a:pPr lvl="2">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Three</a:t>
            </a:r>
            <a:endParaRPr sz="3600">
              <a:solidFill>
                <a:srgbClr val="FFFFFF"/>
              </a:solidFill>
              <a:effectLst>
                <a:outerShdw sx="100000" sy="100000" kx="0" ky="0" algn="b" rotWithShape="0" blurRad="50800" dist="38100" dir="5400000">
                  <a:srgbClr val="000000"/>
                </a:outerShdw>
              </a:effectLst>
            </a:endParaRPr>
          </a:p>
          <a:p>
            <a:pPr lvl="3">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Four</a:t>
            </a:r>
            <a:endParaRPr sz="3600">
              <a:solidFill>
                <a:srgbClr val="FFFFFF"/>
              </a:solidFill>
              <a:effectLst>
                <a:outerShdw sx="100000" sy="100000" kx="0" ky="0" algn="b" rotWithShape="0" blurRad="50800" dist="38100" dir="5400000">
                  <a:srgbClr val="000000"/>
                </a:outerShdw>
              </a:effectLst>
            </a:endParaRPr>
          </a:p>
          <a:p>
            <a:pPr lvl="4">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body" idx="1"/>
          </p:nvPr>
        </p:nvSpPr>
        <p:spPr>
          <a:xfrm>
            <a:off x="787400" y="1371600"/>
            <a:ext cx="11430000" cy="7010400"/>
          </a:xfrm>
          <a:prstGeom prst="rect">
            <a:avLst/>
          </a:prstGeom>
        </p:spPr>
        <p:txBody>
          <a:bodyPr anchor="ctr">
            <a:normAutofit fontScale="100000" lnSpcReduction="0"/>
          </a:bodyPr>
          <a:lstStyle>
            <a:lvl1pPr marL="444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defTabSz="584200">
              <a:spcBef>
                <a:spcPts val="3600"/>
              </a:spcBef>
              <a:buSzPct val="30000"/>
              <a:buBlip>
                <a:blip r:embed="rId3"/>
              </a:buBlip>
              <a:defRPr sz="3600">
                <a:effectLst>
                  <a:outerShdw sx="100000" sy="100000" kx="0" ky="0" algn="b" rotWithShape="0" blurRad="50800" dist="38100" dir="5400000">
                    <a:srgbClr val="000000"/>
                  </a:outerShdw>
                </a:effectLst>
                <a:uFillTx/>
                <a:latin typeface="+mn-lt"/>
                <a:ea typeface="+mn-ea"/>
                <a:cs typeface="+mn-cs"/>
                <a:sym typeface="Helvetica Neue Light"/>
              </a:defRPr>
            </a:lvl5pPr>
          </a:lstStyle>
          <a:p>
            <a:pPr lvl="0">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One</a:t>
            </a:r>
            <a:endParaRPr sz="3600">
              <a:solidFill>
                <a:srgbClr val="FFFFFF"/>
              </a:solidFill>
              <a:effectLst>
                <a:outerShdw sx="100000" sy="100000" kx="0" ky="0" algn="b" rotWithShape="0" blurRad="50800" dist="38100" dir="5400000">
                  <a:srgbClr val="000000"/>
                </a:outerShdw>
              </a:effectLst>
            </a:endParaRPr>
          </a:p>
          <a:p>
            <a:pPr lvl="1">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Two</a:t>
            </a:r>
            <a:endParaRPr sz="3600">
              <a:solidFill>
                <a:srgbClr val="FFFFFF"/>
              </a:solidFill>
              <a:effectLst>
                <a:outerShdw sx="100000" sy="100000" kx="0" ky="0" algn="b" rotWithShape="0" blurRad="50800" dist="38100" dir="5400000">
                  <a:srgbClr val="000000"/>
                </a:outerShdw>
              </a:effectLst>
            </a:endParaRPr>
          </a:p>
          <a:p>
            <a:pPr lvl="2">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Three</a:t>
            </a:r>
            <a:endParaRPr sz="3600">
              <a:solidFill>
                <a:srgbClr val="FFFFFF"/>
              </a:solidFill>
              <a:effectLst>
                <a:outerShdw sx="100000" sy="100000" kx="0" ky="0" algn="b" rotWithShape="0" blurRad="50800" dist="38100" dir="5400000">
                  <a:srgbClr val="000000"/>
                </a:outerShdw>
              </a:effectLst>
            </a:endParaRPr>
          </a:p>
          <a:p>
            <a:pPr lvl="3">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Four</a:t>
            </a:r>
            <a:endParaRPr sz="3600">
              <a:solidFill>
                <a:srgbClr val="FFFFFF"/>
              </a:solidFill>
              <a:effectLst>
                <a:outerShdw sx="100000" sy="100000" kx="0" ky="0" algn="b" rotWithShape="0" blurRad="50800" dist="38100" dir="5400000">
                  <a:srgbClr val="000000"/>
                </a:outerShdw>
              </a:effectLst>
            </a:endParaRPr>
          </a:p>
          <a:p>
            <a:pPr lvl="4">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650239" y="130949"/>
            <a:ext cx="11704322" cy="2144891"/>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lstStyle/>
          <a:p>
            <a:pPr lvl="0">
              <a:defRPr sz="1800">
                <a:solidFill>
                  <a:srgbClr val="000000"/>
                </a:solidFill>
                <a:uFillTx/>
              </a:defRPr>
            </a:pPr>
            <a:r>
              <a:rPr sz="6200">
                <a:solidFill>
                  <a:srgbClr val="E8EFF4"/>
                </a:solidFill>
                <a:uFill>
                  <a:solidFill>
                    <a:srgbClr val="E8EFF4"/>
                  </a:solidFill>
                </a:uFill>
              </a:rPr>
              <a:t>Title Text</a:t>
            </a:r>
          </a:p>
        </p:txBody>
      </p:sp>
      <p:sp>
        <p:nvSpPr>
          <p:cNvPr id="3" name="Shape 3"/>
          <p:cNvSpPr/>
          <p:nvPr>
            <p:ph type="body" idx="1"/>
          </p:nvPr>
        </p:nvSpPr>
        <p:spPr>
          <a:xfrm>
            <a:off x="650239" y="2275839"/>
            <a:ext cx="11704322" cy="747776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defRPr sz="1800">
                <a:solidFill>
                  <a:srgbClr val="000000"/>
                </a:solidFill>
                <a:uFillTx/>
              </a:defRPr>
            </a:pPr>
            <a:r>
              <a:rPr sz="4400">
                <a:solidFill>
                  <a:srgbClr val="FFFFFF"/>
                </a:solidFill>
                <a:uFill>
                  <a:solidFill>
                    <a:srgbClr val="FFFFFF"/>
                  </a:solidFill>
                </a:uFill>
              </a:rPr>
              <a:t>Body Level One</a:t>
            </a:r>
            <a:endParaRPr sz="4400">
              <a:solidFill>
                <a:srgbClr val="FFFFFF"/>
              </a:solidFill>
              <a:uFill>
                <a:solidFill>
                  <a:srgbClr val="FFFFFF"/>
                </a:solidFill>
              </a:uFill>
            </a:endParaRPr>
          </a:p>
          <a:p>
            <a:pPr lvl="1">
              <a:defRPr sz="1800">
                <a:solidFill>
                  <a:srgbClr val="000000"/>
                </a:solidFill>
                <a:uFillTx/>
              </a:defRPr>
            </a:pPr>
            <a:r>
              <a:rPr sz="4400">
                <a:solidFill>
                  <a:srgbClr val="FFFFFF"/>
                </a:solidFill>
                <a:uFill>
                  <a:solidFill>
                    <a:srgbClr val="FFFFFF"/>
                  </a:solidFill>
                </a:uFill>
              </a:rPr>
              <a:t>Body Level Two</a:t>
            </a:r>
            <a:endParaRPr sz="4400">
              <a:solidFill>
                <a:srgbClr val="FFFFFF"/>
              </a:solidFill>
              <a:uFill>
                <a:solidFill>
                  <a:srgbClr val="FFFFFF"/>
                </a:solidFill>
              </a:uFill>
            </a:endParaRPr>
          </a:p>
          <a:p>
            <a:pPr lvl="2">
              <a:defRPr sz="1800">
                <a:solidFill>
                  <a:srgbClr val="000000"/>
                </a:solidFill>
                <a:uFillTx/>
              </a:defRPr>
            </a:pPr>
            <a:r>
              <a:rPr sz="4400">
                <a:solidFill>
                  <a:srgbClr val="FFFFFF"/>
                </a:solidFill>
                <a:uFill>
                  <a:solidFill>
                    <a:srgbClr val="FFFFFF"/>
                  </a:solidFill>
                </a:uFill>
              </a:rPr>
              <a:t>Body Level Three</a:t>
            </a:r>
            <a:endParaRPr sz="4400">
              <a:solidFill>
                <a:srgbClr val="FFFFFF"/>
              </a:solidFill>
              <a:uFill>
                <a:solidFill>
                  <a:srgbClr val="FFFFFF"/>
                </a:solidFill>
              </a:uFill>
            </a:endParaRPr>
          </a:p>
          <a:p>
            <a:pPr lvl="3">
              <a:defRPr sz="1800">
                <a:solidFill>
                  <a:srgbClr val="000000"/>
                </a:solidFill>
                <a:uFillTx/>
              </a:defRPr>
            </a:pPr>
            <a:r>
              <a:rPr sz="4400">
                <a:solidFill>
                  <a:srgbClr val="FFFFFF"/>
                </a:solidFill>
                <a:uFill>
                  <a:solidFill>
                    <a:srgbClr val="FFFFFF"/>
                  </a:solidFill>
                </a:uFill>
              </a:rPr>
              <a:t>Body Level Four</a:t>
            </a:r>
            <a:endParaRPr sz="4400">
              <a:solidFill>
                <a:srgbClr val="FFFFFF"/>
              </a:solidFill>
              <a:uFill>
                <a:solidFill>
                  <a:srgbClr val="FFFFFF"/>
                </a:solidFill>
              </a:uFill>
            </a:endParaRPr>
          </a:p>
          <a:p>
            <a:pPr lvl="4">
              <a:defRPr sz="1800">
                <a:solidFill>
                  <a:srgbClr val="000000"/>
                </a:solidFill>
                <a:uFillTx/>
              </a:defRPr>
            </a:pPr>
            <a:r>
              <a:rPr sz="4400">
                <a:solidFill>
                  <a:srgbClr val="FFFFFF"/>
                </a:solidFill>
                <a:uFill>
                  <a:solidFill>
                    <a:srgbClr val="FFFFFF"/>
                  </a:solidFill>
                </a:uFill>
              </a:rPr>
              <a:t>Body Level Five</a:t>
            </a:r>
          </a:p>
        </p:txBody>
      </p:sp>
      <p:sp>
        <p:nvSpPr>
          <p:cNvPr id="4" name="Shape 4"/>
          <p:cNvSpPr/>
          <p:nvPr>
            <p:ph type="sldNum" sz="quarter" idx="2"/>
          </p:nvPr>
        </p:nvSpPr>
        <p:spPr>
          <a:xfrm>
            <a:off x="10703846" y="8882098"/>
            <a:ext cx="266974" cy="259222"/>
          </a:xfrm>
          <a:prstGeom prst="rect">
            <a:avLst/>
          </a:prstGeom>
          <a:ln w="12700">
            <a:miter lim="400000"/>
          </a:ln>
        </p:spPr>
        <p:txBody>
          <a:bodyPr wrap="none" lIns="0" tIns="0" rIns="0" bIns="0">
            <a:spAutoFit/>
          </a:bodyPr>
          <a:lstStyle>
            <a:lvl1pPr>
              <a:defRPr sz="1800">
                <a:uFill>
                  <a:solidFill>
                    <a:srgbClr val="FFFFFF"/>
                  </a:solidFill>
                </a:uFill>
                <a:latin typeface="Arial"/>
                <a:ea typeface="Arial"/>
                <a:cs typeface="Arial"/>
                <a:sym typeface="Arial"/>
              </a:defRPr>
            </a:lvl1pPr>
          </a:lstStyle>
          <a:p>
            <a:pPr lvl="0">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spd="med" advClick="1"/>
  <p:txStyles>
    <p:titleStyle>
      <a:lvl1pPr marR="40639" indent="40639" algn="ctr">
        <a:defRPr sz="6200">
          <a:solidFill>
            <a:srgbClr val="E8EFF4"/>
          </a:solidFill>
          <a:uFill>
            <a:solidFill>
              <a:srgbClr val="E8EFF4"/>
            </a:solidFill>
          </a:uFill>
          <a:latin typeface="Arial"/>
          <a:ea typeface="Arial"/>
          <a:cs typeface="Arial"/>
          <a:sym typeface="Arial"/>
        </a:defRPr>
      </a:lvl1pPr>
      <a:lvl2pPr marR="40639" indent="40639" algn="ctr">
        <a:defRPr sz="6200">
          <a:solidFill>
            <a:srgbClr val="E8EFF4"/>
          </a:solidFill>
          <a:uFill>
            <a:solidFill>
              <a:srgbClr val="E8EFF4"/>
            </a:solidFill>
          </a:uFill>
          <a:latin typeface="Arial"/>
          <a:ea typeface="Arial"/>
          <a:cs typeface="Arial"/>
          <a:sym typeface="Arial"/>
        </a:defRPr>
      </a:lvl2pPr>
      <a:lvl3pPr marR="40639" indent="40639" algn="ctr">
        <a:defRPr sz="6200">
          <a:solidFill>
            <a:srgbClr val="E8EFF4"/>
          </a:solidFill>
          <a:uFill>
            <a:solidFill>
              <a:srgbClr val="E8EFF4"/>
            </a:solidFill>
          </a:uFill>
          <a:latin typeface="Arial"/>
          <a:ea typeface="Arial"/>
          <a:cs typeface="Arial"/>
          <a:sym typeface="Arial"/>
        </a:defRPr>
      </a:lvl3pPr>
      <a:lvl4pPr marR="40639" indent="40639" algn="ctr">
        <a:defRPr sz="6200">
          <a:solidFill>
            <a:srgbClr val="E8EFF4"/>
          </a:solidFill>
          <a:uFill>
            <a:solidFill>
              <a:srgbClr val="E8EFF4"/>
            </a:solidFill>
          </a:uFill>
          <a:latin typeface="Arial"/>
          <a:ea typeface="Arial"/>
          <a:cs typeface="Arial"/>
          <a:sym typeface="Arial"/>
        </a:defRPr>
      </a:lvl4pPr>
      <a:lvl5pPr marR="40639" indent="40639" algn="ctr">
        <a:defRPr sz="6200">
          <a:solidFill>
            <a:srgbClr val="E8EFF4"/>
          </a:solidFill>
          <a:uFill>
            <a:solidFill>
              <a:srgbClr val="E8EFF4"/>
            </a:solidFill>
          </a:uFill>
          <a:latin typeface="Arial"/>
          <a:ea typeface="Arial"/>
          <a:cs typeface="Arial"/>
          <a:sym typeface="Arial"/>
        </a:defRPr>
      </a:lvl5pPr>
      <a:lvl6pPr marR="40639" indent="40639" algn="ctr">
        <a:defRPr sz="6200">
          <a:solidFill>
            <a:srgbClr val="E8EFF4"/>
          </a:solidFill>
          <a:uFill>
            <a:solidFill>
              <a:srgbClr val="E8EFF4"/>
            </a:solidFill>
          </a:uFill>
          <a:latin typeface="Arial"/>
          <a:ea typeface="Arial"/>
          <a:cs typeface="Arial"/>
          <a:sym typeface="Arial"/>
        </a:defRPr>
      </a:lvl6pPr>
      <a:lvl7pPr marR="40639" indent="40639" algn="ctr">
        <a:defRPr sz="6200">
          <a:solidFill>
            <a:srgbClr val="E8EFF4"/>
          </a:solidFill>
          <a:uFill>
            <a:solidFill>
              <a:srgbClr val="E8EFF4"/>
            </a:solidFill>
          </a:uFill>
          <a:latin typeface="Arial"/>
          <a:ea typeface="Arial"/>
          <a:cs typeface="Arial"/>
          <a:sym typeface="Arial"/>
        </a:defRPr>
      </a:lvl7pPr>
      <a:lvl8pPr marR="40639" indent="40639" algn="ctr">
        <a:defRPr sz="6200">
          <a:solidFill>
            <a:srgbClr val="E8EFF4"/>
          </a:solidFill>
          <a:uFill>
            <a:solidFill>
              <a:srgbClr val="E8EFF4"/>
            </a:solidFill>
          </a:uFill>
          <a:latin typeface="Arial"/>
          <a:ea typeface="Arial"/>
          <a:cs typeface="Arial"/>
          <a:sym typeface="Arial"/>
        </a:defRPr>
      </a:lvl8pPr>
      <a:lvl9pPr marR="40639" indent="40639" algn="ctr">
        <a:defRPr sz="6200">
          <a:solidFill>
            <a:srgbClr val="E8EFF4"/>
          </a:solidFill>
          <a:uFill>
            <a:solidFill>
              <a:srgbClr val="E8EFF4"/>
            </a:solidFill>
          </a:uFill>
          <a:latin typeface="Arial"/>
          <a:ea typeface="Arial"/>
          <a:cs typeface="Arial"/>
          <a:sym typeface="Arial"/>
        </a:defRPr>
      </a:lvl9pPr>
    </p:titleStyle>
    <p:bodyStyle>
      <a:lvl1pPr marL="512127" marR="40639" indent="-471487">
        <a:spcBef>
          <a:spcPts val="700"/>
        </a:spcBef>
        <a:buSzPct val="100000"/>
        <a:buChar char="•"/>
        <a:defRPr sz="4400">
          <a:solidFill>
            <a:srgbClr val="FFFFFF"/>
          </a:solidFill>
          <a:uFill>
            <a:solidFill>
              <a:srgbClr val="FFFFFF"/>
            </a:solidFill>
          </a:uFill>
          <a:latin typeface="Arial"/>
          <a:ea typeface="Arial"/>
          <a:cs typeface="Arial"/>
          <a:sym typeface="Arial"/>
        </a:defRPr>
      </a:lvl1pPr>
      <a:lvl2pPr marL="946875" marR="40639" indent="-449035">
        <a:spcBef>
          <a:spcPts val="700"/>
        </a:spcBef>
        <a:buSzPct val="100000"/>
        <a:buChar char="–"/>
        <a:defRPr sz="4400">
          <a:solidFill>
            <a:srgbClr val="FFFFFF"/>
          </a:solidFill>
          <a:uFill>
            <a:solidFill>
              <a:srgbClr val="FFFFFF"/>
            </a:solidFill>
          </a:uFill>
          <a:latin typeface="Arial"/>
          <a:ea typeface="Arial"/>
          <a:cs typeface="Arial"/>
          <a:sym typeface="Arial"/>
        </a:defRPr>
      </a:lvl2pPr>
      <a:lvl3pPr marL="1374138" marR="40639" indent="-419100">
        <a:spcBef>
          <a:spcPts val="700"/>
        </a:spcBef>
        <a:buSzPct val="100000"/>
        <a:buChar char="•"/>
        <a:defRPr sz="4400">
          <a:solidFill>
            <a:srgbClr val="FFFFFF"/>
          </a:solidFill>
          <a:uFill>
            <a:solidFill>
              <a:srgbClr val="FFFFFF"/>
            </a:solidFill>
          </a:uFill>
          <a:latin typeface="Arial"/>
          <a:ea typeface="Arial"/>
          <a:cs typeface="Arial"/>
          <a:sym typeface="Arial"/>
        </a:defRPr>
      </a:lvl3pPr>
      <a:lvl4pPr marL="1915159" marR="40639" indent="-502920">
        <a:spcBef>
          <a:spcPts val="700"/>
        </a:spcBef>
        <a:buSzPct val="100000"/>
        <a:buChar char="–"/>
        <a:defRPr sz="4400">
          <a:solidFill>
            <a:srgbClr val="FFFFFF"/>
          </a:solidFill>
          <a:uFill>
            <a:solidFill>
              <a:srgbClr val="FFFFFF"/>
            </a:solidFill>
          </a:uFill>
          <a:latin typeface="Arial"/>
          <a:ea typeface="Arial"/>
          <a:cs typeface="Arial"/>
          <a:sym typeface="Arial"/>
        </a:defRPr>
      </a:lvl4pPr>
      <a:lvl5pPr marL="2372359" marR="40639" indent="-502920">
        <a:spcBef>
          <a:spcPts val="700"/>
        </a:spcBef>
        <a:buSzPct val="100000"/>
        <a:buChar char="»"/>
        <a:defRPr sz="4400">
          <a:solidFill>
            <a:srgbClr val="FFFFFF"/>
          </a:solidFill>
          <a:uFill>
            <a:solidFill>
              <a:srgbClr val="FFFFFF"/>
            </a:solidFill>
          </a:uFill>
          <a:latin typeface="Arial"/>
          <a:ea typeface="Arial"/>
          <a:cs typeface="Arial"/>
          <a:sym typeface="Arial"/>
        </a:defRPr>
      </a:lvl5pPr>
      <a:lvl6pPr marL="2372360" marR="40639" indent="-502920">
        <a:spcBef>
          <a:spcPts val="700"/>
        </a:spcBef>
        <a:buSzPct val="100000"/>
        <a:buChar char="•"/>
        <a:defRPr sz="4400">
          <a:solidFill>
            <a:srgbClr val="FFFFFF"/>
          </a:solidFill>
          <a:uFill>
            <a:solidFill>
              <a:srgbClr val="FFFFFF"/>
            </a:solidFill>
          </a:uFill>
          <a:latin typeface="Arial"/>
          <a:ea typeface="Arial"/>
          <a:cs typeface="Arial"/>
          <a:sym typeface="Arial"/>
        </a:defRPr>
      </a:lvl6pPr>
      <a:lvl7pPr marL="2372360" marR="40639" indent="-502920">
        <a:spcBef>
          <a:spcPts val="700"/>
        </a:spcBef>
        <a:buSzPct val="100000"/>
        <a:buChar char="•"/>
        <a:defRPr sz="4400">
          <a:solidFill>
            <a:srgbClr val="FFFFFF"/>
          </a:solidFill>
          <a:uFill>
            <a:solidFill>
              <a:srgbClr val="FFFFFF"/>
            </a:solidFill>
          </a:uFill>
          <a:latin typeface="Arial"/>
          <a:ea typeface="Arial"/>
          <a:cs typeface="Arial"/>
          <a:sym typeface="Arial"/>
        </a:defRPr>
      </a:lvl7pPr>
      <a:lvl8pPr marL="2372360" marR="40639" indent="-502920">
        <a:spcBef>
          <a:spcPts val="700"/>
        </a:spcBef>
        <a:buSzPct val="100000"/>
        <a:buChar char="•"/>
        <a:defRPr sz="4400">
          <a:solidFill>
            <a:srgbClr val="FFFFFF"/>
          </a:solidFill>
          <a:uFill>
            <a:solidFill>
              <a:srgbClr val="FFFFFF"/>
            </a:solidFill>
          </a:uFill>
          <a:latin typeface="Arial"/>
          <a:ea typeface="Arial"/>
          <a:cs typeface="Arial"/>
          <a:sym typeface="Arial"/>
        </a:defRPr>
      </a:lvl8pPr>
      <a:lvl9pPr marL="2372360" marR="40639" indent="-502920">
        <a:spcBef>
          <a:spcPts val="700"/>
        </a:spcBef>
        <a:buSzPct val="100000"/>
        <a:buChar char="•"/>
        <a:defRPr sz="4400">
          <a:solidFill>
            <a:srgbClr val="FFFFFF"/>
          </a:solidFill>
          <a:uFill>
            <a:solidFill>
              <a:srgbClr val="FFFFFF"/>
            </a:solidFill>
          </a:uFill>
          <a:latin typeface="Arial"/>
          <a:ea typeface="Arial"/>
          <a:cs typeface="Arial"/>
          <a:sym typeface="Arial"/>
        </a:defRPr>
      </a:lvl9pPr>
    </p:bodyStyle>
    <p:otherStyle>
      <a:lvl1pPr algn="ctr" defTabSz="584200">
        <a:defRPr>
          <a:solidFill>
            <a:schemeClr val="tx1"/>
          </a:solidFill>
          <a:uFill>
            <a:solidFill>
              <a:srgbClr val="FFFFFF"/>
            </a:solidFill>
          </a:uFill>
          <a:latin typeface="+mn-lt"/>
          <a:ea typeface="+mn-ea"/>
          <a:cs typeface="+mn-cs"/>
          <a:sym typeface="Arial"/>
        </a:defRPr>
      </a:lvl1pPr>
      <a:lvl2pPr indent="40639" algn="ctr" defTabSz="584200">
        <a:defRPr>
          <a:solidFill>
            <a:schemeClr val="tx1"/>
          </a:solidFill>
          <a:uFill>
            <a:solidFill>
              <a:srgbClr val="FFFFFF"/>
            </a:solidFill>
          </a:uFill>
          <a:latin typeface="+mn-lt"/>
          <a:ea typeface="+mn-ea"/>
          <a:cs typeface="+mn-cs"/>
          <a:sym typeface="Arial"/>
        </a:defRPr>
      </a:lvl2pPr>
      <a:lvl3pPr indent="40639" algn="ctr" defTabSz="584200">
        <a:defRPr>
          <a:solidFill>
            <a:schemeClr val="tx1"/>
          </a:solidFill>
          <a:uFill>
            <a:solidFill>
              <a:srgbClr val="FFFFFF"/>
            </a:solidFill>
          </a:uFill>
          <a:latin typeface="+mn-lt"/>
          <a:ea typeface="+mn-ea"/>
          <a:cs typeface="+mn-cs"/>
          <a:sym typeface="Arial"/>
        </a:defRPr>
      </a:lvl3pPr>
      <a:lvl4pPr indent="40639" algn="ctr" defTabSz="584200">
        <a:defRPr>
          <a:solidFill>
            <a:schemeClr val="tx1"/>
          </a:solidFill>
          <a:uFill>
            <a:solidFill>
              <a:srgbClr val="FFFFFF"/>
            </a:solidFill>
          </a:uFill>
          <a:latin typeface="+mn-lt"/>
          <a:ea typeface="+mn-ea"/>
          <a:cs typeface="+mn-cs"/>
          <a:sym typeface="Arial"/>
        </a:defRPr>
      </a:lvl4pPr>
      <a:lvl5pPr indent="40639" algn="ctr" defTabSz="584200">
        <a:defRPr>
          <a:solidFill>
            <a:schemeClr val="tx1"/>
          </a:solidFill>
          <a:uFill>
            <a:solidFill>
              <a:srgbClr val="FFFFFF"/>
            </a:solidFill>
          </a:uFill>
          <a:latin typeface="+mn-lt"/>
          <a:ea typeface="+mn-ea"/>
          <a:cs typeface="+mn-cs"/>
          <a:sym typeface="Arial"/>
        </a:defRPr>
      </a:lvl5pPr>
      <a:lvl6pPr indent="40639" algn="ctr" defTabSz="584200">
        <a:defRPr>
          <a:solidFill>
            <a:schemeClr val="tx1"/>
          </a:solidFill>
          <a:uFill>
            <a:solidFill>
              <a:srgbClr val="FFFFFF"/>
            </a:solidFill>
          </a:uFill>
          <a:latin typeface="+mn-lt"/>
          <a:ea typeface="+mn-ea"/>
          <a:cs typeface="+mn-cs"/>
          <a:sym typeface="Arial"/>
        </a:defRPr>
      </a:lvl6pPr>
      <a:lvl7pPr indent="40639" algn="ctr" defTabSz="584200">
        <a:defRPr>
          <a:solidFill>
            <a:schemeClr val="tx1"/>
          </a:solidFill>
          <a:uFill>
            <a:solidFill>
              <a:srgbClr val="FFFFFF"/>
            </a:solidFill>
          </a:uFill>
          <a:latin typeface="+mn-lt"/>
          <a:ea typeface="+mn-ea"/>
          <a:cs typeface="+mn-cs"/>
          <a:sym typeface="Arial"/>
        </a:defRPr>
      </a:lvl7pPr>
      <a:lvl8pPr indent="40639" algn="ctr" defTabSz="584200">
        <a:defRPr>
          <a:solidFill>
            <a:schemeClr val="tx1"/>
          </a:solidFill>
          <a:uFill>
            <a:solidFill>
              <a:srgbClr val="FFFFFF"/>
            </a:solidFill>
          </a:uFill>
          <a:latin typeface="+mn-lt"/>
          <a:ea typeface="+mn-ea"/>
          <a:cs typeface="+mn-cs"/>
          <a:sym typeface="Arial"/>
        </a:defRPr>
      </a:lvl8pPr>
      <a:lvl9pPr indent="40639" algn="ctr" defTabSz="584200">
        <a:defRPr>
          <a:solidFill>
            <a:schemeClr val="tx1"/>
          </a:solidFill>
          <a:uFill>
            <a:solidFill>
              <a:srgbClr val="FFFFFF"/>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1.png"/><Relationship Id="rId4" Type="http://schemas.openxmlformats.org/officeDocument/2006/relationships/image" Target="../media/image1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17.png"/><Relationship Id="rId4" Type="http://schemas.openxmlformats.org/officeDocument/2006/relationships/image" Target="../media/image1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7.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2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tif"/><Relationship Id="rId3" Type="http://schemas.openxmlformats.org/officeDocument/2006/relationships/image" Target="../media/image2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 Id="rId3" Type="http://schemas.openxmlformats.org/officeDocument/2006/relationships/image" Target="../media/image2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8.jpeg"/><Relationship Id="rId4" Type="http://schemas.openxmlformats.org/officeDocument/2006/relationships/image" Target="../media/image2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6.tif"/><Relationship Id="rId4" Type="http://schemas.openxmlformats.org/officeDocument/2006/relationships/image" Target="../media/image2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7.tif"/><Relationship Id="rId4" Type="http://schemas.openxmlformats.org/officeDocument/2006/relationships/image" Target="../media/image30.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4" name="Group 64"/>
          <p:cNvGrpSpPr/>
          <p:nvPr/>
        </p:nvGrpSpPr>
        <p:grpSpPr>
          <a:xfrm>
            <a:off x="635000" y="723900"/>
            <a:ext cx="11722100" cy="6146800"/>
            <a:chOff x="-190500" y="-190500"/>
            <a:chExt cx="11722100" cy="6146800"/>
          </a:xfrm>
        </p:grpSpPr>
        <p:pic>
          <p:nvPicPr>
            <p:cNvPr id="63" name="pasted-image.tif"/>
            <p:cNvPicPr/>
            <p:nvPr/>
          </p:nvPicPr>
          <p:blipFill>
            <a:blip r:embed="rId2">
              <a:extLst/>
            </a:blip>
            <a:srcRect l="0" t="11994" r="0" b="11994"/>
            <a:stretch>
              <a:fillRect/>
            </a:stretch>
          </p:blipFill>
          <p:spPr>
            <a:xfrm>
              <a:off x="0" y="0"/>
              <a:ext cx="11341100" cy="5740400"/>
            </a:xfrm>
            <a:prstGeom prst="rect">
              <a:avLst/>
            </a:prstGeom>
            <a:ln>
              <a:noFill/>
            </a:ln>
            <a:effectLst/>
          </p:spPr>
        </p:pic>
        <p:pic>
          <p:nvPicPr>
            <p:cNvPr id="62" name=""/>
            <p:cNvPicPr/>
            <p:nvPr/>
          </p:nvPicPr>
          <p:blipFill>
            <a:blip r:embed="rId3">
              <a:extLst/>
            </a:blip>
            <a:stretch>
              <a:fillRect/>
            </a:stretch>
          </p:blipFill>
          <p:spPr>
            <a:xfrm>
              <a:off x="-190500" y="-190500"/>
              <a:ext cx="11722100" cy="6146800"/>
            </a:xfrm>
            <a:prstGeom prst="rect">
              <a:avLst/>
            </a:prstGeom>
            <a:effectLst/>
          </p:spPr>
        </p:pic>
      </p:grpSp>
      <p:sp>
        <p:nvSpPr>
          <p:cNvPr id="65" name="Shape 65"/>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Making Disciples</a:t>
            </a:r>
          </a:p>
        </p:txBody>
      </p:sp>
      <p:sp>
        <p:nvSpPr>
          <p:cNvPr id="66" name="Shape 66"/>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The Call to Make Disciples (Part 1) </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1" name="Group 91"/>
          <p:cNvGrpSpPr/>
          <p:nvPr/>
        </p:nvGrpSpPr>
        <p:grpSpPr>
          <a:xfrm>
            <a:off x="1005311" y="1206499"/>
            <a:ext cx="10994178" cy="5778357"/>
            <a:chOff x="-190499" y="-190500"/>
            <a:chExt cx="10994177" cy="5778355"/>
          </a:xfrm>
        </p:grpSpPr>
        <p:pic>
          <p:nvPicPr>
            <p:cNvPr id="90" name="image1.png"/>
            <p:cNvPicPr/>
            <p:nvPr/>
          </p:nvPicPr>
          <p:blipFill>
            <a:blip r:embed="rId2">
              <a:extLst/>
            </a:blip>
            <a:srcRect l="0" t="9507" r="0" b="9507"/>
            <a:stretch>
              <a:fillRect/>
            </a:stretch>
          </p:blipFill>
          <p:spPr>
            <a:xfrm>
              <a:off x="0" y="0"/>
              <a:ext cx="10613178" cy="5371956"/>
            </a:xfrm>
            <a:prstGeom prst="rect">
              <a:avLst/>
            </a:prstGeom>
            <a:ln>
              <a:noFill/>
            </a:ln>
            <a:effectLst/>
          </p:spPr>
        </p:pic>
        <p:pic>
          <p:nvPicPr>
            <p:cNvPr id="89" name=""/>
            <p:cNvPicPr/>
            <p:nvPr/>
          </p:nvPicPr>
          <p:blipFill>
            <a:blip r:embed="rId3">
              <a:extLst/>
            </a:blip>
            <a:stretch>
              <a:fillRect/>
            </a:stretch>
          </p:blipFill>
          <p:spPr>
            <a:xfrm>
              <a:off x="-190500" y="-190500"/>
              <a:ext cx="10994178" cy="5778356"/>
            </a:xfrm>
            <a:prstGeom prst="rect">
              <a:avLst/>
            </a:prstGeom>
            <a:effectLst/>
          </p:spPr>
        </p:pic>
      </p:grpSp>
      <p:sp>
        <p:nvSpPr>
          <p:cNvPr id="92" name="Shape 92"/>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Making Disciples in NYC</a:t>
            </a:r>
          </a:p>
        </p:txBody>
      </p:sp>
      <p:sp>
        <p:nvSpPr>
          <p:cNvPr id="93" name="Shape 93"/>
          <p:cNvSpPr/>
          <p:nvPr>
            <p:ph type="body" idx="1"/>
          </p:nvPr>
        </p:nvSpPr>
        <p:spPr>
          <a:prstGeom prst="rect">
            <a:avLst/>
          </a:prstGeom>
        </p:spPr>
        <p:txBody>
          <a:bodyPr/>
          <a:lstStyle/>
          <a:p>
            <a:pPr lvl="0">
              <a:defRPr sz="1800">
                <a:solidFill>
                  <a:srgbClr val="000000"/>
                </a:solidFill>
                <a:effectLst/>
              </a:defRPr>
            </a:pP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Where</a:t>
            </a:r>
            <a:r>
              <a:rPr sz="4200">
                <a:solidFill>
                  <a:srgbClr val="73BFFF"/>
                </a:solidFill>
                <a:effectLst>
                  <a:outerShdw sx="100000" sy="100000" kx="0" ky="0" algn="b" rotWithShape="0" blurRad="50800" dist="38100" dir="5400000">
                    <a:srgbClr val="000000"/>
                  </a:outerShdw>
                </a:effectLst>
              </a:rPr>
              <a:t> &amp; </a:t>
            </a: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How</a:t>
            </a:r>
            <a:r>
              <a:rPr sz="4200">
                <a:solidFill>
                  <a:srgbClr val="73BFFF"/>
                </a:solidFill>
                <a:effectLst>
                  <a:outerShdw sx="100000" sy="100000" kx="0" ky="0" algn="b" rotWithShape="0" blurRad="50800" dist="38100" dir="5400000">
                    <a:srgbClr val="000000"/>
                  </a:outerShdw>
                </a:effectLst>
              </a:rPr>
              <a:t> to Start Sharing in Evangelism</a:t>
            </a:r>
            <a:endParaRPr sz="4200">
              <a:solidFill>
                <a:srgbClr val="73BFFF"/>
              </a:solidFill>
              <a:effectLst>
                <a:outerShdw sx="100000" sy="100000" kx="0" ky="0" algn="b" rotWithShape="0" blurRad="50800" dist="38100" dir="5400000">
                  <a:srgbClr val="000000"/>
                </a:outerShdw>
              </a:effectLst>
            </a:endParaRPr>
          </a:p>
        </p:txBody>
      </p:sp>
      <p:sp>
        <p:nvSpPr>
          <p:cNvPr id="94" name="Shape 94"/>
          <p:cNvSpPr/>
          <p:nvPr/>
        </p:nvSpPr>
        <p:spPr>
          <a:xfrm>
            <a:off x="787400" y="177800"/>
            <a:ext cx="11430000" cy="1219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l">
              <a:defRPr sz="7200"/>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Matthew 28:18-20 </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 name="image4.png"/>
          <p:cNvPicPr/>
          <p:nvPr/>
        </p:nvPicPr>
        <p:blipFill>
          <a:blip r:embed="rId2">
            <a:extLst/>
          </a:blip>
          <a:stretch>
            <a:fillRect/>
          </a:stretch>
        </p:blipFill>
        <p:spPr>
          <a:xfrm>
            <a:off x="4985173" y="325119"/>
            <a:ext cx="7739663" cy="8924998"/>
          </a:xfrm>
          <a:prstGeom prst="rect">
            <a:avLst/>
          </a:prstGeom>
          <a:ln w="12700">
            <a:miter lim="400000"/>
          </a:ln>
        </p:spPr>
      </p:pic>
      <p:grpSp>
        <p:nvGrpSpPr>
          <p:cNvPr id="99" name="Group 99"/>
          <p:cNvGrpSpPr/>
          <p:nvPr/>
        </p:nvGrpSpPr>
        <p:grpSpPr>
          <a:xfrm>
            <a:off x="6285653" y="8561493"/>
            <a:ext cx="6177281" cy="650241"/>
            <a:chOff x="0" y="0"/>
            <a:chExt cx="6177280" cy="650240"/>
          </a:xfrm>
        </p:grpSpPr>
        <p:sp>
          <p:nvSpPr>
            <p:cNvPr id="97" name="Shape 97"/>
            <p:cNvSpPr/>
            <p:nvPr/>
          </p:nvSpPr>
          <p:spPr>
            <a:xfrm>
              <a:off x="0" y="0"/>
              <a:ext cx="6177281" cy="650241"/>
            </a:xfrm>
            <a:prstGeom prst="rect">
              <a:avLst/>
            </a:prstGeom>
            <a:solidFill>
              <a:srgbClr val="0048AA"/>
            </a:solidFill>
            <a:ln w="12700" cap="flat">
              <a:solidFill>
                <a:srgbClr val="FFFFFF"/>
              </a:solidFill>
              <a:prstDash val="solid"/>
              <a:round/>
            </a:ln>
            <a:effectLst/>
          </p:spPr>
          <p:txBody>
            <a:bodyPr wrap="square" lIns="72248" tIns="72248" rIns="72248" bIns="72248" numCol="1" anchor="ctr">
              <a:noAutofit/>
            </a:bodyPr>
            <a:lstStyle/>
            <a:p>
              <a:pPr lvl="0" marR="40639" algn="l" defTabSz="914400">
                <a:defRPr sz="3400">
                  <a:effectLst/>
                  <a:uFill>
                    <a:solidFill>
                      <a:srgbClr val="FFFFFF"/>
                    </a:solidFill>
                  </a:uFill>
                  <a:latin typeface="Arial"/>
                  <a:ea typeface="Arial"/>
                  <a:cs typeface="Arial"/>
                  <a:sym typeface="Arial"/>
                </a:defRPr>
              </a:pPr>
            </a:p>
          </p:txBody>
        </p:sp>
        <p:sp>
          <p:nvSpPr>
            <p:cNvPr id="98" name="Shape 98"/>
            <p:cNvSpPr/>
            <p:nvPr/>
          </p:nvSpPr>
          <p:spPr>
            <a:xfrm>
              <a:off x="146658" y="55487"/>
              <a:ext cx="5883965" cy="539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lvl1pPr marR="40639" indent="40639" defTabSz="914400">
                <a:defRPr sz="2800">
                  <a:uFill>
                    <a:solidFill>
                      <a:srgbClr val="FFFFFF"/>
                    </a:solidFill>
                  </a:uFill>
                  <a:latin typeface="Arial"/>
                  <a:ea typeface="Arial"/>
                  <a:cs typeface="Arial"/>
                  <a:sym typeface="Arial"/>
                </a:defRPr>
              </a:lvl1pPr>
            </a:lstStyle>
            <a:p>
              <a:pPr lvl="0">
                <a:defRPr sz="1800">
                  <a:solidFill>
                    <a:srgbClr val="000000"/>
                  </a:solidFill>
                  <a:effectLst/>
                  <a:uFillTx/>
                </a:defRPr>
              </a:pPr>
              <a:r>
                <a:rPr sz="2800">
                  <a:solidFill>
                    <a:srgbClr val="FFFFFF"/>
                  </a:solidFill>
                  <a:uFill>
                    <a:solidFill>
                      <a:srgbClr val="FFFFFF"/>
                    </a:solidFill>
                  </a:uFill>
                </a:rPr>
                <a:t>All are on islands except The Bronx.</a:t>
              </a:r>
            </a:p>
          </p:txBody>
        </p:sp>
      </p:grpSp>
      <p:grpSp>
        <p:nvGrpSpPr>
          <p:cNvPr id="102" name="Group 102"/>
          <p:cNvGrpSpPr/>
          <p:nvPr/>
        </p:nvGrpSpPr>
        <p:grpSpPr>
          <a:xfrm>
            <a:off x="758613" y="1625599"/>
            <a:ext cx="4768427" cy="5201921"/>
            <a:chOff x="0" y="0"/>
            <a:chExt cx="4768426" cy="5201920"/>
          </a:xfrm>
        </p:grpSpPr>
        <p:sp>
          <p:nvSpPr>
            <p:cNvPr id="100" name="Shape 100"/>
            <p:cNvSpPr/>
            <p:nvPr/>
          </p:nvSpPr>
          <p:spPr>
            <a:xfrm>
              <a:off x="0" y="0"/>
              <a:ext cx="4768427" cy="5201921"/>
            </a:xfrm>
            <a:prstGeom prst="rect">
              <a:avLst/>
            </a:prstGeom>
            <a:solidFill>
              <a:srgbClr val="0048AA"/>
            </a:solidFill>
            <a:ln w="12700" cap="flat">
              <a:solidFill>
                <a:srgbClr val="FFFFFF"/>
              </a:solidFill>
              <a:prstDash val="solid"/>
              <a:round/>
            </a:ln>
            <a:effectLst/>
          </p:spPr>
          <p:txBody>
            <a:bodyPr wrap="square" lIns="72248" tIns="72248" rIns="72248" bIns="72248" numCol="1" anchor="ctr">
              <a:noAutofit/>
            </a:bodyPr>
            <a:lstStyle/>
            <a:p>
              <a:pPr lvl="0" marR="40639" algn="l" defTabSz="914400">
                <a:defRPr sz="3400">
                  <a:effectLst/>
                  <a:uFill>
                    <a:solidFill>
                      <a:srgbClr val="FFFFFF"/>
                    </a:solidFill>
                  </a:uFill>
                  <a:latin typeface="Arial"/>
                  <a:ea typeface="Arial"/>
                  <a:cs typeface="Arial"/>
                  <a:sym typeface="Arial"/>
                </a:defRPr>
              </a:pPr>
            </a:p>
          </p:txBody>
        </p:sp>
        <p:sp>
          <p:nvSpPr>
            <p:cNvPr id="101" name="Shape 101"/>
            <p:cNvSpPr/>
            <p:nvPr/>
          </p:nvSpPr>
          <p:spPr>
            <a:xfrm>
              <a:off x="0" y="237074"/>
              <a:ext cx="4058960" cy="4727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lvl="0" marR="40639" indent="40639" algn="l" defTabSz="914400">
                <a:defRPr sz="1800">
                  <a:solidFill>
                    <a:srgbClr val="000000"/>
                  </a:solidFill>
                  <a:effectLst/>
                </a:defRPr>
              </a:pPr>
              <a:r>
                <a:rPr b="1" sz="4400" u="sng">
                  <a:solidFill>
                    <a:srgbClr val="FFFFFF"/>
                  </a:solidFill>
                  <a:uFill>
                    <a:solidFill>
                      <a:srgbClr val="FFFFFF"/>
                    </a:solidFill>
                  </a:uFill>
                  <a:latin typeface="Arial"/>
                  <a:ea typeface="Arial"/>
                  <a:cs typeface="Arial"/>
                  <a:sym typeface="Arial"/>
                </a:rPr>
                <a:t>New York City</a:t>
              </a:r>
              <a:endParaRPr b="1" sz="4400" u="sng">
                <a:solidFill>
                  <a:srgbClr val="FFFFFF"/>
                </a:solidFill>
                <a:latin typeface="Arial"/>
                <a:ea typeface="Arial"/>
                <a:cs typeface="Arial"/>
                <a:sym typeface="Arial"/>
              </a:endParaRPr>
            </a:p>
            <a:p>
              <a:pPr lvl="0" marR="40639" indent="40639" algn="l" defTabSz="914400">
                <a:defRPr sz="1800">
                  <a:solidFill>
                    <a:srgbClr val="000000"/>
                  </a:solidFill>
                  <a:effectLst/>
                </a:defRPr>
              </a:pPr>
              <a:r>
                <a:rPr sz="3400">
                  <a:solidFill>
                    <a:srgbClr val="FFFFFF"/>
                  </a:solidFill>
                  <a:uFill>
                    <a:solidFill>
                      <a:srgbClr val="FFFFFF"/>
                    </a:solidFill>
                  </a:uFill>
                  <a:latin typeface="Arial"/>
                  <a:ea typeface="Arial"/>
                  <a:cs typeface="Arial"/>
                  <a:sym typeface="Arial"/>
                </a:rPr>
                <a:t>8.5 million people</a:t>
              </a:r>
              <a:endParaRPr sz="3400">
                <a:solidFill>
                  <a:srgbClr val="FFFFFF"/>
                </a:solidFill>
                <a:latin typeface="Arial"/>
                <a:ea typeface="Arial"/>
                <a:cs typeface="Arial"/>
                <a:sym typeface="Arial"/>
              </a:endParaRPr>
            </a:p>
            <a:p>
              <a:pPr lvl="0" marR="40639" indent="40639" algn="l" defTabSz="914400">
                <a:defRPr sz="1800">
                  <a:solidFill>
                    <a:srgbClr val="000000"/>
                  </a:solidFill>
                  <a:effectLst/>
                </a:defRPr>
              </a:pPr>
              <a:r>
                <a:rPr sz="3400">
                  <a:solidFill>
                    <a:srgbClr val="FFFFFF"/>
                  </a:solidFill>
                  <a:uFill>
                    <a:solidFill>
                      <a:srgbClr val="FFFFFF"/>
                    </a:solidFill>
                  </a:uFill>
                  <a:latin typeface="Arial"/>
                  <a:ea typeface="Arial"/>
                  <a:cs typeface="Arial"/>
                  <a:sym typeface="Arial"/>
                </a:rPr>
                <a:t>305 sq. miles</a:t>
              </a:r>
              <a:endParaRPr sz="3400">
                <a:solidFill>
                  <a:srgbClr val="FFFFFF"/>
                </a:solidFill>
                <a:latin typeface="Arial"/>
                <a:ea typeface="Arial"/>
                <a:cs typeface="Arial"/>
                <a:sym typeface="Arial"/>
              </a:endParaRPr>
            </a:p>
            <a:p>
              <a:pPr lvl="0" marR="40639" indent="40639" algn="l" defTabSz="914400">
                <a:defRPr sz="1800">
                  <a:solidFill>
                    <a:srgbClr val="000000"/>
                  </a:solidFill>
                  <a:effectLst/>
                </a:defRPr>
              </a:pPr>
              <a:r>
                <a:rPr sz="3400">
                  <a:solidFill>
                    <a:srgbClr val="FFFFFF"/>
                  </a:solidFill>
                  <a:uFill>
                    <a:solidFill>
                      <a:srgbClr val="FFFFFF"/>
                    </a:solidFill>
                  </a:uFill>
                  <a:latin typeface="Arial"/>
                  <a:ea typeface="Arial"/>
                  <a:cs typeface="Arial"/>
                  <a:sym typeface="Arial"/>
                </a:rPr>
                <a:t>5 Boroughs:</a:t>
              </a:r>
              <a:endParaRPr sz="3400">
                <a:solidFill>
                  <a:srgbClr val="FFFFFF"/>
                </a:solidFill>
                <a:latin typeface="Arial"/>
                <a:ea typeface="Arial"/>
                <a:cs typeface="Arial"/>
                <a:sym typeface="Arial"/>
              </a:endParaRPr>
            </a:p>
            <a:p>
              <a:pPr lvl="0" marL="497840" marR="40639" algn="l" defTabSz="914400">
                <a:buClr>
                  <a:srgbClr val="FFFFFF"/>
                </a:buClr>
                <a:buSzPct val="100000"/>
                <a:buFont typeface="Arial"/>
                <a:buChar char="•"/>
                <a:defRPr sz="1800">
                  <a:solidFill>
                    <a:srgbClr val="000000"/>
                  </a:solidFill>
                  <a:effectLst/>
                </a:defRPr>
              </a:pPr>
              <a:r>
                <a:rPr sz="3400">
                  <a:solidFill>
                    <a:srgbClr val="FFFFFF"/>
                  </a:solidFill>
                  <a:uFill>
                    <a:solidFill>
                      <a:srgbClr val="FFFFFF"/>
                    </a:solidFill>
                  </a:uFill>
                  <a:latin typeface="Arial"/>
                  <a:ea typeface="Arial"/>
                  <a:cs typeface="Arial"/>
                  <a:sym typeface="Arial"/>
                </a:rPr>
                <a:t>Manhattan</a:t>
              </a:r>
              <a:endParaRPr sz="3400">
                <a:solidFill>
                  <a:srgbClr val="FFFFFF"/>
                </a:solidFill>
                <a:latin typeface="Arial"/>
                <a:ea typeface="Arial"/>
                <a:cs typeface="Arial"/>
                <a:sym typeface="Arial"/>
              </a:endParaRPr>
            </a:p>
            <a:p>
              <a:pPr lvl="0" marL="497840" marR="40639" algn="l" defTabSz="914400">
                <a:buClr>
                  <a:srgbClr val="FFFFFF"/>
                </a:buClr>
                <a:buSzPct val="100000"/>
                <a:buFont typeface="Arial"/>
                <a:buChar char="•"/>
                <a:defRPr sz="1800">
                  <a:solidFill>
                    <a:srgbClr val="000000"/>
                  </a:solidFill>
                  <a:effectLst/>
                </a:defRPr>
              </a:pPr>
              <a:r>
                <a:rPr sz="3400">
                  <a:solidFill>
                    <a:srgbClr val="FFFFFF"/>
                  </a:solidFill>
                  <a:uFill>
                    <a:solidFill>
                      <a:srgbClr val="FFFFFF"/>
                    </a:solidFill>
                  </a:uFill>
                  <a:latin typeface="Arial"/>
                  <a:ea typeface="Arial"/>
                  <a:cs typeface="Arial"/>
                  <a:sym typeface="Arial"/>
                </a:rPr>
                <a:t>Queens</a:t>
              </a:r>
              <a:endParaRPr sz="3400">
                <a:solidFill>
                  <a:srgbClr val="FFFFFF"/>
                </a:solidFill>
                <a:latin typeface="Arial"/>
                <a:ea typeface="Arial"/>
                <a:cs typeface="Arial"/>
                <a:sym typeface="Arial"/>
              </a:endParaRPr>
            </a:p>
            <a:p>
              <a:pPr lvl="0" marL="497840" marR="40639" algn="l" defTabSz="914400">
                <a:buClr>
                  <a:srgbClr val="FFFFFF"/>
                </a:buClr>
                <a:buSzPct val="100000"/>
                <a:buFont typeface="Arial"/>
                <a:buChar char="•"/>
                <a:defRPr sz="1800">
                  <a:solidFill>
                    <a:srgbClr val="000000"/>
                  </a:solidFill>
                  <a:effectLst/>
                </a:defRPr>
              </a:pPr>
              <a:r>
                <a:rPr sz="3400">
                  <a:solidFill>
                    <a:srgbClr val="FFFFFF"/>
                  </a:solidFill>
                  <a:uFill>
                    <a:solidFill>
                      <a:srgbClr val="FFFFFF"/>
                    </a:solidFill>
                  </a:uFill>
                  <a:latin typeface="Arial"/>
                  <a:ea typeface="Arial"/>
                  <a:cs typeface="Arial"/>
                  <a:sym typeface="Arial"/>
                </a:rPr>
                <a:t>Brooklyn</a:t>
              </a:r>
              <a:endParaRPr sz="3400">
                <a:solidFill>
                  <a:srgbClr val="FFFFFF"/>
                </a:solidFill>
                <a:latin typeface="Arial"/>
                <a:ea typeface="Arial"/>
                <a:cs typeface="Arial"/>
                <a:sym typeface="Arial"/>
              </a:endParaRPr>
            </a:p>
            <a:p>
              <a:pPr lvl="0" marL="497840" marR="40639" algn="l" defTabSz="914400">
                <a:buClr>
                  <a:srgbClr val="FFFFFF"/>
                </a:buClr>
                <a:buSzPct val="100000"/>
                <a:buFont typeface="Arial"/>
                <a:buChar char="•"/>
                <a:defRPr sz="1800">
                  <a:solidFill>
                    <a:srgbClr val="000000"/>
                  </a:solidFill>
                  <a:effectLst/>
                </a:defRPr>
              </a:pPr>
              <a:r>
                <a:rPr sz="3400">
                  <a:solidFill>
                    <a:srgbClr val="FFFFFF"/>
                  </a:solidFill>
                  <a:uFill>
                    <a:solidFill>
                      <a:srgbClr val="FFFFFF"/>
                    </a:solidFill>
                  </a:uFill>
                  <a:latin typeface="Arial"/>
                  <a:ea typeface="Arial"/>
                  <a:cs typeface="Arial"/>
                  <a:sym typeface="Arial"/>
                </a:rPr>
                <a:t>Staten Island</a:t>
              </a:r>
              <a:endParaRPr sz="3400">
                <a:solidFill>
                  <a:srgbClr val="FFFFFF"/>
                </a:solidFill>
                <a:latin typeface="Arial"/>
                <a:ea typeface="Arial"/>
                <a:cs typeface="Arial"/>
                <a:sym typeface="Arial"/>
              </a:endParaRPr>
            </a:p>
            <a:p>
              <a:pPr lvl="0" marL="497840" marR="40639" algn="l" defTabSz="914400">
                <a:buClr>
                  <a:srgbClr val="FFFFFF"/>
                </a:buClr>
                <a:buSzPct val="100000"/>
                <a:buFont typeface="Arial"/>
                <a:buChar char="•"/>
                <a:defRPr sz="1800">
                  <a:solidFill>
                    <a:srgbClr val="000000"/>
                  </a:solidFill>
                  <a:effectLst/>
                </a:defRPr>
              </a:pPr>
              <a:r>
                <a:rPr sz="3400">
                  <a:solidFill>
                    <a:srgbClr val="FFFFFF"/>
                  </a:solidFill>
                  <a:uFill>
                    <a:solidFill>
                      <a:srgbClr val="FFFFFF"/>
                    </a:solidFill>
                  </a:uFill>
                  <a:latin typeface="Arial"/>
                  <a:ea typeface="Arial"/>
                  <a:cs typeface="Arial"/>
                  <a:sym typeface="Arial"/>
                </a:rPr>
                <a:t>Bronx</a:t>
              </a:r>
            </a:p>
          </p:txBody>
        </p:sp>
      </p:gr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title"/>
          </p:nvPr>
        </p:nvSpPr>
        <p:spPr>
          <a:prstGeom prst="rect">
            <a:avLst/>
          </a:prstGeom>
        </p:spPr>
        <p:txBody>
          <a:bodyPr/>
          <a:lstStyle/>
          <a:p>
            <a:pPr lvl="0"/>
          </a:p>
        </p:txBody>
      </p:sp>
      <p:sp>
        <p:nvSpPr>
          <p:cNvPr id="105" name="Shape 105"/>
          <p:cNvSpPr/>
          <p:nvPr>
            <p:ph type="body" idx="1"/>
          </p:nvPr>
        </p:nvSpPr>
        <p:spPr>
          <a:prstGeom prst="rect">
            <a:avLst/>
          </a:prstGeom>
        </p:spPr>
        <p:txBody>
          <a:bodyPr/>
          <a:lstStyle/>
          <a:p>
            <a:pPr lvl="0"/>
          </a:p>
        </p:txBody>
      </p:sp>
      <p:pic>
        <p:nvPicPr>
          <p:cNvPr id="106" name="image5.png"/>
          <p:cNvPicPr/>
          <p:nvPr/>
        </p:nvPicPr>
        <p:blipFill>
          <a:blip r:embed="rId2">
            <a:extLst/>
          </a:blip>
          <a:stretch>
            <a:fillRect/>
          </a:stretch>
        </p:blipFill>
        <p:spPr>
          <a:xfrm>
            <a:off x="1425120" y="-92805"/>
            <a:ext cx="10154560" cy="993921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p:nvPr>
        </p:nvSpPr>
        <p:spPr>
          <a:xfrm>
            <a:off x="650239" y="390596"/>
            <a:ext cx="11704322" cy="1625602"/>
          </a:xfrm>
          <a:prstGeom prst="rect">
            <a:avLst/>
          </a:prstGeom>
        </p:spPr>
        <p:txBody>
          <a:bodyPr/>
          <a:lstStyle/>
          <a:p>
            <a:pPr lvl="0"/>
          </a:p>
        </p:txBody>
      </p:sp>
      <p:pic>
        <p:nvPicPr>
          <p:cNvPr id="109" name="image3.png"/>
          <p:cNvPicPr/>
          <p:nvPr/>
        </p:nvPicPr>
        <p:blipFill>
          <a:blip r:embed="rId2">
            <a:extLst/>
          </a:blip>
          <a:srcRect l="0" t="28238" r="0" b="28238"/>
          <a:stretch>
            <a:fillRect/>
          </a:stretch>
        </p:blipFill>
        <p:spPr>
          <a:xfrm>
            <a:off x="-1154653" y="-28774"/>
            <a:ext cx="17839847" cy="9811231"/>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Shape 111"/>
          <p:cNvSpPr/>
          <p:nvPr>
            <p:ph type="title"/>
          </p:nvPr>
        </p:nvSpPr>
        <p:spPr>
          <a:xfrm>
            <a:off x="787400" y="7467600"/>
            <a:ext cx="11430000" cy="2438400"/>
          </a:xfrm>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Downtown Manhattan</a:t>
            </a:r>
          </a:p>
        </p:txBody>
      </p:sp>
      <p:pic>
        <p:nvPicPr>
          <p:cNvPr id="112" name="pasted-image.tif"/>
          <p:cNvPicPr/>
          <p:nvPr/>
        </p:nvPicPr>
        <p:blipFill>
          <a:blip r:embed="rId2">
            <a:extLst/>
          </a:blip>
          <a:stretch>
            <a:fillRect/>
          </a:stretch>
        </p:blipFill>
        <p:spPr>
          <a:xfrm>
            <a:off x="0" y="-679450"/>
            <a:ext cx="13004800" cy="8674100"/>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title"/>
          </p:nvPr>
        </p:nvSpPr>
        <p:spPr>
          <a:prstGeom prst="rect">
            <a:avLst/>
          </a:prstGeom>
        </p:spPr>
        <p:txBody>
          <a:bodyPr/>
          <a:lstStyle/>
          <a:p>
            <a:pPr lvl="0"/>
          </a:p>
        </p:txBody>
      </p:sp>
      <p:sp>
        <p:nvSpPr>
          <p:cNvPr id="115" name="Shape 115"/>
          <p:cNvSpPr/>
          <p:nvPr>
            <p:ph type="body" idx="1"/>
          </p:nvPr>
        </p:nvSpPr>
        <p:spPr>
          <a:xfrm>
            <a:off x="1231900" y="8140700"/>
            <a:ext cx="11303000" cy="1574800"/>
          </a:xfrm>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Uptown Manhattan &amp; the Bronx</a:t>
            </a:r>
          </a:p>
        </p:txBody>
      </p:sp>
      <p:pic>
        <p:nvPicPr>
          <p:cNvPr id="116" name="image6.png"/>
          <p:cNvPicPr/>
          <p:nvPr/>
        </p:nvPicPr>
        <p:blipFill>
          <a:blip r:embed="rId2">
            <a:extLst/>
          </a:blip>
          <a:srcRect l="0" t="8419" r="0" b="8419"/>
          <a:stretch>
            <a:fillRect/>
          </a:stretch>
        </p:blipFill>
        <p:spPr>
          <a:xfrm>
            <a:off x="-533599" y="-30163"/>
            <a:ext cx="14072049" cy="7739085"/>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 name="image4.jpeg"/>
          <p:cNvPicPr/>
          <p:nvPr/>
        </p:nvPicPr>
        <p:blipFill>
          <a:blip r:embed="rId2">
            <a:extLst/>
          </a:blip>
          <a:stretch>
            <a:fillRect/>
          </a:stretch>
        </p:blipFill>
        <p:spPr>
          <a:xfrm>
            <a:off x="-2167467" y="1582701"/>
            <a:ext cx="15172268" cy="7432607"/>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0" name="image3.jpeg"/>
          <p:cNvPicPr/>
          <p:nvPr/>
        </p:nvPicPr>
        <p:blipFill>
          <a:blip r:embed="rId3">
            <a:extLst/>
          </a:blip>
          <a:stretch>
            <a:fillRect/>
          </a:stretch>
        </p:blipFill>
        <p:spPr>
          <a:xfrm>
            <a:off x="5761848" y="487679"/>
            <a:ext cx="5678313" cy="8778242"/>
          </a:xfrm>
          <a:prstGeom prst="rect">
            <a:avLst/>
          </a:prstGeom>
          <a:ln w="12700">
            <a:miter lim="400000"/>
          </a:ln>
        </p:spPr>
      </p:pic>
      <p:grpSp>
        <p:nvGrpSpPr>
          <p:cNvPr id="123" name="Group 123"/>
          <p:cNvGrpSpPr/>
          <p:nvPr/>
        </p:nvGrpSpPr>
        <p:grpSpPr>
          <a:xfrm>
            <a:off x="776675" y="4696177"/>
            <a:ext cx="4334934" cy="3901441"/>
            <a:chOff x="0" y="0"/>
            <a:chExt cx="4334933" cy="3901440"/>
          </a:xfrm>
        </p:grpSpPr>
        <p:sp>
          <p:nvSpPr>
            <p:cNvPr id="121" name="Shape 121"/>
            <p:cNvSpPr/>
            <p:nvPr/>
          </p:nvSpPr>
          <p:spPr>
            <a:xfrm>
              <a:off x="0" y="0"/>
              <a:ext cx="4334934" cy="3901441"/>
            </a:xfrm>
            <a:prstGeom prst="rect">
              <a:avLst/>
            </a:prstGeom>
            <a:solidFill>
              <a:srgbClr val="0048AA"/>
            </a:solidFill>
            <a:ln w="12700" cap="flat">
              <a:solidFill>
                <a:srgbClr val="FFFFFF"/>
              </a:solidFill>
              <a:prstDash val="solid"/>
              <a:round/>
            </a:ln>
            <a:effectLst/>
          </p:spPr>
          <p:txBody>
            <a:bodyPr wrap="square" lIns="72248" tIns="72248" rIns="72248" bIns="72248" numCol="1" anchor="ctr">
              <a:noAutofit/>
            </a:bodyPr>
            <a:lstStyle/>
            <a:p>
              <a:pPr lvl="0" marR="40639" algn="l" defTabSz="914400">
                <a:defRPr sz="3400">
                  <a:effectLst/>
                  <a:uFill>
                    <a:solidFill>
                      <a:srgbClr val="FFFFFF"/>
                    </a:solidFill>
                  </a:uFill>
                  <a:latin typeface="Arial"/>
                  <a:ea typeface="Arial"/>
                  <a:cs typeface="Arial"/>
                  <a:sym typeface="Arial"/>
                </a:defRPr>
              </a:pPr>
            </a:p>
          </p:txBody>
        </p:sp>
        <p:sp>
          <p:nvSpPr>
            <p:cNvPr id="122" name="Shape 122"/>
            <p:cNvSpPr/>
            <p:nvPr/>
          </p:nvSpPr>
          <p:spPr>
            <a:xfrm>
              <a:off x="-1" y="647284"/>
              <a:ext cx="4174489" cy="26068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lvl="0" marR="40639" indent="40639" algn="l" defTabSz="914400">
                <a:defRPr sz="1800">
                  <a:solidFill>
                    <a:srgbClr val="000000"/>
                  </a:solidFill>
                  <a:effectLst/>
                </a:defRPr>
              </a:pPr>
              <a:r>
                <a:rPr b="1" sz="3400" u="sng">
                  <a:solidFill>
                    <a:srgbClr val="FFFFFF"/>
                  </a:solidFill>
                  <a:uFill>
                    <a:solidFill>
                      <a:srgbClr val="FFFFFF"/>
                    </a:solidFill>
                  </a:uFill>
                  <a:latin typeface="Arial"/>
                  <a:ea typeface="Arial"/>
                  <a:cs typeface="Arial"/>
                  <a:sym typeface="Arial"/>
                </a:rPr>
                <a:t>Manhattan</a:t>
              </a:r>
              <a:r>
                <a:rPr sz="2400">
                  <a:solidFill>
                    <a:srgbClr val="FFFFFF"/>
                  </a:solidFill>
                  <a:uFill>
                    <a:solidFill>
                      <a:srgbClr val="FFFFFF"/>
                    </a:solidFill>
                  </a:uFill>
                  <a:latin typeface="Arial"/>
                  <a:ea typeface="Arial"/>
                  <a:cs typeface="Arial"/>
                  <a:sym typeface="Arial"/>
                </a:rPr>
                <a:t> </a:t>
              </a:r>
              <a:r>
                <a:rPr sz="3400">
                  <a:solidFill>
                    <a:srgbClr val="FFFFFF"/>
                  </a:solidFill>
                  <a:uFill>
                    <a:solidFill>
                      <a:srgbClr val="FFFFFF"/>
                    </a:solidFill>
                  </a:uFill>
                  <a:latin typeface="Arial"/>
                  <a:ea typeface="Arial"/>
                  <a:cs typeface="Arial"/>
                  <a:sym typeface="Arial"/>
                </a:rPr>
                <a:t>– </a:t>
              </a:r>
              <a:endParaRPr sz="2400">
                <a:solidFill>
                  <a:srgbClr val="FFFFFF"/>
                </a:solidFill>
                <a:latin typeface="Arial"/>
                <a:ea typeface="Arial"/>
                <a:cs typeface="Arial"/>
                <a:sym typeface="Arial"/>
              </a:endParaRPr>
            </a:p>
            <a:p>
              <a:pPr lvl="0" marR="40639" indent="40639" algn="l" defTabSz="914400">
                <a:defRPr sz="1800">
                  <a:solidFill>
                    <a:srgbClr val="000000"/>
                  </a:solidFill>
                  <a:effectLst/>
                </a:defRPr>
              </a:pPr>
              <a:r>
                <a:rPr sz="3400">
                  <a:solidFill>
                    <a:srgbClr val="FFFFFF"/>
                  </a:solidFill>
                  <a:uFill>
                    <a:solidFill>
                      <a:srgbClr val="FFFFFF"/>
                    </a:solidFill>
                  </a:uFill>
                  <a:latin typeface="Arial"/>
                  <a:ea typeface="Arial"/>
                  <a:cs typeface="Arial"/>
                  <a:sym typeface="Arial"/>
                </a:rPr>
                <a:t>the most famous </a:t>
              </a:r>
              <a:endParaRPr sz="3400">
                <a:solidFill>
                  <a:srgbClr val="FFFFFF"/>
                </a:solidFill>
                <a:latin typeface="Arial"/>
                <a:ea typeface="Arial"/>
                <a:cs typeface="Arial"/>
                <a:sym typeface="Arial"/>
              </a:endParaRPr>
            </a:p>
            <a:p>
              <a:pPr lvl="0" marR="40639" indent="40639" algn="l" defTabSz="914400">
                <a:defRPr sz="1800">
                  <a:solidFill>
                    <a:srgbClr val="000000"/>
                  </a:solidFill>
                  <a:effectLst/>
                </a:defRPr>
              </a:pPr>
              <a:r>
                <a:rPr sz="3400">
                  <a:solidFill>
                    <a:srgbClr val="FFFFFF"/>
                  </a:solidFill>
                  <a:uFill>
                    <a:solidFill>
                      <a:srgbClr val="FFFFFF"/>
                    </a:solidFill>
                  </a:uFill>
                  <a:latin typeface="Arial"/>
                  <a:ea typeface="Arial"/>
                  <a:cs typeface="Arial"/>
                  <a:sym typeface="Arial"/>
                </a:rPr>
                <a:t>part of NY, an island</a:t>
              </a:r>
              <a:endParaRPr sz="3400">
                <a:solidFill>
                  <a:srgbClr val="FFFFFF"/>
                </a:solidFill>
                <a:latin typeface="Arial"/>
                <a:ea typeface="Arial"/>
                <a:cs typeface="Arial"/>
                <a:sym typeface="Arial"/>
              </a:endParaRPr>
            </a:p>
            <a:p>
              <a:pPr lvl="0" marR="40639" indent="40639" algn="l" defTabSz="914400">
                <a:defRPr sz="1800">
                  <a:solidFill>
                    <a:srgbClr val="000000"/>
                  </a:solidFill>
                  <a:effectLst/>
                </a:defRPr>
              </a:pPr>
              <a:r>
                <a:rPr sz="3400">
                  <a:solidFill>
                    <a:srgbClr val="FFFFFF"/>
                  </a:solidFill>
                  <a:uFill>
                    <a:solidFill>
                      <a:srgbClr val="FFFFFF"/>
                    </a:solidFill>
                  </a:uFill>
                  <a:latin typeface="Arial"/>
                  <a:ea typeface="Arial"/>
                  <a:cs typeface="Arial"/>
                  <a:sym typeface="Arial"/>
                </a:rPr>
                <a:t>with Central Park</a:t>
              </a:r>
              <a:endParaRPr sz="3400">
                <a:solidFill>
                  <a:srgbClr val="FFFFFF"/>
                </a:solidFill>
                <a:latin typeface="Arial"/>
                <a:ea typeface="Arial"/>
                <a:cs typeface="Arial"/>
                <a:sym typeface="Arial"/>
              </a:endParaRPr>
            </a:p>
            <a:p>
              <a:pPr lvl="0" marR="40639" indent="40639" algn="l" defTabSz="914400">
                <a:defRPr sz="1800">
                  <a:solidFill>
                    <a:srgbClr val="000000"/>
                  </a:solidFill>
                  <a:effectLst/>
                </a:defRPr>
              </a:pPr>
              <a:r>
                <a:rPr sz="3400">
                  <a:solidFill>
                    <a:srgbClr val="FFFFFF"/>
                  </a:solidFill>
                  <a:uFill>
                    <a:solidFill>
                      <a:srgbClr val="FFFFFF"/>
                    </a:solidFill>
                  </a:uFill>
                  <a:latin typeface="Arial"/>
                  <a:ea typeface="Arial"/>
                  <a:cs typeface="Arial"/>
                  <a:sym typeface="Arial"/>
                </a:rPr>
                <a:t>In the center.</a:t>
              </a:r>
            </a:p>
          </p:txBody>
        </p:sp>
      </p:grpSp>
      <p:grpSp>
        <p:nvGrpSpPr>
          <p:cNvPr id="126" name="Group 126"/>
          <p:cNvGrpSpPr/>
          <p:nvPr/>
        </p:nvGrpSpPr>
        <p:grpSpPr>
          <a:xfrm>
            <a:off x="1625599" y="2637084"/>
            <a:ext cx="6285655" cy="1300481"/>
            <a:chOff x="0" y="0"/>
            <a:chExt cx="6285653" cy="1300480"/>
          </a:xfrm>
        </p:grpSpPr>
        <p:sp>
          <p:nvSpPr>
            <p:cNvPr id="124" name="Shape 124"/>
            <p:cNvSpPr/>
            <p:nvPr/>
          </p:nvSpPr>
          <p:spPr>
            <a:xfrm>
              <a:off x="0" y="0"/>
              <a:ext cx="6285654" cy="1300481"/>
            </a:xfrm>
            <a:prstGeom prst="rect">
              <a:avLst/>
            </a:prstGeom>
            <a:solidFill>
              <a:srgbClr val="0048AA"/>
            </a:solidFill>
            <a:ln w="12700" cap="flat">
              <a:solidFill>
                <a:srgbClr val="FFFFFF"/>
              </a:solidFill>
              <a:prstDash val="solid"/>
              <a:round/>
            </a:ln>
            <a:effectLst/>
          </p:spPr>
          <p:txBody>
            <a:bodyPr wrap="square" lIns="72248" tIns="72248" rIns="72248" bIns="72248" numCol="1" anchor="ctr">
              <a:noAutofit/>
            </a:bodyPr>
            <a:lstStyle/>
            <a:p>
              <a:pPr lvl="0" marR="40639" algn="l" defTabSz="914400">
                <a:defRPr sz="3400">
                  <a:effectLst/>
                  <a:uFill>
                    <a:solidFill>
                      <a:srgbClr val="FFFFFF"/>
                    </a:solidFill>
                  </a:uFill>
                  <a:latin typeface="Arial"/>
                  <a:ea typeface="Arial"/>
                  <a:cs typeface="Arial"/>
                  <a:sym typeface="Arial"/>
                </a:defRPr>
              </a:pPr>
            </a:p>
          </p:txBody>
        </p:sp>
        <p:sp>
          <p:nvSpPr>
            <p:cNvPr id="125" name="Shape 125"/>
            <p:cNvSpPr/>
            <p:nvPr/>
          </p:nvSpPr>
          <p:spPr>
            <a:xfrm>
              <a:off x="1376586" y="89754"/>
              <a:ext cx="3532481" cy="1120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lvl="0" marR="40639" indent="40639" defTabSz="914400">
                <a:defRPr sz="1800">
                  <a:solidFill>
                    <a:srgbClr val="000000"/>
                  </a:solidFill>
                  <a:effectLst/>
                </a:defRPr>
              </a:pPr>
              <a:r>
                <a:rPr b="1" i="1" sz="3400">
                  <a:solidFill>
                    <a:srgbClr val="FFFFFF"/>
                  </a:solidFill>
                  <a:uFill>
                    <a:solidFill>
                      <a:srgbClr val="FFFFFF"/>
                    </a:solidFill>
                  </a:uFill>
                  <a:latin typeface="Arial"/>
                  <a:ea typeface="Arial"/>
                  <a:cs typeface="Arial"/>
                  <a:sym typeface="Arial"/>
                </a:rPr>
                <a:t>West Harlem</a:t>
              </a:r>
              <a:endParaRPr b="1" i="1" sz="3400">
                <a:solidFill>
                  <a:srgbClr val="FFFFFF"/>
                </a:solidFill>
                <a:latin typeface="Arial"/>
                <a:ea typeface="Arial"/>
                <a:cs typeface="Arial"/>
                <a:sym typeface="Arial"/>
              </a:endParaRPr>
            </a:p>
            <a:p>
              <a:pPr lvl="0" marR="40639" indent="40639" defTabSz="914400">
                <a:defRPr sz="1800">
                  <a:solidFill>
                    <a:srgbClr val="000000"/>
                  </a:solidFill>
                  <a:effectLst/>
                </a:defRPr>
              </a:pPr>
              <a:r>
                <a:rPr b="1" i="1" sz="3400">
                  <a:solidFill>
                    <a:srgbClr val="FFFFFF"/>
                  </a:solidFill>
                  <a:uFill>
                    <a:solidFill>
                      <a:srgbClr val="FFFFFF"/>
                    </a:solidFill>
                  </a:uFill>
                  <a:latin typeface="Arial"/>
                  <a:ea typeface="Arial"/>
                  <a:cs typeface="Arial"/>
                  <a:sym typeface="Arial"/>
                </a:rPr>
                <a:t>church of Christ</a:t>
              </a:r>
            </a:p>
          </p:txBody>
        </p:sp>
      </p:grpSp>
      <p:sp>
        <p:nvSpPr>
          <p:cNvPr id="127" name="Shape 127"/>
          <p:cNvSpPr/>
          <p:nvPr/>
        </p:nvSpPr>
        <p:spPr>
          <a:xfrm>
            <a:off x="8112442" y="2932359"/>
            <a:ext cx="977126" cy="709931"/>
          </a:xfrm>
          <a:prstGeom prst="rightArrow">
            <a:avLst>
              <a:gd name="adj1" fmla="val 32000"/>
              <a:gd name="adj2" fmla="val 75165"/>
            </a:avLst>
          </a:prstGeom>
          <a:solidFill>
            <a:srgbClr val="0048AA"/>
          </a:solidFill>
          <a:ln w="12700">
            <a:solidFill>
              <a:srgbClr val="FFFFFF"/>
            </a:solidFill>
            <a:round/>
          </a:ln>
        </p:spPr>
        <p:txBody>
          <a:bodyPr lIns="72248" tIns="72248" rIns="72248" bIns="72248" anchor="ctr"/>
          <a:lstStyle/>
          <a:p>
            <a:pPr lvl="0" marR="40639" algn="l" defTabSz="914400">
              <a:defRPr sz="3400">
                <a:effectLst/>
                <a:uFill>
                  <a:solidFill>
                    <a:srgbClr val="FFFFFF"/>
                  </a:solidFill>
                </a:uFill>
                <a:latin typeface="Arial"/>
                <a:ea typeface="Arial"/>
                <a:cs typeface="Arial"/>
                <a:sym typeface="Arial"/>
              </a:defRPr>
            </a:pP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prstGeom prst="rect">
            <a:avLst/>
          </a:prstGeom>
        </p:spPr>
        <p:txBody>
          <a:bodyPr/>
          <a:lstStyle>
            <a:lvl1pPr algn="ctr">
              <a:defRPr b="1" sz="4600">
                <a:latin typeface="Helvetica Neue"/>
                <a:ea typeface="Helvetica Neue"/>
                <a:cs typeface="Helvetica Neue"/>
                <a:sym typeface="Helvetica Neue"/>
              </a:defRPr>
            </a:lvl1pPr>
          </a:lstStyle>
          <a:p>
            <a:pPr lvl="0">
              <a:defRPr b="0" sz="1800">
                <a:solidFill>
                  <a:srgbClr val="000000"/>
                </a:solidFill>
                <a:effectLst/>
              </a:defRPr>
            </a:pPr>
            <a:r>
              <a:rPr b="1" sz="4600">
                <a:solidFill>
                  <a:srgbClr val="FFFFFF"/>
                </a:solidFill>
                <a:effectLst>
                  <a:outerShdw sx="100000" sy="100000" kx="0" ky="0" algn="b" rotWithShape="0" blurRad="50800" dist="38100" dir="5400000">
                    <a:srgbClr val="000000"/>
                  </a:outerShdw>
                </a:effectLst>
              </a:rPr>
              <a:t>Where Do We Go to Evangelize</a:t>
            </a:r>
          </a:p>
        </p:txBody>
      </p:sp>
      <p:sp>
        <p:nvSpPr>
          <p:cNvPr id="132" name="Shape 132"/>
          <p:cNvSpPr/>
          <p:nvPr>
            <p:ph type="body" idx="1"/>
          </p:nvPr>
        </p:nvSpPr>
        <p:spPr>
          <a:xfrm>
            <a:off x="850900" y="5524202"/>
            <a:ext cx="11303000" cy="2032298"/>
          </a:xfrm>
          <a:prstGeom prst="rect">
            <a:avLst/>
          </a:prstGeom>
        </p:spPr>
        <p:txBody>
          <a:bodyPr/>
          <a:lstStyle>
            <a:lvl1pPr algn="ct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Where Should I Start? </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Church Evangelism </a:t>
            </a:r>
          </a:p>
        </p:txBody>
      </p:sp>
      <p:sp>
        <p:nvSpPr>
          <p:cNvPr id="135" name="Shape 135"/>
          <p:cNvSpPr/>
          <p:nvPr>
            <p:ph type="body" idx="1"/>
          </p:nvPr>
        </p:nvSpPr>
        <p:spPr>
          <a:prstGeom prst="rect">
            <a:avLst/>
          </a:prstGeom>
        </p:spPr>
        <p:txBody>
          <a:bodyPr/>
          <a:lstStyle>
            <a:lvl1pPr defTabSz="484886">
              <a:defRPr sz="3486">
                <a:effectLst>
                  <a:outerShdw sx="100000" sy="100000" kx="0" ky="0" algn="b" rotWithShape="0" blurRad="42164" dist="31623" dir="5400000">
                    <a:srgbClr val="000000"/>
                  </a:outerShdw>
                </a:effectLst>
              </a:defRPr>
            </a:lvl1pPr>
          </a:lstStyle>
          <a:p>
            <a:pPr lvl="0">
              <a:defRPr sz="1800">
                <a:solidFill>
                  <a:srgbClr val="000000"/>
                </a:solidFill>
                <a:effectLst/>
              </a:defRPr>
            </a:pPr>
            <a:r>
              <a:rPr sz="3486">
                <a:solidFill>
                  <a:srgbClr val="73BFFF"/>
                </a:solidFill>
                <a:effectLst>
                  <a:outerShdw sx="100000" sy="100000" kx="0" ky="0" algn="b" rotWithShape="0" blurRad="42164" dist="31623" dir="5400000">
                    <a:srgbClr val="000000"/>
                  </a:outerShdw>
                </a:effectLst>
              </a:rPr>
              <a:t>Matthew 4:23 “Jesus was going throughout all Galilee, teaching in their synagogues, and proclaiming the gospel..”</a:t>
            </a:r>
          </a:p>
        </p:txBody>
      </p:sp>
      <p:grpSp>
        <p:nvGrpSpPr>
          <p:cNvPr id="138" name="Group 138"/>
          <p:cNvGrpSpPr/>
          <p:nvPr/>
        </p:nvGrpSpPr>
        <p:grpSpPr>
          <a:xfrm>
            <a:off x="635000" y="723900"/>
            <a:ext cx="11722100" cy="6146800"/>
            <a:chOff x="-190500" y="-190500"/>
            <a:chExt cx="11722100" cy="6146800"/>
          </a:xfrm>
        </p:grpSpPr>
        <p:pic>
          <p:nvPicPr>
            <p:cNvPr id="137" name="IMG_3676.jpeg"/>
            <p:cNvPicPr/>
            <p:nvPr/>
          </p:nvPicPr>
          <p:blipFill>
            <a:blip r:embed="rId2">
              <a:extLst/>
            </a:blip>
            <a:srcRect l="11702" t="0" r="11702" b="0"/>
            <a:stretch>
              <a:fillRect/>
            </a:stretch>
          </p:blipFill>
          <p:spPr>
            <a:xfrm>
              <a:off x="0" y="0"/>
              <a:ext cx="11341100" cy="5740400"/>
            </a:xfrm>
            <a:prstGeom prst="rect">
              <a:avLst/>
            </a:prstGeom>
            <a:ln>
              <a:noFill/>
            </a:ln>
            <a:effectLst/>
          </p:spPr>
        </p:pic>
        <p:pic>
          <p:nvPicPr>
            <p:cNvPr id="136" name=""/>
            <p:cNvPicPr/>
            <p:nvPr/>
          </p:nvPicPr>
          <p:blipFill>
            <a:blip r:embed="rId3">
              <a:extLst/>
            </a:blip>
            <a:stretch>
              <a:fillRect/>
            </a:stretch>
          </p:blipFill>
          <p:spPr>
            <a:xfrm>
              <a:off x="-190500" y="-190500"/>
              <a:ext cx="11722100" cy="6146800"/>
            </a:xfrm>
            <a:prstGeom prst="rect">
              <a:avLst/>
            </a:prstGeom>
            <a:effectLst/>
          </p:spPr>
        </p:pic>
      </p:grpSp>
      <p:pic>
        <p:nvPicPr>
          <p:cNvPr id="139" name="Screen Shot 2015-09-09 at 2.57.22 PM.png"/>
          <p:cNvPicPr/>
          <p:nvPr/>
        </p:nvPicPr>
        <p:blipFill>
          <a:blip r:embed="rId4">
            <a:extLst/>
          </a:blip>
          <a:stretch>
            <a:fillRect/>
          </a:stretch>
        </p:blipFill>
        <p:spPr>
          <a:xfrm>
            <a:off x="10227312" y="4491039"/>
            <a:ext cx="2776414" cy="3372398"/>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Matthew 28:18-20</a:t>
            </a:r>
          </a:p>
        </p:txBody>
      </p:sp>
      <p:sp>
        <p:nvSpPr>
          <p:cNvPr id="69" name="Shape 69"/>
          <p:cNvSpPr/>
          <p:nvPr>
            <p:ph type="body" idx="1"/>
          </p:nvPr>
        </p:nvSpPr>
        <p:spPr>
          <a:prstGeom prst="rect">
            <a:avLst/>
          </a:prstGeom>
        </p:spPr>
        <p:txBody>
          <a:bodyPr/>
          <a:lstStyle/>
          <a:p>
            <a:pPr lvl="0" marL="0" indent="0" defTabSz="914400">
              <a:lnSpc>
                <a:spcPct val="90000"/>
              </a:lnSpc>
              <a:spcBef>
                <a:spcPts val="700"/>
              </a:spcBef>
              <a:buSzTx/>
              <a:buFont typeface="Arial"/>
              <a:buNone/>
              <a:defRPr sz="1800">
                <a:solidFill>
                  <a:srgbClr val="000000"/>
                </a:solidFill>
                <a:effectLst/>
              </a:defRPr>
            </a:pPr>
            <a:r>
              <a:rPr b="1" sz="4800">
                <a:solidFill>
                  <a:srgbClr val="FFFFFF"/>
                </a:solidFill>
                <a:latin typeface="Century Gothic"/>
                <a:ea typeface="Century Gothic"/>
                <a:cs typeface="Century Gothic"/>
                <a:sym typeface="Century Gothic"/>
              </a:rPr>
              <a:t>“</a:t>
            </a:r>
            <a:r>
              <a:rPr b="1" sz="4800">
                <a:solidFill>
                  <a:srgbClr val="FFFFFF"/>
                </a:solidFill>
                <a:latin typeface="Century Gothic"/>
                <a:ea typeface="Century Gothic"/>
                <a:cs typeface="Century Gothic"/>
                <a:sym typeface="Century Gothic"/>
              </a:rPr>
              <a:t>All authority has been given to Me in heaven and on earth. Go therefore and make disciples of all the nations baptizing them in the name of the Father and the Son and the Holy Spirit, teaching them to observe all that I commanded you.</a:t>
            </a:r>
            <a:r>
              <a:rPr b="1" sz="4800">
                <a:solidFill>
                  <a:srgbClr val="FFFFFF"/>
                </a:solidFill>
                <a:latin typeface="Century Gothic"/>
                <a:ea typeface="Century Gothic"/>
                <a:cs typeface="Century Gothic"/>
                <a:sym typeface="Century Gothic"/>
              </a:rPr>
              <a:t>”</a:t>
            </a:r>
            <a:r>
              <a:rPr b="1" sz="4800">
                <a:solidFill>
                  <a:srgbClr val="FFFFFF"/>
                </a:solidFill>
                <a:latin typeface="Century Gothic"/>
                <a:ea typeface="Century Gothic"/>
                <a:cs typeface="Century Gothic"/>
                <a:sym typeface="Century Gothic"/>
              </a:rPr>
              <a:t> </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3" name="Group 143"/>
          <p:cNvGrpSpPr/>
          <p:nvPr/>
        </p:nvGrpSpPr>
        <p:grpSpPr>
          <a:xfrm>
            <a:off x="-244660" y="-139700"/>
            <a:ext cx="5805864" cy="3152244"/>
            <a:chOff x="-190500" y="-190499"/>
            <a:chExt cx="5805862" cy="3152243"/>
          </a:xfrm>
        </p:grpSpPr>
        <p:pic>
          <p:nvPicPr>
            <p:cNvPr id="142" name="image13.png"/>
            <p:cNvPicPr/>
            <p:nvPr/>
          </p:nvPicPr>
          <p:blipFill>
            <a:blip r:embed="rId2">
              <a:extLst/>
            </a:blip>
            <a:srcRect l="0" t="15646" r="0" b="15646"/>
            <a:stretch>
              <a:fillRect/>
            </a:stretch>
          </p:blipFill>
          <p:spPr>
            <a:xfrm>
              <a:off x="0" y="0"/>
              <a:ext cx="5424863" cy="2745844"/>
            </a:xfrm>
            <a:prstGeom prst="rect">
              <a:avLst/>
            </a:prstGeom>
            <a:ln>
              <a:noFill/>
            </a:ln>
            <a:effectLst/>
          </p:spPr>
        </p:pic>
        <p:pic>
          <p:nvPicPr>
            <p:cNvPr id="141" name=""/>
            <p:cNvPicPr/>
            <p:nvPr/>
          </p:nvPicPr>
          <p:blipFill>
            <a:blip r:embed="rId3">
              <a:extLst/>
            </a:blip>
            <a:stretch>
              <a:fillRect/>
            </a:stretch>
          </p:blipFill>
          <p:spPr>
            <a:xfrm>
              <a:off x="-190500" y="-190500"/>
              <a:ext cx="5805863" cy="3152244"/>
            </a:xfrm>
            <a:prstGeom prst="rect">
              <a:avLst/>
            </a:prstGeom>
            <a:effectLst/>
          </p:spPr>
        </p:pic>
      </p:grpSp>
      <p:sp>
        <p:nvSpPr>
          <p:cNvPr id="144" name="Shape 144"/>
          <p:cNvSpPr/>
          <p:nvPr>
            <p:ph type="title"/>
          </p:nvPr>
        </p:nvSpPr>
        <p:spPr>
          <a:xfrm>
            <a:off x="101600" y="7088584"/>
            <a:ext cx="11430000" cy="1219201"/>
          </a:xfrm>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Public Evangelism </a:t>
            </a:r>
          </a:p>
        </p:txBody>
      </p:sp>
      <p:sp>
        <p:nvSpPr>
          <p:cNvPr id="145" name="Shape 145"/>
          <p:cNvSpPr/>
          <p:nvPr>
            <p:ph type="body" idx="1"/>
          </p:nvPr>
        </p:nvSpPr>
        <p:spPr>
          <a:xfrm>
            <a:off x="355600" y="8183835"/>
            <a:ext cx="11430000" cy="1562101"/>
          </a:xfrm>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Matthew 5:1-2, 13:1-2, </a:t>
            </a:r>
          </a:p>
        </p:txBody>
      </p:sp>
      <p:pic>
        <p:nvPicPr>
          <p:cNvPr id="146" name="IMG_0948.png"/>
          <p:cNvPicPr/>
          <p:nvPr/>
        </p:nvPicPr>
        <p:blipFill>
          <a:blip r:embed="rId4">
            <a:extLst/>
          </a:blip>
          <a:stretch>
            <a:fillRect/>
          </a:stretch>
        </p:blipFill>
        <p:spPr>
          <a:xfrm>
            <a:off x="9857945" y="155802"/>
            <a:ext cx="3017214" cy="3017214"/>
          </a:xfrm>
          <a:prstGeom prst="rect">
            <a:avLst/>
          </a:prstGeom>
          <a:ln w="12700">
            <a:miter lim="400000"/>
          </a:ln>
        </p:spPr>
      </p:pic>
      <p:pic>
        <p:nvPicPr>
          <p:cNvPr id="147" name="IMG_3681.jpeg"/>
          <p:cNvPicPr/>
          <p:nvPr/>
        </p:nvPicPr>
        <p:blipFill>
          <a:blip r:embed="rId5">
            <a:extLst/>
          </a:blip>
          <a:stretch>
            <a:fillRect/>
          </a:stretch>
        </p:blipFill>
        <p:spPr>
          <a:xfrm>
            <a:off x="5490115" y="3243156"/>
            <a:ext cx="7511250" cy="3775288"/>
          </a:xfrm>
          <a:prstGeom prst="rect">
            <a:avLst/>
          </a:prstGeom>
          <a:ln w="12700">
            <a:miter lim="400000"/>
          </a:ln>
        </p:spPr>
      </p:pic>
      <p:pic>
        <p:nvPicPr>
          <p:cNvPr id="148" name="600_433760820.jpeg"/>
          <p:cNvPicPr/>
          <p:nvPr/>
        </p:nvPicPr>
        <p:blipFill>
          <a:blip r:embed="rId6">
            <a:extLst/>
          </a:blip>
          <a:stretch>
            <a:fillRect/>
          </a:stretch>
        </p:blipFill>
        <p:spPr>
          <a:xfrm>
            <a:off x="-74715" y="2827059"/>
            <a:ext cx="5465974" cy="4099482"/>
          </a:xfrm>
          <a:prstGeom prst="rect">
            <a:avLst/>
          </a:prstGeom>
          <a:ln w="12700">
            <a:miter lim="400000"/>
          </a:ln>
        </p:spPr>
      </p:pic>
      <p:pic>
        <p:nvPicPr>
          <p:cNvPr id="149" name="Screen Shot 2015-09-09 at 9.46.43 AM.png"/>
          <p:cNvPicPr/>
          <p:nvPr/>
        </p:nvPicPr>
        <p:blipFill>
          <a:blip r:embed="rId7">
            <a:extLst/>
          </a:blip>
          <a:stretch>
            <a:fillRect/>
          </a:stretch>
        </p:blipFill>
        <p:spPr>
          <a:xfrm>
            <a:off x="5528198" y="155802"/>
            <a:ext cx="3126008" cy="3017214"/>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pasted-image.tif"/>
          <p:cNvPicPr/>
          <p:nvPr/>
        </p:nvPicPr>
        <p:blipFill>
          <a:blip r:embed="rId2">
            <a:extLst/>
          </a:blip>
          <a:srcRect l="0" t="0" r="0" b="0"/>
          <a:stretch>
            <a:fillRect/>
          </a:stretch>
        </p:blipFill>
        <p:spPr>
          <a:xfrm>
            <a:off x="-145828" y="-44516"/>
            <a:ext cx="13128711" cy="6010736"/>
          </a:xfrm>
          <a:prstGeom prst="rect">
            <a:avLst/>
          </a:prstGeom>
          <a:ln w="12700">
            <a:miter lim="400000"/>
          </a:ln>
        </p:spPr>
      </p:pic>
      <p:sp>
        <p:nvSpPr>
          <p:cNvPr id="152" name="Shape 152"/>
          <p:cNvSpPr/>
          <p:nvPr>
            <p:ph type="title"/>
          </p:nvPr>
        </p:nvSpPr>
        <p:spPr>
          <a:prstGeom prst="rect">
            <a:avLst/>
          </a:prstGeom>
        </p:spPr>
        <p:txBody>
          <a:bodyPr/>
          <a:lstStyle>
            <a:lvl1pPr defTabSz="525779">
              <a:defRPr sz="6479">
                <a:effectLst>
                  <a:outerShdw sx="100000" sy="100000" kx="0" ky="0" algn="b" rotWithShape="0" blurRad="45720" dist="34289" dir="5400000">
                    <a:srgbClr val="000000"/>
                  </a:outerShdw>
                </a:effectLst>
              </a:defRPr>
            </a:lvl1pPr>
          </a:lstStyle>
          <a:p>
            <a:pPr lvl="0">
              <a:defRPr sz="1800">
                <a:solidFill>
                  <a:srgbClr val="000000"/>
                </a:solidFill>
                <a:effectLst/>
              </a:defRPr>
            </a:pPr>
            <a:r>
              <a:rPr sz="6479">
                <a:solidFill>
                  <a:srgbClr val="FFFFFF"/>
                </a:solidFill>
                <a:effectLst>
                  <a:outerShdw sx="100000" sy="100000" kx="0" ky="0" algn="b" rotWithShape="0" blurRad="45720" dist="34289" dir="5400000">
                    <a:srgbClr val="000000"/>
                  </a:outerShdw>
                </a:effectLst>
              </a:rPr>
              <a:t>Marketplace (Street) Evangelism </a:t>
            </a:r>
          </a:p>
        </p:txBody>
      </p:sp>
      <p:sp>
        <p:nvSpPr>
          <p:cNvPr id="153" name="Shape 153"/>
          <p:cNvSpPr/>
          <p:nvPr>
            <p:ph type="body" idx="1"/>
          </p:nvPr>
        </p:nvSpPr>
        <p:spPr>
          <a:prstGeom prst="rect">
            <a:avLst/>
          </a:prstGeom>
        </p:spPr>
        <p:txBody>
          <a:bodyPr/>
          <a:lstStyle>
            <a:lvl1pPr defTabSz="479044">
              <a:defRPr sz="3443">
                <a:effectLst>
                  <a:outerShdw sx="100000" sy="100000" kx="0" ky="0" algn="b" rotWithShape="0" blurRad="41656" dist="31242" dir="5400000">
                    <a:srgbClr val="000000"/>
                  </a:outerShdw>
                </a:effectLst>
              </a:defRPr>
            </a:lvl1pPr>
          </a:lstStyle>
          <a:p>
            <a:pPr lvl="0">
              <a:defRPr sz="1800">
                <a:solidFill>
                  <a:srgbClr val="000000"/>
                </a:solidFill>
                <a:effectLst/>
              </a:defRPr>
            </a:pPr>
            <a:r>
              <a:rPr sz="3443">
                <a:solidFill>
                  <a:srgbClr val="73BFFF"/>
                </a:solidFill>
                <a:effectLst>
                  <a:outerShdw sx="100000" sy="100000" kx="0" ky="0" algn="b" rotWithShape="0" blurRad="41656" dist="31242" dir="5400000">
                    <a:srgbClr val="000000"/>
                  </a:outerShdw>
                </a:effectLst>
              </a:rPr>
              <a:t>Matthew 9:9; Acts 17:17 “Paul was reasoning..in the market place every day with those who happened to be present.” </a:t>
            </a:r>
          </a:p>
        </p:txBody>
      </p:sp>
      <p:pic>
        <p:nvPicPr>
          <p:cNvPr id="154" name="Screen Shot 2015-09-09 at 9.32.41 AM.png"/>
          <p:cNvPicPr/>
          <p:nvPr/>
        </p:nvPicPr>
        <p:blipFill>
          <a:blip r:embed="rId3">
            <a:extLst/>
          </a:blip>
          <a:stretch>
            <a:fillRect/>
          </a:stretch>
        </p:blipFill>
        <p:spPr>
          <a:xfrm>
            <a:off x="10447922" y="3196505"/>
            <a:ext cx="2555390" cy="3698117"/>
          </a:xfrm>
          <a:prstGeom prst="rect">
            <a:avLst/>
          </a:prstGeom>
          <a:ln w="12700">
            <a:miter lim="400000"/>
          </a:ln>
        </p:spPr>
      </p:pic>
      <p:pic>
        <p:nvPicPr>
          <p:cNvPr id="155" name="image19.png"/>
          <p:cNvPicPr/>
          <p:nvPr/>
        </p:nvPicPr>
        <p:blipFill>
          <a:blip r:embed="rId4">
            <a:extLst/>
          </a:blip>
          <a:stretch>
            <a:fillRect/>
          </a:stretch>
        </p:blipFill>
        <p:spPr>
          <a:xfrm>
            <a:off x="-71120" y="2950635"/>
            <a:ext cx="3142394" cy="4189858"/>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p:nvPr>
        </p:nvSpPr>
        <p:spPr>
          <a:prstGeom prst="rect">
            <a:avLst/>
          </a:prstGeom>
        </p:spPr>
        <p:txBody>
          <a:bodyPr/>
          <a:lstStyle>
            <a:lvl1pPr defTabSz="467359">
              <a:defRPr sz="5760">
                <a:effectLst>
                  <a:outerShdw sx="100000" sy="100000" kx="0" ky="0" algn="b" rotWithShape="0" blurRad="40640" dist="30480" dir="5400000">
                    <a:srgbClr val="000000"/>
                  </a:outerShdw>
                </a:effectLst>
              </a:defRPr>
            </a:lvl1pPr>
          </a:lstStyle>
          <a:p>
            <a:pPr lvl="0">
              <a:defRPr sz="1800">
                <a:solidFill>
                  <a:srgbClr val="000000"/>
                </a:solidFill>
                <a:effectLst/>
              </a:defRPr>
            </a:pPr>
            <a:r>
              <a:rPr sz="5760">
                <a:solidFill>
                  <a:srgbClr val="FFFFFF"/>
                </a:solidFill>
                <a:effectLst>
                  <a:outerShdw sx="100000" sy="100000" kx="0" ky="0" algn="b" rotWithShape="0" blurRad="40640" dist="30480" dir="5400000">
                    <a:srgbClr val="000000"/>
                  </a:outerShdw>
                </a:effectLst>
              </a:rPr>
              <a:t>Encounter (Opportunity) Evangelism</a:t>
            </a:r>
          </a:p>
        </p:txBody>
      </p:sp>
      <p:sp>
        <p:nvSpPr>
          <p:cNvPr id="158" name="Shape 158"/>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John 3:1-2, 4:7</a:t>
            </a:r>
          </a:p>
        </p:txBody>
      </p:sp>
      <p:pic>
        <p:nvPicPr>
          <p:cNvPr id="159" name="Screen Shot 2015-09-09 at 2.56.02 PM.png"/>
          <p:cNvPicPr/>
          <p:nvPr/>
        </p:nvPicPr>
        <p:blipFill>
          <a:blip r:embed="rId2">
            <a:extLst/>
          </a:blip>
          <a:stretch>
            <a:fillRect/>
          </a:stretch>
        </p:blipFill>
        <p:spPr>
          <a:xfrm>
            <a:off x="-62532" y="12928"/>
            <a:ext cx="4276593" cy="5668970"/>
          </a:xfrm>
          <a:prstGeom prst="rect">
            <a:avLst/>
          </a:prstGeom>
          <a:ln w="12700">
            <a:miter lim="400000"/>
          </a:ln>
        </p:spPr>
      </p:pic>
      <p:pic>
        <p:nvPicPr>
          <p:cNvPr id="160" name="Screen Shot 2015-09-09 at 2.56.36 PM.png"/>
          <p:cNvPicPr/>
          <p:nvPr/>
        </p:nvPicPr>
        <p:blipFill>
          <a:blip r:embed="rId3">
            <a:extLst/>
          </a:blip>
          <a:stretch>
            <a:fillRect/>
          </a:stretch>
        </p:blipFill>
        <p:spPr>
          <a:xfrm>
            <a:off x="4364872" y="976246"/>
            <a:ext cx="4276592" cy="4656734"/>
          </a:xfrm>
          <a:prstGeom prst="rect">
            <a:avLst/>
          </a:prstGeom>
          <a:ln w="12700">
            <a:miter lim="400000"/>
          </a:ln>
        </p:spPr>
      </p:pic>
      <p:pic>
        <p:nvPicPr>
          <p:cNvPr id="161" name="Screen Shot 2015-09-12 at 5.02.55 PM.png"/>
          <p:cNvPicPr/>
          <p:nvPr/>
        </p:nvPicPr>
        <p:blipFill>
          <a:blip r:embed="rId4">
            <a:extLst/>
          </a:blip>
          <a:stretch>
            <a:fillRect/>
          </a:stretch>
        </p:blipFill>
        <p:spPr>
          <a:xfrm>
            <a:off x="8699358" y="-441038"/>
            <a:ext cx="4276593" cy="5764102"/>
          </a:xfrm>
          <a:prstGeom prst="rect">
            <a:avLst/>
          </a:prstGeom>
          <a:ln w="12700">
            <a:miter lim="400000"/>
          </a:ln>
        </p:spPr>
      </p:pic>
      <p:pic>
        <p:nvPicPr>
          <p:cNvPr id="162" name="image6.jpeg"/>
          <p:cNvPicPr/>
          <p:nvPr/>
        </p:nvPicPr>
        <p:blipFill>
          <a:blip r:embed="rId5">
            <a:extLst/>
          </a:blip>
          <a:stretch>
            <a:fillRect/>
          </a:stretch>
        </p:blipFill>
        <p:spPr>
          <a:xfrm>
            <a:off x="8618621" y="4102519"/>
            <a:ext cx="4380970" cy="2917046"/>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6" name="Group 166"/>
          <p:cNvGrpSpPr/>
          <p:nvPr/>
        </p:nvGrpSpPr>
        <p:grpSpPr>
          <a:xfrm>
            <a:off x="635000" y="723900"/>
            <a:ext cx="11722100" cy="6146800"/>
            <a:chOff x="-190500" y="-190500"/>
            <a:chExt cx="11722100" cy="6146800"/>
          </a:xfrm>
        </p:grpSpPr>
        <p:pic>
          <p:nvPicPr>
            <p:cNvPr id="165" name="IMG_3493.jpeg"/>
            <p:cNvPicPr/>
            <p:nvPr/>
          </p:nvPicPr>
          <p:blipFill>
            <a:blip r:embed="rId2">
              <a:extLst/>
            </a:blip>
            <a:srcRect l="873" t="0" r="873" b="0"/>
            <a:stretch>
              <a:fillRect/>
            </a:stretch>
          </p:blipFill>
          <p:spPr>
            <a:xfrm>
              <a:off x="0" y="0"/>
              <a:ext cx="11341100" cy="5740400"/>
            </a:xfrm>
            <a:prstGeom prst="rect">
              <a:avLst/>
            </a:prstGeom>
            <a:ln>
              <a:noFill/>
            </a:ln>
            <a:effectLst/>
          </p:spPr>
        </p:pic>
        <p:pic>
          <p:nvPicPr>
            <p:cNvPr id="164" name=""/>
            <p:cNvPicPr/>
            <p:nvPr/>
          </p:nvPicPr>
          <p:blipFill>
            <a:blip r:embed="rId3">
              <a:extLst/>
            </a:blip>
            <a:stretch>
              <a:fillRect/>
            </a:stretch>
          </p:blipFill>
          <p:spPr>
            <a:xfrm>
              <a:off x="-190500" y="-190500"/>
              <a:ext cx="11722100" cy="6146800"/>
            </a:xfrm>
            <a:prstGeom prst="rect">
              <a:avLst/>
            </a:prstGeom>
            <a:effectLst/>
          </p:spPr>
        </p:pic>
      </p:grpSp>
      <p:sp>
        <p:nvSpPr>
          <p:cNvPr id="167" name="Shape 167"/>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Sharing in Evangelism</a:t>
            </a:r>
          </a:p>
        </p:txBody>
      </p:sp>
      <p:sp>
        <p:nvSpPr>
          <p:cNvPr id="168" name="Shape 168"/>
          <p:cNvSpPr/>
          <p:nvPr/>
        </p:nvSpPr>
        <p:spPr>
          <a:xfrm>
            <a:off x="787400" y="8020050"/>
            <a:ext cx="11430000" cy="15621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a:defRPr>
                <a:solidFill>
                  <a:srgbClr val="73BFFF"/>
                </a:solidFill>
              </a:defRPr>
            </a:lvl1p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How to Get / Stay Involved in the Work of Evangelism</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1. Persevere in Prayer </a:t>
            </a:r>
            <a:r>
              <a:rPr sz="4800">
                <a:solidFill>
                  <a:srgbClr val="FFFFFF"/>
                </a:solidFill>
                <a:effectLst>
                  <a:outerShdw sx="100000" sy="100000" kx="0" ky="0" algn="b" rotWithShape="0" blurRad="50800" dist="38100" dir="5400000">
                    <a:srgbClr val="000000"/>
                  </a:outerShdw>
                </a:effectLst>
              </a:rPr>
              <a:t>(Colossians 4:2-4) </a:t>
            </a:r>
          </a:p>
        </p:txBody>
      </p:sp>
      <p:grpSp>
        <p:nvGrpSpPr>
          <p:cNvPr id="173" name="Group 173"/>
          <p:cNvGrpSpPr/>
          <p:nvPr/>
        </p:nvGrpSpPr>
        <p:grpSpPr>
          <a:xfrm>
            <a:off x="641350" y="2552700"/>
            <a:ext cx="11722100" cy="6146800"/>
            <a:chOff x="-190500" y="-190500"/>
            <a:chExt cx="11722100" cy="6146800"/>
          </a:xfrm>
        </p:grpSpPr>
        <p:pic>
          <p:nvPicPr>
            <p:cNvPr id="172" name="image18.png"/>
            <p:cNvPicPr/>
            <p:nvPr/>
          </p:nvPicPr>
          <p:blipFill>
            <a:blip r:embed="rId2">
              <a:extLst/>
            </a:blip>
            <a:srcRect l="0" t="16256" r="0" b="16256"/>
            <a:stretch>
              <a:fillRect/>
            </a:stretch>
          </p:blipFill>
          <p:spPr>
            <a:xfrm>
              <a:off x="0" y="0"/>
              <a:ext cx="11341100" cy="5740400"/>
            </a:xfrm>
            <a:prstGeom prst="rect">
              <a:avLst/>
            </a:prstGeom>
            <a:ln>
              <a:noFill/>
            </a:ln>
            <a:effectLst/>
          </p:spPr>
        </p:pic>
        <p:pic>
          <p:nvPicPr>
            <p:cNvPr id="171" name=""/>
            <p:cNvPicPr/>
            <p:nvPr/>
          </p:nvPicPr>
          <p:blipFill>
            <a:blip r:embed="rId3">
              <a:extLst/>
            </a:blip>
            <a:stretch>
              <a:fillRect/>
            </a:stretch>
          </p:blipFill>
          <p:spPr>
            <a:xfrm>
              <a:off x="-190500" y="-190500"/>
              <a:ext cx="11722100" cy="6146800"/>
            </a:xfrm>
            <a:prstGeom prst="rect">
              <a:avLst/>
            </a:prstGeom>
            <a:effectLst/>
          </p:spPr>
        </p:pic>
      </p:gr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p:nvPr>
        </p:nvSpPr>
        <p:spPr>
          <a:xfrm>
            <a:off x="303413" y="254000"/>
            <a:ext cx="12397975" cy="2438400"/>
          </a:xfrm>
          <a:prstGeom prst="rect">
            <a:avLst/>
          </a:prstGeom>
        </p:spPr>
        <p:txBody>
          <a:bodyPr/>
          <a:lstStyle/>
          <a:p>
            <a:pPr lvl="0" defTabSz="467359">
              <a:defRPr sz="1800">
                <a:solidFill>
                  <a:srgbClr val="000000"/>
                </a:solidFill>
                <a:effectLst/>
              </a:defRPr>
            </a:pPr>
            <a:r>
              <a:rPr sz="5760">
                <a:solidFill>
                  <a:srgbClr val="FFFFFF"/>
                </a:solidFill>
                <a:effectLst>
                  <a:outerShdw sx="100000" sy="100000" kx="0" ky="0" algn="b" rotWithShape="0" blurRad="40640" dist="30480" dir="5400000">
                    <a:srgbClr val="000000"/>
                  </a:outerShdw>
                </a:effectLst>
              </a:rPr>
              <a:t>2. Make the Most of Every Opportunity </a:t>
            </a:r>
            <a:endParaRPr sz="5760">
              <a:solidFill>
                <a:srgbClr val="FFFFFF"/>
              </a:solidFill>
              <a:effectLst>
                <a:outerShdw sx="100000" sy="100000" kx="0" ky="0" algn="b" rotWithShape="0" blurRad="40640" dist="30480" dir="5400000">
                  <a:srgbClr val="000000"/>
                </a:outerShdw>
              </a:effectLst>
            </a:endParaRPr>
          </a:p>
          <a:p>
            <a:pPr lvl="0" defTabSz="467359">
              <a:defRPr sz="1800">
                <a:solidFill>
                  <a:srgbClr val="000000"/>
                </a:solidFill>
                <a:effectLst/>
              </a:defRPr>
            </a:pPr>
            <a:r>
              <a:rPr sz="3840">
                <a:solidFill>
                  <a:srgbClr val="FFFFFF"/>
                </a:solidFill>
                <a:effectLst>
                  <a:outerShdw sx="100000" sy="100000" kx="0" ky="0" algn="b" rotWithShape="0" blurRad="40640" dist="30480" dir="5400000">
                    <a:srgbClr val="000000"/>
                  </a:outerShdw>
                </a:effectLst>
              </a:rPr>
              <a:t>(Colossians 4:5-6) </a:t>
            </a:r>
          </a:p>
        </p:txBody>
      </p:sp>
      <p:pic>
        <p:nvPicPr>
          <p:cNvPr id="176" name="600_433760820.jpeg"/>
          <p:cNvPicPr/>
          <p:nvPr/>
        </p:nvPicPr>
        <p:blipFill>
          <a:blip r:embed="rId2">
            <a:extLst/>
          </a:blip>
          <a:stretch>
            <a:fillRect/>
          </a:stretch>
        </p:blipFill>
        <p:spPr>
          <a:xfrm>
            <a:off x="1680726" y="2752201"/>
            <a:ext cx="9021747" cy="6766311"/>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0" name="Group 180"/>
          <p:cNvGrpSpPr/>
          <p:nvPr/>
        </p:nvGrpSpPr>
        <p:grpSpPr>
          <a:xfrm>
            <a:off x="1005311" y="1206499"/>
            <a:ext cx="10994178" cy="5778357"/>
            <a:chOff x="-190499" y="-190500"/>
            <a:chExt cx="10994177" cy="5778355"/>
          </a:xfrm>
        </p:grpSpPr>
        <p:pic>
          <p:nvPicPr>
            <p:cNvPr id="179" name="image1.png"/>
            <p:cNvPicPr/>
            <p:nvPr/>
          </p:nvPicPr>
          <p:blipFill>
            <a:blip r:embed="rId2">
              <a:extLst/>
            </a:blip>
            <a:srcRect l="0" t="9507" r="0" b="9507"/>
            <a:stretch>
              <a:fillRect/>
            </a:stretch>
          </p:blipFill>
          <p:spPr>
            <a:xfrm>
              <a:off x="0" y="0"/>
              <a:ext cx="10613178" cy="5371956"/>
            </a:xfrm>
            <a:prstGeom prst="rect">
              <a:avLst/>
            </a:prstGeom>
            <a:ln>
              <a:noFill/>
            </a:ln>
            <a:effectLst/>
          </p:spPr>
        </p:pic>
        <p:pic>
          <p:nvPicPr>
            <p:cNvPr id="178" name=""/>
            <p:cNvPicPr/>
            <p:nvPr/>
          </p:nvPicPr>
          <p:blipFill>
            <a:blip r:embed="rId3">
              <a:extLst/>
            </a:blip>
            <a:stretch>
              <a:fillRect/>
            </a:stretch>
          </p:blipFill>
          <p:spPr>
            <a:xfrm>
              <a:off x="-190500" y="-190500"/>
              <a:ext cx="10994178" cy="5778356"/>
            </a:xfrm>
            <a:prstGeom prst="rect">
              <a:avLst/>
            </a:prstGeom>
            <a:effectLst/>
          </p:spPr>
        </p:pic>
      </p:grpSp>
      <p:sp>
        <p:nvSpPr>
          <p:cNvPr id="181" name="Shape 18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Making Disciples in NYC</a:t>
            </a:r>
          </a:p>
        </p:txBody>
      </p:sp>
      <p:sp>
        <p:nvSpPr>
          <p:cNvPr id="182" name="Shape 182"/>
          <p:cNvSpPr/>
          <p:nvPr>
            <p:ph type="body" idx="1"/>
          </p:nvPr>
        </p:nvSpPr>
        <p:spPr>
          <a:prstGeom prst="rect">
            <a:avLst/>
          </a:prstGeom>
        </p:spPr>
        <p:txBody>
          <a:bodyPr/>
          <a:lstStyle/>
          <a:p>
            <a:pPr lvl="0">
              <a:defRPr sz="1800">
                <a:solidFill>
                  <a:srgbClr val="000000"/>
                </a:solidFill>
                <a:effectLst/>
              </a:defRPr>
            </a:pP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Where</a:t>
            </a:r>
            <a:r>
              <a:rPr sz="4200">
                <a:solidFill>
                  <a:srgbClr val="73BFFF"/>
                </a:solidFill>
                <a:effectLst>
                  <a:outerShdw sx="100000" sy="100000" kx="0" ky="0" algn="b" rotWithShape="0" blurRad="50800" dist="38100" dir="5400000">
                    <a:srgbClr val="000000"/>
                  </a:outerShdw>
                </a:effectLst>
              </a:rPr>
              <a:t> &amp; </a:t>
            </a: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How</a:t>
            </a:r>
            <a:r>
              <a:rPr sz="4200">
                <a:solidFill>
                  <a:srgbClr val="73BFFF"/>
                </a:solidFill>
                <a:effectLst>
                  <a:outerShdw sx="100000" sy="100000" kx="0" ky="0" algn="b" rotWithShape="0" blurRad="50800" dist="38100" dir="5400000">
                    <a:srgbClr val="000000"/>
                  </a:outerShdw>
                </a:effectLst>
              </a:rPr>
              <a:t> to Start Sharing in Evangelism</a:t>
            </a:r>
            <a:endParaRPr sz="4200">
              <a:solidFill>
                <a:srgbClr val="73BFFF"/>
              </a:solidFill>
              <a:effectLst>
                <a:outerShdw sx="100000" sy="100000" kx="0" ky="0" algn="b" rotWithShape="0" blurRad="50800" dist="38100" dir="5400000">
                  <a:srgbClr val="000000"/>
                </a:outerShdw>
              </a:effectLst>
            </a:endParaRPr>
          </a:p>
        </p:txBody>
      </p:sp>
      <p:sp>
        <p:nvSpPr>
          <p:cNvPr id="183" name="Shape 183"/>
          <p:cNvSpPr/>
          <p:nvPr/>
        </p:nvSpPr>
        <p:spPr>
          <a:xfrm>
            <a:off x="787400" y="177800"/>
            <a:ext cx="11430000" cy="1219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lgn="l">
              <a:defRPr sz="7200"/>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Matthew 28:18-20 </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Making Disciples</a:t>
            </a:r>
          </a:p>
        </p:txBody>
      </p:sp>
      <p:sp>
        <p:nvSpPr>
          <p:cNvPr id="186" name="Shape 186"/>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The </a:t>
            </a: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Purpose</a:t>
            </a:r>
            <a:r>
              <a:rPr sz="4200">
                <a:solidFill>
                  <a:srgbClr val="73BFFF"/>
                </a:solidFill>
                <a:effectLst>
                  <a:outerShdw sx="100000" sy="100000" kx="0" ky="0" algn="b" rotWithShape="0" blurRad="50800" dist="38100" dir="5400000">
                    <a:srgbClr val="000000"/>
                  </a:outerShdw>
                </a:effectLst>
              </a:rPr>
              <a:t> &amp; </a:t>
            </a: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Process</a:t>
            </a:r>
            <a:r>
              <a:rPr sz="4200">
                <a:solidFill>
                  <a:srgbClr val="73BFFF"/>
                </a:solidFill>
                <a:effectLst>
                  <a:outerShdw sx="100000" sy="100000" kx="0" ky="0" algn="b" rotWithShape="0" blurRad="50800" dist="38100" dir="5400000">
                    <a:srgbClr val="000000"/>
                  </a:outerShdw>
                </a:effectLst>
              </a:rPr>
              <a:t> of Making Disciples </a:t>
            </a:r>
          </a:p>
        </p:txBody>
      </p:sp>
      <p:pic>
        <p:nvPicPr>
          <p:cNvPr id="187" name="pasted-image.tif"/>
          <p:cNvPicPr/>
          <p:nvPr/>
        </p:nvPicPr>
        <p:blipFill>
          <a:blip r:embed="rId2">
            <a:extLst/>
          </a:blip>
          <a:stretch>
            <a:fillRect/>
          </a:stretch>
        </p:blipFill>
        <p:spPr>
          <a:xfrm>
            <a:off x="2066746" y="843558"/>
            <a:ext cx="8871308" cy="5907484"/>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xfrm>
            <a:off x="188416" y="254000"/>
            <a:ext cx="12627968" cy="2438400"/>
          </a:xfrm>
          <a:prstGeom prst="rect">
            <a:avLst/>
          </a:prstGeom>
        </p:spPr>
        <p:txBody>
          <a:bodyPr/>
          <a:lstStyle>
            <a:lvl1pPr>
              <a:defRPr sz="6800"/>
            </a:lvl1pPr>
          </a:lstStyle>
          <a:p>
            <a:pPr lvl="0">
              <a:defRPr sz="1800">
                <a:solidFill>
                  <a:srgbClr val="000000"/>
                </a:solidFill>
                <a:effectLst/>
              </a:defRPr>
            </a:pPr>
            <a:r>
              <a:rPr sz="6800">
                <a:solidFill>
                  <a:srgbClr val="FFFFFF"/>
                </a:solidFill>
                <a:effectLst>
                  <a:outerShdw sx="100000" sy="100000" kx="0" ky="0" algn="b" rotWithShape="0" blurRad="50800" dist="38100" dir="5400000">
                    <a:srgbClr val="000000"/>
                  </a:outerShdw>
                </a:effectLst>
              </a:rPr>
              <a:t>The Purpose of Making Disciples </a:t>
            </a:r>
          </a:p>
        </p:txBody>
      </p:sp>
      <p:grpSp>
        <p:nvGrpSpPr>
          <p:cNvPr id="192" name="Group 192"/>
          <p:cNvGrpSpPr/>
          <p:nvPr/>
        </p:nvGrpSpPr>
        <p:grpSpPr>
          <a:xfrm>
            <a:off x="641350" y="3136900"/>
            <a:ext cx="11722100" cy="6146800"/>
            <a:chOff x="-190500" y="-190500"/>
            <a:chExt cx="11722100" cy="6146800"/>
          </a:xfrm>
        </p:grpSpPr>
        <p:pic>
          <p:nvPicPr>
            <p:cNvPr id="191" name="pasted-image.tif"/>
            <p:cNvPicPr/>
            <p:nvPr/>
          </p:nvPicPr>
          <p:blipFill>
            <a:blip r:embed="rId2">
              <a:extLst/>
            </a:blip>
            <a:srcRect l="6324" t="0" r="6324" b="0"/>
            <a:stretch>
              <a:fillRect/>
            </a:stretch>
          </p:blipFill>
          <p:spPr>
            <a:xfrm>
              <a:off x="0" y="0"/>
              <a:ext cx="11341100" cy="5740400"/>
            </a:xfrm>
            <a:prstGeom prst="rect">
              <a:avLst/>
            </a:prstGeom>
            <a:ln>
              <a:noFill/>
            </a:ln>
            <a:effectLst/>
          </p:spPr>
        </p:pic>
        <p:pic>
          <p:nvPicPr>
            <p:cNvPr id="190" name=""/>
            <p:cNvPicPr/>
            <p:nvPr/>
          </p:nvPicPr>
          <p:blipFill>
            <a:blip r:embed="rId3">
              <a:extLst/>
            </a:blip>
            <a:stretch>
              <a:fillRect/>
            </a:stretch>
          </p:blipFill>
          <p:spPr>
            <a:xfrm>
              <a:off x="-190500" y="-190500"/>
              <a:ext cx="11722100" cy="6146800"/>
            </a:xfrm>
            <a:prstGeom prst="rect">
              <a:avLst/>
            </a:prstGeom>
            <a:effectLst/>
          </p:spPr>
        </p:pic>
      </p:gr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96" name="Group 196"/>
          <p:cNvGrpSpPr/>
          <p:nvPr/>
        </p:nvGrpSpPr>
        <p:grpSpPr>
          <a:xfrm>
            <a:off x="635000" y="723900"/>
            <a:ext cx="11722100" cy="6146800"/>
            <a:chOff x="-190500" y="-190500"/>
            <a:chExt cx="11722100" cy="6146800"/>
          </a:xfrm>
        </p:grpSpPr>
        <p:pic>
          <p:nvPicPr>
            <p:cNvPr id="195" name="pasted-image.tif"/>
            <p:cNvPicPr/>
            <p:nvPr/>
          </p:nvPicPr>
          <p:blipFill>
            <a:blip r:embed="rId2">
              <a:extLst/>
            </a:blip>
            <a:srcRect l="0" t="1016" r="0" b="1016"/>
            <a:stretch>
              <a:fillRect/>
            </a:stretch>
          </p:blipFill>
          <p:spPr>
            <a:xfrm>
              <a:off x="0" y="0"/>
              <a:ext cx="11341100" cy="5740400"/>
            </a:xfrm>
            <a:prstGeom prst="rect">
              <a:avLst/>
            </a:prstGeom>
            <a:ln>
              <a:noFill/>
            </a:ln>
            <a:effectLst/>
          </p:spPr>
        </p:pic>
        <p:pic>
          <p:nvPicPr>
            <p:cNvPr id="194" name=""/>
            <p:cNvPicPr/>
            <p:nvPr/>
          </p:nvPicPr>
          <p:blipFill>
            <a:blip r:embed="rId3">
              <a:extLst/>
            </a:blip>
            <a:stretch>
              <a:fillRect/>
            </a:stretch>
          </p:blipFill>
          <p:spPr>
            <a:xfrm>
              <a:off x="-190500" y="-190500"/>
              <a:ext cx="11722100" cy="6146800"/>
            </a:xfrm>
            <a:prstGeom prst="rect">
              <a:avLst/>
            </a:prstGeom>
            <a:effectLst/>
          </p:spPr>
        </p:pic>
      </p:grpSp>
      <p:sp>
        <p:nvSpPr>
          <p:cNvPr id="197" name="Shape 197"/>
          <p:cNvSpPr/>
          <p:nvPr>
            <p:ph type="title"/>
          </p:nvPr>
        </p:nvSpPr>
        <p:spPr>
          <a:prstGeom prst="rect">
            <a:avLst/>
          </a:prstGeom>
        </p:spPr>
        <p:txBody>
          <a:bodyPr/>
          <a:lstStyle>
            <a:lvl1pPr defTabSz="514095">
              <a:defRPr sz="6336">
                <a:effectLst>
                  <a:outerShdw sx="100000" sy="100000" kx="0" ky="0" algn="b" rotWithShape="0" blurRad="44704" dist="33528" dir="5400000">
                    <a:srgbClr val="000000"/>
                  </a:outerShdw>
                </a:effectLst>
              </a:defRPr>
            </a:lvl1pPr>
          </a:lstStyle>
          <a:p>
            <a:pPr lvl="0">
              <a:defRPr sz="1800">
                <a:solidFill>
                  <a:srgbClr val="000000"/>
                </a:solidFill>
                <a:effectLst/>
              </a:defRPr>
            </a:pPr>
            <a:r>
              <a:rPr sz="6336">
                <a:solidFill>
                  <a:srgbClr val="FFFFFF"/>
                </a:solidFill>
                <a:effectLst>
                  <a:outerShdw sx="100000" sy="100000" kx="0" ky="0" algn="b" rotWithShape="0" blurRad="44704" dist="33528" dir="5400000">
                    <a:srgbClr val="000000"/>
                  </a:outerShdw>
                </a:effectLst>
              </a:rPr>
              <a:t>The Process of Making Disciples</a:t>
            </a:r>
          </a:p>
        </p:txBody>
      </p:sp>
      <p:sp>
        <p:nvSpPr>
          <p:cNvPr id="198" name="Shape 198"/>
          <p:cNvSpPr/>
          <p:nvPr/>
        </p:nvSpPr>
        <p:spPr>
          <a:xfrm>
            <a:off x="787400" y="8020050"/>
            <a:ext cx="11430000" cy="1562100"/>
          </a:xfrm>
          <a:prstGeom prst="rect">
            <a:avLst/>
          </a:prstGeom>
          <a:ln w="12700">
            <a:miter lim="400000"/>
          </a:ln>
        </p:spPr>
        <p:txBody>
          <a:bodyPr lIns="0" tIns="0" rIns="0" bIns="0">
            <a:normAutofit fontScale="100000" lnSpcReduction="0"/>
          </a:bodyPr>
          <a:lstStyle/>
          <a:p>
            <a:pPr lvl="0" algn="l">
              <a:defRPr>
                <a:solidFill>
                  <a:srgbClr val="73BFFF"/>
                </a:solidFill>
              </a:defRPr>
            </a:pP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“Go”</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1. Equip or Get Equipped</a:t>
            </a:r>
          </a:p>
        </p:txBody>
      </p:sp>
      <p:sp>
        <p:nvSpPr>
          <p:cNvPr id="201" name="Shape 201"/>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Ephesians 4:11-12</a:t>
            </a:r>
          </a:p>
        </p:txBody>
      </p:sp>
      <p:pic>
        <p:nvPicPr>
          <p:cNvPr id="202" name="pasted-image.tif"/>
          <p:cNvPicPr/>
          <p:nvPr/>
        </p:nvPicPr>
        <p:blipFill>
          <a:blip r:embed="rId2">
            <a:extLst/>
          </a:blip>
          <a:stretch>
            <a:fillRect/>
          </a:stretch>
        </p:blipFill>
        <p:spPr>
          <a:xfrm>
            <a:off x="2066746" y="843558"/>
            <a:ext cx="8871308" cy="5907484"/>
          </a:xfrm>
          <a:prstGeom prst="rect">
            <a:avLst/>
          </a:prstGeom>
          <a:ln w="12700">
            <a:miter lim="400000"/>
          </a:ln>
        </p:spPr>
      </p:pic>
      <p:grpSp>
        <p:nvGrpSpPr>
          <p:cNvPr id="205" name="Group 205"/>
          <p:cNvGrpSpPr/>
          <p:nvPr/>
        </p:nvGrpSpPr>
        <p:grpSpPr>
          <a:xfrm>
            <a:off x="635000" y="723900"/>
            <a:ext cx="11722100" cy="6146800"/>
            <a:chOff x="-190500" y="-190500"/>
            <a:chExt cx="11722100" cy="6146800"/>
          </a:xfrm>
        </p:grpSpPr>
        <p:pic>
          <p:nvPicPr>
            <p:cNvPr id="204" name="IMG_3493.JPG"/>
            <p:cNvPicPr/>
            <p:nvPr/>
          </p:nvPicPr>
          <p:blipFill>
            <a:blip r:embed="rId3">
              <a:extLst/>
            </a:blip>
            <a:srcRect l="873" t="0" r="873" b="0"/>
            <a:stretch>
              <a:fillRect/>
            </a:stretch>
          </p:blipFill>
          <p:spPr>
            <a:xfrm>
              <a:off x="0" y="0"/>
              <a:ext cx="11341100" cy="5740400"/>
            </a:xfrm>
            <a:prstGeom prst="rect">
              <a:avLst/>
            </a:prstGeom>
            <a:ln>
              <a:noFill/>
            </a:ln>
            <a:effectLst/>
          </p:spPr>
        </p:pic>
        <p:pic>
          <p:nvPicPr>
            <p:cNvPr id="203" name=""/>
            <p:cNvPicPr/>
            <p:nvPr/>
          </p:nvPicPr>
          <p:blipFill>
            <a:blip r:embed="rId4">
              <a:extLst/>
            </a:blip>
            <a:stretch>
              <a:fillRect/>
            </a:stretch>
          </p:blipFill>
          <p:spPr>
            <a:xfrm>
              <a:off x="-190500" y="-190500"/>
              <a:ext cx="11722100" cy="6146800"/>
            </a:xfrm>
            <a:prstGeom prst="rect">
              <a:avLst/>
            </a:prstGeom>
            <a:effectLst/>
          </p:spPr>
        </p:pic>
      </p:gr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2. Speak truth in love</a:t>
            </a:r>
          </a:p>
        </p:txBody>
      </p:sp>
      <p:sp>
        <p:nvSpPr>
          <p:cNvPr id="208" name="Shape 208"/>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Ephesians 4:15</a:t>
            </a:r>
          </a:p>
        </p:txBody>
      </p:sp>
      <p:pic>
        <p:nvPicPr>
          <p:cNvPr id="209" name="pasted-image.tif"/>
          <p:cNvPicPr/>
          <p:nvPr/>
        </p:nvPicPr>
        <p:blipFill>
          <a:blip r:embed="rId2">
            <a:extLst/>
          </a:blip>
          <a:stretch>
            <a:fillRect/>
          </a:stretch>
        </p:blipFill>
        <p:spPr>
          <a:xfrm>
            <a:off x="2066746" y="843558"/>
            <a:ext cx="8871308" cy="5907484"/>
          </a:xfrm>
          <a:prstGeom prst="rect">
            <a:avLst/>
          </a:prstGeom>
          <a:ln w="12700">
            <a:miter lim="400000"/>
          </a:ln>
        </p:spPr>
      </p:pic>
      <p:grpSp>
        <p:nvGrpSpPr>
          <p:cNvPr id="212" name="Group 212"/>
          <p:cNvGrpSpPr/>
          <p:nvPr/>
        </p:nvGrpSpPr>
        <p:grpSpPr>
          <a:xfrm>
            <a:off x="635000" y="723900"/>
            <a:ext cx="11722100" cy="6146800"/>
            <a:chOff x="-190500" y="-190500"/>
            <a:chExt cx="11722100" cy="6146800"/>
          </a:xfrm>
        </p:grpSpPr>
        <p:pic>
          <p:nvPicPr>
            <p:cNvPr id="211" name="pasted-image.tif"/>
            <p:cNvPicPr/>
            <p:nvPr/>
          </p:nvPicPr>
          <p:blipFill>
            <a:blip r:embed="rId3">
              <a:extLst/>
            </a:blip>
            <a:srcRect l="0" t="9392" r="0" b="9392"/>
            <a:stretch>
              <a:fillRect/>
            </a:stretch>
          </p:blipFill>
          <p:spPr>
            <a:xfrm>
              <a:off x="0" y="0"/>
              <a:ext cx="11341100" cy="5740400"/>
            </a:xfrm>
            <a:prstGeom prst="rect">
              <a:avLst/>
            </a:prstGeom>
            <a:ln>
              <a:noFill/>
            </a:ln>
            <a:effectLst/>
          </p:spPr>
        </p:pic>
        <p:pic>
          <p:nvPicPr>
            <p:cNvPr id="210" name=""/>
            <p:cNvPicPr/>
            <p:nvPr/>
          </p:nvPicPr>
          <p:blipFill>
            <a:blip r:embed="rId4">
              <a:extLst/>
            </a:blip>
            <a:stretch>
              <a:fillRect/>
            </a:stretch>
          </p:blipFill>
          <p:spPr>
            <a:xfrm>
              <a:off x="-190500" y="-190500"/>
              <a:ext cx="11722100" cy="6146800"/>
            </a:xfrm>
            <a:prstGeom prst="rect">
              <a:avLst/>
            </a:prstGeom>
            <a:effectLst/>
          </p:spPr>
        </p:pic>
      </p:gr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3. Every joint supplies</a:t>
            </a:r>
          </a:p>
        </p:txBody>
      </p:sp>
      <p:sp>
        <p:nvSpPr>
          <p:cNvPr id="215" name="Shape 215"/>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Ephesians 4:15-16</a:t>
            </a:r>
          </a:p>
        </p:txBody>
      </p:sp>
      <p:pic>
        <p:nvPicPr>
          <p:cNvPr id="216" name="pasted-image.tif"/>
          <p:cNvPicPr/>
          <p:nvPr/>
        </p:nvPicPr>
        <p:blipFill>
          <a:blip r:embed="rId2">
            <a:extLst/>
          </a:blip>
          <a:stretch>
            <a:fillRect/>
          </a:stretch>
        </p:blipFill>
        <p:spPr>
          <a:xfrm>
            <a:off x="2066746" y="843558"/>
            <a:ext cx="8871308" cy="5907484"/>
          </a:xfrm>
          <a:prstGeom prst="rect">
            <a:avLst/>
          </a:prstGeom>
          <a:ln w="12700">
            <a:miter lim="400000"/>
          </a:ln>
        </p:spPr>
      </p:pic>
      <p:grpSp>
        <p:nvGrpSpPr>
          <p:cNvPr id="219" name="Group 219"/>
          <p:cNvGrpSpPr/>
          <p:nvPr/>
        </p:nvGrpSpPr>
        <p:grpSpPr>
          <a:xfrm>
            <a:off x="635000" y="723900"/>
            <a:ext cx="11722100" cy="6146800"/>
            <a:chOff x="-190500" y="-190500"/>
            <a:chExt cx="11722100" cy="6146800"/>
          </a:xfrm>
        </p:grpSpPr>
        <p:pic>
          <p:nvPicPr>
            <p:cNvPr id="218" name="pasted-image.tif"/>
            <p:cNvPicPr/>
            <p:nvPr/>
          </p:nvPicPr>
          <p:blipFill>
            <a:blip r:embed="rId3">
              <a:extLst/>
            </a:blip>
            <a:srcRect l="0" t="15092" r="0" b="15092"/>
            <a:stretch>
              <a:fillRect/>
            </a:stretch>
          </p:blipFill>
          <p:spPr>
            <a:xfrm>
              <a:off x="0" y="0"/>
              <a:ext cx="11341100" cy="5740400"/>
            </a:xfrm>
            <a:prstGeom prst="rect">
              <a:avLst/>
            </a:prstGeom>
            <a:ln>
              <a:noFill/>
            </a:ln>
            <a:effectLst/>
          </p:spPr>
        </p:pic>
        <p:pic>
          <p:nvPicPr>
            <p:cNvPr id="217" name=""/>
            <p:cNvPicPr/>
            <p:nvPr/>
          </p:nvPicPr>
          <p:blipFill>
            <a:blip r:embed="rId4">
              <a:extLst/>
            </a:blip>
            <a:stretch>
              <a:fillRect/>
            </a:stretch>
          </p:blipFill>
          <p:spPr>
            <a:xfrm>
              <a:off x="-190500" y="-190500"/>
              <a:ext cx="11722100" cy="6146800"/>
            </a:xfrm>
            <a:prstGeom prst="rect">
              <a:avLst/>
            </a:prstGeom>
            <a:effectLst/>
          </p:spPr>
        </p:pic>
      </p:gr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Making Disciples</a:t>
            </a:r>
          </a:p>
        </p:txBody>
      </p:sp>
      <p:sp>
        <p:nvSpPr>
          <p:cNvPr id="222" name="Shape 222"/>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The </a:t>
            </a: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Purpose</a:t>
            </a:r>
            <a:r>
              <a:rPr sz="4200">
                <a:solidFill>
                  <a:srgbClr val="73BFFF"/>
                </a:solidFill>
                <a:effectLst>
                  <a:outerShdw sx="100000" sy="100000" kx="0" ky="0" algn="b" rotWithShape="0" blurRad="50800" dist="38100" dir="5400000">
                    <a:srgbClr val="000000"/>
                  </a:outerShdw>
                </a:effectLst>
              </a:rPr>
              <a:t> &amp; </a:t>
            </a:r>
            <a:r>
              <a:rPr b="1" sz="4200">
                <a:solidFill>
                  <a:srgbClr val="73BFFF"/>
                </a:solidFill>
                <a:effectLst>
                  <a:outerShdw sx="100000" sy="100000" kx="0" ky="0" algn="b" rotWithShape="0" blurRad="50800" dist="38100" dir="5400000">
                    <a:srgbClr val="000000"/>
                  </a:outerShdw>
                </a:effectLst>
                <a:latin typeface="Helvetica Neue"/>
                <a:ea typeface="Helvetica Neue"/>
                <a:cs typeface="Helvetica Neue"/>
                <a:sym typeface="Helvetica Neue"/>
              </a:rPr>
              <a:t>Process</a:t>
            </a:r>
            <a:r>
              <a:rPr sz="4200">
                <a:solidFill>
                  <a:srgbClr val="73BFFF"/>
                </a:solidFill>
                <a:effectLst>
                  <a:outerShdw sx="100000" sy="100000" kx="0" ky="0" algn="b" rotWithShape="0" blurRad="50800" dist="38100" dir="5400000">
                    <a:srgbClr val="000000"/>
                  </a:outerShdw>
                </a:effectLst>
              </a:rPr>
              <a:t> of Making Disciples </a:t>
            </a:r>
          </a:p>
        </p:txBody>
      </p:sp>
      <p:pic>
        <p:nvPicPr>
          <p:cNvPr id="223" name="pasted-image.tif"/>
          <p:cNvPicPr/>
          <p:nvPr/>
        </p:nvPicPr>
        <p:blipFill>
          <a:blip r:embed="rId2">
            <a:extLst/>
          </a:blip>
          <a:stretch>
            <a:fillRect/>
          </a:stretch>
        </p:blipFill>
        <p:spPr>
          <a:xfrm>
            <a:off x="2066746" y="843558"/>
            <a:ext cx="8871308" cy="5907484"/>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“Make Disciples”</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“of all the nations” </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ph type="title"/>
          </p:nvPr>
        </p:nvSpPr>
        <p:spPr>
          <a:prstGeom prst="rect">
            <a:avLst/>
          </a:prstGeom>
        </p:spPr>
        <p:txBody>
          <a:bodyPr/>
          <a:lstStyle>
            <a:lvl1pPr defTabSz="414781">
              <a:defRPr sz="5112">
                <a:effectLst>
                  <a:outerShdw sx="100000" sy="100000" kx="0" ky="0" algn="b" rotWithShape="0" blurRad="36068" dist="27050" dir="5400000">
                    <a:srgbClr val="000000"/>
                  </a:outerShdw>
                </a:effectLst>
              </a:defRPr>
            </a:lvl1pPr>
          </a:lstStyle>
          <a:p>
            <a:pPr lvl="0">
              <a:defRPr sz="1800">
                <a:solidFill>
                  <a:srgbClr val="000000"/>
                </a:solidFill>
                <a:effectLst/>
              </a:defRPr>
            </a:pPr>
            <a:r>
              <a:rPr sz="5112">
                <a:solidFill>
                  <a:srgbClr val="FFFFFF"/>
                </a:solidFill>
                <a:effectLst>
                  <a:outerShdw sx="100000" sy="100000" kx="0" ky="0" algn="b" rotWithShape="0" blurRad="36068" dist="27050" dir="5400000">
                    <a:srgbClr val="000000"/>
                  </a:outerShdw>
                </a:effectLst>
              </a:rPr>
              <a:t>“Baptizing them in the name of the Father, and the Son, and the Holy Spirit” </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“teaching them to observe all that I commanded you;” </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prstGeom prst="rect">
            <a:avLst/>
          </a:prstGeom>
        </p:spPr>
        <p:txBody>
          <a:bodyPr/>
          <a:lstStyle>
            <a:lvl1pPr defTabSz="572516">
              <a:defRPr sz="7056">
                <a:effectLst>
                  <a:outerShdw sx="100000" sy="100000" kx="0" ky="0" algn="b" rotWithShape="0" blurRad="49784" dist="37338" dir="5400000">
                    <a:srgbClr val="000000"/>
                  </a:outerShdw>
                </a:effectLst>
              </a:defRPr>
            </a:lvl1pPr>
          </a:lstStyle>
          <a:p>
            <a:pPr lvl="0">
              <a:defRPr sz="1800">
                <a:solidFill>
                  <a:srgbClr val="000000"/>
                </a:solidFill>
                <a:effectLst/>
              </a:defRPr>
            </a:pPr>
            <a:r>
              <a:rPr sz="7056">
                <a:solidFill>
                  <a:srgbClr val="FFFFFF"/>
                </a:solidFill>
                <a:effectLst>
                  <a:outerShdw sx="100000" sy="100000" kx="0" ky="0" algn="b" rotWithShape="0" blurRad="49784" dist="37338" dir="5400000">
                    <a:srgbClr val="000000"/>
                  </a:outerShdw>
                </a:effectLst>
              </a:rPr>
              <a:t>“And lo, I am with you always even to the end of the age.”</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5" name="Group 85"/>
          <p:cNvGrpSpPr/>
          <p:nvPr/>
        </p:nvGrpSpPr>
        <p:grpSpPr>
          <a:xfrm>
            <a:off x="635000" y="723900"/>
            <a:ext cx="11722100" cy="6146800"/>
            <a:chOff x="-190500" y="-190500"/>
            <a:chExt cx="11722100" cy="6146800"/>
          </a:xfrm>
        </p:grpSpPr>
        <p:pic>
          <p:nvPicPr>
            <p:cNvPr id="84" name="pasted-image.tif"/>
            <p:cNvPicPr/>
            <p:nvPr/>
          </p:nvPicPr>
          <p:blipFill>
            <a:blip r:embed="rId2">
              <a:extLst/>
            </a:blip>
            <a:srcRect l="0" t="11994" r="0" b="11994"/>
            <a:stretch>
              <a:fillRect/>
            </a:stretch>
          </p:blipFill>
          <p:spPr>
            <a:xfrm>
              <a:off x="0" y="0"/>
              <a:ext cx="11341100" cy="5740400"/>
            </a:xfrm>
            <a:prstGeom prst="rect">
              <a:avLst/>
            </a:prstGeom>
            <a:ln>
              <a:noFill/>
            </a:ln>
            <a:effectLst/>
          </p:spPr>
        </p:pic>
        <p:pic>
          <p:nvPicPr>
            <p:cNvPr id="83" name=""/>
            <p:cNvPicPr/>
            <p:nvPr/>
          </p:nvPicPr>
          <p:blipFill>
            <a:blip r:embed="rId3">
              <a:extLst/>
            </a:blip>
            <a:stretch>
              <a:fillRect/>
            </a:stretch>
          </p:blipFill>
          <p:spPr>
            <a:xfrm>
              <a:off x="-190500" y="-190500"/>
              <a:ext cx="11722100" cy="6146800"/>
            </a:xfrm>
            <a:prstGeom prst="rect">
              <a:avLst/>
            </a:prstGeom>
            <a:effectLst/>
          </p:spPr>
        </p:pic>
      </p:grpSp>
      <p:sp>
        <p:nvSpPr>
          <p:cNvPr id="86" name="Shape 86"/>
          <p:cNvSpPr/>
          <p:nvPr>
            <p:ph type="title"/>
          </p:nvPr>
        </p:nvSpPr>
        <p:spPr>
          <a:prstGeom prst="rect">
            <a:avLst/>
          </a:prstGeom>
        </p:spPr>
        <p:txBody>
          <a:body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Making Disciples</a:t>
            </a:r>
          </a:p>
        </p:txBody>
      </p:sp>
      <p:sp>
        <p:nvSpPr>
          <p:cNvPr id="87" name="Shape 87"/>
          <p:cNvSpPr/>
          <p:nvPr>
            <p:ph type="body" idx="1"/>
          </p:nvPr>
        </p:nvSpPr>
        <p:spPr>
          <a:prstGeom prst="rect">
            <a:avLst/>
          </a:prstGeom>
        </p:spPr>
        <p:txBody>
          <a:bodyPr/>
          <a:lstStyle/>
          <a:p>
            <a:pPr lvl="0">
              <a:defRPr sz="1800">
                <a:solidFill>
                  <a:srgbClr val="000000"/>
                </a:solidFill>
                <a:effectLst/>
              </a:defRPr>
            </a:pPr>
            <a:r>
              <a:rPr sz="4200">
                <a:solidFill>
                  <a:srgbClr val="73BFFF"/>
                </a:solidFill>
                <a:effectLst>
                  <a:outerShdw sx="100000" sy="100000" kx="0" ky="0" algn="b" rotWithShape="0" blurRad="50800" dist="38100" dir="5400000">
                    <a:srgbClr val="000000"/>
                  </a:outerShdw>
                </a:effectLst>
              </a:rPr>
              <a:t>The Call to Make Disciples (Part 1) </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