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58" r:id="rId3"/>
    <p:sldId id="276" r:id="rId4"/>
    <p:sldId id="301" r:id="rId5"/>
    <p:sldId id="336" r:id="rId6"/>
    <p:sldId id="303" r:id="rId7"/>
    <p:sldId id="287" r:id="rId8"/>
    <p:sldId id="289" r:id="rId9"/>
    <p:sldId id="281" r:id="rId10"/>
    <p:sldId id="300" r:id="rId11"/>
    <p:sldId id="304" r:id="rId12"/>
    <p:sldId id="305" r:id="rId13"/>
    <p:sldId id="306" r:id="rId14"/>
    <p:sldId id="307" r:id="rId15"/>
    <p:sldId id="308" r:id="rId16"/>
    <p:sldId id="309" r:id="rId17"/>
    <p:sldId id="310" r:id="rId18"/>
    <p:sldId id="311" r:id="rId19"/>
    <p:sldId id="312" r:id="rId20"/>
    <p:sldId id="313" r:id="rId21"/>
    <p:sldId id="314" r:id="rId22"/>
    <p:sldId id="315" r:id="rId23"/>
    <p:sldId id="316" r:id="rId24"/>
    <p:sldId id="317" r:id="rId25"/>
    <p:sldId id="318" r:id="rId26"/>
    <p:sldId id="319" r:id="rId27"/>
    <p:sldId id="320" r:id="rId28"/>
    <p:sldId id="321" r:id="rId29"/>
    <p:sldId id="322" r:id="rId30"/>
    <p:sldId id="323" r:id="rId31"/>
    <p:sldId id="324" r:id="rId32"/>
    <p:sldId id="325" r:id="rId33"/>
    <p:sldId id="326" r:id="rId34"/>
    <p:sldId id="327" r:id="rId35"/>
    <p:sldId id="328" r:id="rId36"/>
    <p:sldId id="329" r:id="rId37"/>
    <p:sldId id="330" r:id="rId38"/>
    <p:sldId id="331" r:id="rId39"/>
    <p:sldId id="335" r:id="rId40"/>
    <p:sldId id="299" r:id="rId41"/>
    <p:sldId id="334" r:id="rId42"/>
    <p:sldId id="333"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12234" autoAdjust="0"/>
    <p:restoredTop sz="99838" autoAdjust="0"/>
  </p:normalViewPr>
  <p:slideViewPr>
    <p:cSldViewPr snapToGrid="0" snapToObjects="1" showGuides="1">
      <p:cViewPr varScale="1">
        <p:scale>
          <a:sx n="108" d="100"/>
          <a:sy n="108" d="100"/>
        </p:scale>
        <p:origin x="-1224"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843D71-85A6-3640-B459-482517367742}" type="doc">
      <dgm:prSet loTypeId="urn:microsoft.com/office/officeart/2008/layout/HorizontalMultiLevelHierarchy" loCatId="" qsTypeId="urn:microsoft.com/office/officeart/2005/8/quickstyle/3D4" qsCatId="3D" csTypeId="urn:microsoft.com/office/officeart/2005/8/colors/accent5_5" csCatId="accent5" phldr="1"/>
      <dgm:spPr/>
      <dgm:t>
        <a:bodyPr/>
        <a:lstStyle/>
        <a:p>
          <a:endParaRPr lang="en-US"/>
        </a:p>
      </dgm:t>
    </dgm:pt>
    <dgm:pt modelId="{CA43D633-885D-4740-98B7-636C2F0188A3}">
      <dgm:prSet phldrT="[Text]"/>
      <dgm:spPr/>
      <dgm:t>
        <a:bodyPr/>
        <a:lstStyle/>
        <a:p>
          <a:r>
            <a:rPr lang="en-US" dirty="0" smtClean="0"/>
            <a:t>Be Subject</a:t>
          </a:r>
          <a:endParaRPr lang="en-US" dirty="0"/>
        </a:p>
      </dgm:t>
    </dgm:pt>
    <dgm:pt modelId="{2C3643C6-071F-EF49-93CB-2C2B89533F2F}" type="parTrans" cxnId="{13FCFA41-1DE7-D94E-A36B-A0467F04BEAB}">
      <dgm:prSet/>
      <dgm:spPr/>
      <dgm:t>
        <a:bodyPr/>
        <a:lstStyle/>
        <a:p>
          <a:endParaRPr lang="en-US"/>
        </a:p>
      </dgm:t>
    </dgm:pt>
    <dgm:pt modelId="{99F6120F-F036-5346-BC16-FB8012BF0561}" type="sibTrans" cxnId="{13FCFA41-1DE7-D94E-A36B-A0467F04BEAB}">
      <dgm:prSet/>
      <dgm:spPr/>
      <dgm:t>
        <a:bodyPr/>
        <a:lstStyle/>
        <a:p>
          <a:endParaRPr lang="en-US"/>
        </a:p>
      </dgm:t>
    </dgm:pt>
    <dgm:pt modelId="{41EFB3B3-493F-1243-953B-63A565A636B5}">
      <dgm:prSet phldrT="[Text]"/>
      <dgm:spPr/>
      <dgm:t>
        <a:bodyPr/>
        <a:lstStyle/>
        <a:p>
          <a:r>
            <a:rPr lang="en-US" dirty="0" smtClean="0"/>
            <a:t>Citizens (2:13)</a:t>
          </a:r>
          <a:endParaRPr lang="en-US" dirty="0"/>
        </a:p>
      </dgm:t>
    </dgm:pt>
    <dgm:pt modelId="{C039F6B1-6924-9948-BF65-7249CB848E4F}" type="parTrans" cxnId="{1770CDA3-D6A8-9E4C-B6AB-901E38CF7272}">
      <dgm:prSet/>
      <dgm:spPr/>
      <dgm:t>
        <a:bodyPr/>
        <a:lstStyle/>
        <a:p>
          <a:endParaRPr lang="en-US"/>
        </a:p>
      </dgm:t>
    </dgm:pt>
    <dgm:pt modelId="{D65A9501-46C4-B347-8D64-859D3CFE0B09}" type="sibTrans" cxnId="{1770CDA3-D6A8-9E4C-B6AB-901E38CF7272}">
      <dgm:prSet/>
      <dgm:spPr/>
      <dgm:t>
        <a:bodyPr/>
        <a:lstStyle/>
        <a:p>
          <a:endParaRPr lang="en-US"/>
        </a:p>
      </dgm:t>
    </dgm:pt>
    <dgm:pt modelId="{194AFAAE-3BA1-8B48-8EB2-D6C5A8454F48}">
      <dgm:prSet phldrT="[Text]"/>
      <dgm:spPr/>
      <dgm:t>
        <a:bodyPr/>
        <a:lstStyle/>
        <a:p>
          <a:r>
            <a:rPr lang="en-US" dirty="0" smtClean="0"/>
            <a:t>Slaves (2:18)</a:t>
          </a:r>
          <a:endParaRPr lang="en-US" dirty="0"/>
        </a:p>
      </dgm:t>
    </dgm:pt>
    <dgm:pt modelId="{08A2EC8A-E9B5-934A-A39F-580E0422917F}" type="parTrans" cxnId="{07C43450-BFB1-7341-AD71-29AACFF4F0EB}">
      <dgm:prSet/>
      <dgm:spPr/>
      <dgm:t>
        <a:bodyPr/>
        <a:lstStyle/>
        <a:p>
          <a:endParaRPr lang="en-US"/>
        </a:p>
      </dgm:t>
    </dgm:pt>
    <dgm:pt modelId="{2B6E1269-2EDD-E743-96FD-6A797A3F54D4}" type="sibTrans" cxnId="{07C43450-BFB1-7341-AD71-29AACFF4F0EB}">
      <dgm:prSet/>
      <dgm:spPr/>
      <dgm:t>
        <a:bodyPr/>
        <a:lstStyle/>
        <a:p>
          <a:endParaRPr lang="en-US"/>
        </a:p>
      </dgm:t>
    </dgm:pt>
    <dgm:pt modelId="{922C1827-95F1-B14C-8C11-4EB1F838CED3}">
      <dgm:prSet phldrT="[Text]"/>
      <dgm:spPr/>
      <dgm:t>
        <a:bodyPr/>
        <a:lstStyle/>
        <a:p>
          <a:r>
            <a:rPr lang="en-US" dirty="0" smtClean="0"/>
            <a:t>Wives (3:1)</a:t>
          </a:r>
          <a:endParaRPr lang="en-US" dirty="0"/>
        </a:p>
      </dgm:t>
    </dgm:pt>
    <dgm:pt modelId="{0FEC80E3-450F-8F47-A3C5-E8678D4CDEC3}" type="parTrans" cxnId="{51CD82AF-8153-1E4A-9983-F7D5791B3C56}">
      <dgm:prSet/>
      <dgm:spPr/>
      <dgm:t>
        <a:bodyPr/>
        <a:lstStyle/>
        <a:p>
          <a:endParaRPr lang="en-US"/>
        </a:p>
      </dgm:t>
    </dgm:pt>
    <dgm:pt modelId="{0B7E2F78-E5B5-F249-8E70-7E97889E0F54}" type="sibTrans" cxnId="{51CD82AF-8153-1E4A-9983-F7D5791B3C56}">
      <dgm:prSet/>
      <dgm:spPr/>
      <dgm:t>
        <a:bodyPr/>
        <a:lstStyle/>
        <a:p>
          <a:endParaRPr lang="en-US"/>
        </a:p>
      </dgm:t>
    </dgm:pt>
    <dgm:pt modelId="{99AEF7A4-8AF9-0748-9450-2BB68CF013DD}" type="pres">
      <dgm:prSet presAssocID="{48843D71-85A6-3640-B459-482517367742}" presName="Name0" presStyleCnt="0">
        <dgm:presLayoutVars>
          <dgm:chPref val="1"/>
          <dgm:dir/>
          <dgm:animOne val="branch"/>
          <dgm:animLvl val="lvl"/>
          <dgm:resizeHandles val="exact"/>
        </dgm:presLayoutVars>
      </dgm:prSet>
      <dgm:spPr/>
      <dgm:t>
        <a:bodyPr/>
        <a:lstStyle/>
        <a:p>
          <a:endParaRPr lang="en-US"/>
        </a:p>
      </dgm:t>
    </dgm:pt>
    <dgm:pt modelId="{4231F1CC-73FF-C847-ABEA-EEE381DDEFEF}" type="pres">
      <dgm:prSet presAssocID="{CA43D633-885D-4740-98B7-636C2F0188A3}" presName="root1" presStyleCnt="0"/>
      <dgm:spPr/>
    </dgm:pt>
    <dgm:pt modelId="{FB68C3E8-A61D-4249-B857-F196194FF835}" type="pres">
      <dgm:prSet presAssocID="{CA43D633-885D-4740-98B7-636C2F0188A3}" presName="LevelOneTextNode" presStyleLbl="node0" presStyleIdx="0" presStyleCnt="1" custScaleY="67511">
        <dgm:presLayoutVars>
          <dgm:chPref val="3"/>
        </dgm:presLayoutVars>
      </dgm:prSet>
      <dgm:spPr/>
      <dgm:t>
        <a:bodyPr/>
        <a:lstStyle/>
        <a:p>
          <a:endParaRPr lang="en-US"/>
        </a:p>
      </dgm:t>
    </dgm:pt>
    <dgm:pt modelId="{BF04936B-FC4D-BB47-B85C-8430B63897F3}" type="pres">
      <dgm:prSet presAssocID="{CA43D633-885D-4740-98B7-636C2F0188A3}" presName="level2hierChild" presStyleCnt="0"/>
      <dgm:spPr/>
    </dgm:pt>
    <dgm:pt modelId="{AFC04555-B9B7-0D4C-8B06-1235A7F10D92}" type="pres">
      <dgm:prSet presAssocID="{C039F6B1-6924-9948-BF65-7249CB848E4F}" presName="conn2-1" presStyleLbl="parChTrans1D2" presStyleIdx="0" presStyleCnt="3"/>
      <dgm:spPr/>
      <dgm:t>
        <a:bodyPr/>
        <a:lstStyle/>
        <a:p>
          <a:endParaRPr lang="en-US"/>
        </a:p>
      </dgm:t>
    </dgm:pt>
    <dgm:pt modelId="{D77D25B4-857B-414D-94CC-1E9777EDDD9E}" type="pres">
      <dgm:prSet presAssocID="{C039F6B1-6924-9948-BF65-7249CB848E4F}" presName="connTx" presStyleLbl="parChTrans1D2" presStyleIdx="0" presStyleCnt="3"/>
      <dgm:spPr/>
      <dgm:t>
        <a:bodyPr/>
        <a:lstStyle/>
        <a:p>
          <a:endParaRPr lang="en-US"/>
        </a:p>
      </dgm:t>
    </dgm:pt>
    <dgm:pt modelId="{C4F199F4-77D9-494C-97F9-CA005913A207}" type="pres">
      <dgm:prSet presAssocID="{41EFB3B3-493F-1243-953B-63A565A636B5}" presName="root2" presStyleCnt="0"/>
      <dgm:spPr/>
    </dgm:pt>
    <dgm:pt modelId="{97745AAA-F370-6046-BFFC-425074B3BE84}" type="pres">
      <dgm:prSet presAssocID="{41EFB3B3-493F-1243-953B-63A565A636B5}" presName="LevelTwoTextNode" presStyleLbl="node2" presStyleIdx="0" presStyleCnt="3" custScaleX="162596">
        <dgm:presLayoutVars>
          <dgm:chPref val="3"/>
        </dgm:presLayoutVars>
      </dgm:prSet>
      <dgm:spPr/>
      <dgm:t>
        <a:bodyPr/>
        <a:lstStyle/>
        <a:p>
          <a:endParaRPr lang="en-US"/>
        </a:p>
      </dgm:t>
    </dgm:pt>
    <dgm:pt modelId="{3A88D19A-BC56-AA44-9C40-438FF840C685}" type="pres">
      <dgm:prSet presAssocID="{41EFB3B3-493F-1243-953B-63A565A636B5}" presName="level3hierChild" presStyleCnt="0"/>
      <dgm:spPr/>
    </dgm:pt>
    <dgm:pt modelId="{485004F8-D185-0B42-B076-30088D8474D3}" type="pres">
      <dgm:prSet presAssocID="{08A2EC8A-E9B5-934A-A39F-580E0422917F}" presName="conn2-1" presStyleLbl="parChTrans1D2" presStyleIdx="1" presStyleCnt="3"/>
      <dgm:spPr/>
      <dgm:t>
        <a:bodyPr/>
        <a:lstStyle/>
        <a:p>
          <a:endParaRPr lang="en-US"/>
        </a:p>
      </dgm:t>
    </dgm:pt>
    <dgm:pt modelId="{9BEE4882-30A0-AF4E-83E1-E61048E8FDCE}" type="pres">
      <dgm:prSet presAssocID="{08A2EC8A-E9B5-934A-A39F-580E0422917F}" presName="connTx" presStyleLbl="parChTrans1D2" presStyleIdx="1" presStyleCnt="3"/>
      <dgm:spPr/>
      <dgm:t>
        <a:bodyPr/>
        <a:lstStyle/>
        <a:p>
          <a:endParaRPr lang="en-US"/>
        </a:p>
      </dgm:t>
    </dgm:pt>
    <dgm:pt modelId="{0511C6A6-22C4-5344-B8D0-C072648A7F0D}" type="pres">
      <dgm:prSet presAssocID="{194AFAAE-3BA1-8B48-8EB2-D6C5A8454F48}" presName="root2" presStyleCnt="0"/>
      <dgm:spPr/>
    </dgm:pt>
    <dgm:pt modelId="{16368563-C86F-0348-803E-EE04F7AD8EDD}" type="pres">
      <dgm:prSet presAssocID="{194AFAAE-3BA1-8B48-8EB2-D6C5A8454F48}" presName="LevelTwoTextNode" presStyleLbl="node2" presStyleIdx="1" presStyleCnt="3" custScaleX="162596">
        <dgm:presLayoutVars>
          <dgm:chPref val="3"/>
        </dgm:presLayoutVars>
      </dgm:prSet>
      <dgm:spPr/>
      <dgm:t>
        <a:bodyPr/>
        <a:lstStyle/>
        <a:p>
          <a:endParaRPr lang="en-US"/>
        </a:p>
      </dgm:t>
    </dgm:pt>
    <dgm:pt modelId="{DC811CB7-8515-054E-AA8A-D7F6B286466A}" type="pres">
      <dgm:prSet presAssocID="{194AFAAE-3BA1-8B48-8EB2-D6C5A8454F48}" presName="level3hierChild" presStyleCnt="0"/>
      <dgm:spPr/>
    </dgm:pt>
    <dgm:pt modelId="{D5F0BBF0-1658-FC41-B611-156E50A6EABB}" type="pres">
      <dgm:prSet presAssocID="{0FEC80E3-450F-8F47-A3C5-E8678D4CDEC3}" presName="conn2-1" presStyleLbl="parChTrans1D2" presStyleIdx="2" presStyleCnt="3"/>
      <dgm:spPr/>
      <dgm:t>
        <a:bodyPr/>
        <a:lstStyle/>
        <a:p>
          <a:endParaRPr lang="en-US"/>
        </a:p>
      </dgm:t>
    </dgm:pt>
    <dgm:pt modelId="{980BC1B1-27C7-214C-910C-5BD71E3B046A}" type="pres">
      <dgm:prSet presAssocID="{0FEC80E3-450F-8F47-A3C5-E8678D4CDEC3}" presName="connTx" presStyleLbl="parChTrans1D2" presStyleIdx="2" presStyleCnt="3"/>
      <dgm:spPr/>
      <dgm:t>
        <a:bodyPr/>
        <a:lstStyle/>
        <a:p>
          <a:endParaRPr lang="en-US"/>
        </a:p>
      </dgm:t>
    </dgm:pt>
    <dgm:pt modelId="{FB20282D-04E7-5C4A-B745-D4E33D5E6580}" type="pres">
      <dgm:prSet presAssocID="{922C1827-95F1-B14C-8C11-4EB1F838CED3}" presName="root2" presStyleCnt="0"/>
      <dgm:spPr/>
    </dgm:pt>
    <dgm:pt modelId="{B72223CA-7679-714F-8AA2-A328A8589DC1}" type="pres">
      <dgm:prSet presAssocID="{922C1827-95F1-B14C-8C11-4EB1F838CED3}" presName="LevelTwoTextNode" presStyleLbl="node2" presStyleIdx="2" presStyleCnt="3" custScaleX="163343">
        <dgm:presLayoutVars>
          <dgm:chPref val="3"/>
        </dgm:presLayoutVars>
      </dgm:prSet>
      <dgm:spPr/>
      <dgm:t>
        <a:bodyPr/>
        <a:lstStyle/>
        <a:p>
          <a:endParaRPr lang="en-US"/>
        </a:p>
      </dgm:t>
    </dgm:pt>
    <dgm:pt modelId="{410DCA05-FE0E-3348-B730-B5983520729C}" type="pres">
      <dgm:prSet presAssocID="{922C1827-95F1-B14C-8C11-4EB1F838CED3}" presName="level3hierChild" presStyleCnt="0"/>
      <dgm:spPr/>
    </dgm:pt>
  </dgm:ptLst>
  <dgm:cxnLst>
    <dgm:cxn modelId="{30863DCC-1F0B-1640-ACBD-CD841790A95A}" type="presOf" srcId="{08A2EC8A-E9B5-934A-A39F-580E0422917F}" destId="{9BEE4882-30A0-AF4E-83E1-E61048E8FDCE}" srcOrd="1" destOrd="0" presId="urn:microsoft.com/office/officeart/2008/layout/HorizontalMultiLevelHierarchy"/>
    <dgm:cxn modelId="{1770CDA3-D6A8-9E4C-B6AB-901E38CF7272}" srcId="{CA43D633-885D-4740-98B7-636C2F0188A3}" destId="{41EFB3B3-493F-1243-953B-63A565A636B5}" srcOrd="0" destOrd="0" parTransId="{C039F6B1-6924-9948-BF65-7249CB848E4F}" sibTransId="{D65A9501-46C4-B347-8D64-859D3CFE0B09}"/>
    <dgm:cxn modelId="{87C0F186-7104-B645-8354-2D3FA3B302D2}" type="presOf" srcId="{48843D71-85A6-3640-B459-482517367742}" destId="{99AEF7A4-8AF9-0748-9450-2BB68CF013DD}" srcOrd="0" destOrd="0" presId="urn:microsoft.com/office/officeart/2008/layout/HorizontalMultiLevelHierarchy"/>
    <dgm:cxn modelId="{26AD04A9-EAB5-C444-ACA2-DEAF27F376BF}" type="presOf" srcId="{C039F6B1-6924-9948-BF65-7249CB848E4F}" destId="{AFC04555-B9B7-0D4C-8B06-1235A7F10D92}" srcOrd="0" destOrd="0" presId="urn:microsoft.com/office/officeart/2008/layout/HorizontalMultiLevelHierarchy"/>
    <dgm:cxn modelId="{F78CC573-CBA5-294A-9AE7-9D5BDFF068D8}" type="presOf" srcId="{922C1827-95F1-B14C-8C11-4EB1F838CED3}" destId="{B72223CA-7679-714F-8AA2-A328A8589DC1}" srcOrd="0" destOrd="0" presId="urn:microsoft.com/office/officeart/2008/layout/HorizontalMultiLevelHierarchy"/>
    <dgm:cxn modelId="{51CD82AF-8153-1E4A-9983-F7D5791B3C56}" srcId="{CA43D633-885D-4740-98B7-636C2F0188A3}" destId="{922C1827-95F1-B14C-8C11-4EB1F838CED3}" srcOrd="2" destOrd="0" parTransId="{0FEC80E3-450F-8F47-A3C5-E8678D4CDEC3}" sibTransId="{0B7E2F78-E5B5-F249-8E70-7E97889E0F54}"/>
    <dgm:cxn modelId="{3AB6904F-A863-2443-8853-4D25142882CB}" type="presOf" srcId="{194AFAAE-3BA1-8B48-8EB2-D6C5A8454F48}" destId="{16368563-C86F-0348-803E-EE04F7AD8EDD}" srcOrd="0" destOrd="0" presId="urn:microsoft.com/office/officeart/2008/layout/HorizontalMultiLevelHierarchy"/>
    <dgm:cxn modelId="{13FCFA41-1DE7-D94E-A36B-A0467F04BEAB}" srcId="{48843D71-85A6-3640-B459-482517367742}" destId="{CA43D633-885D-4740-98B7-636C2F0188A3}" srcOrd="0" destOrd="0" parTransId="{2C3643C6-071F-EF49-93CB-2C2B89533F2F}" sibTransId="{99F6120F-F036-5346-BC16-FB8012BF0561}"/>
    <dgm:cxn modelId="{2BC39D23-0203-F44F-A85D-0951CB8AC55E}" type="presOf" srcId="{C039F6B1-6924-9948-BF65-7249CB848E4F}" destId="{D77D25B4-857B-414D-94CC-1E9777EDDD9E}" srcOrd="1" destOrd="0" presId="urn:microsoft.com/office/officeart/2008/layout/HorizontalMultiLevelHierarchy"/>
    <dgm:cxn modelId="{5827594F-865A-444B-9FDD-A824CD0750EF}" type="presOf" srcId="{0FEC80E3-450F-8F47-A3C5-E8678D4CDEC3}" destId="{D5F0BBF0-1658-FC41-B611-156E50A6EABB}" srcOrd="0" destOrd="0" presId="urn:microsoft.com/office/officeart/2008/layout/HorizontalMultiLevelHierarchy"/>
    <dgm:cxn modelId="{32F34BF8-0B49-8F45-B6C0-21F6635BC697}" type="presOf" srcId="{0FEC80E3-450F-8F47-A3C5-E8678D4CDEC3}" destId="{980BC1B1-27C7-214C-910C-5BD71E3B046A}" srcOrd="1" destOrd="0" presId="urn:microsoft.com/office/officeart/2008/layout/HorizontalMultiLevelHierarchy"/>
    <dgm:cxn modelId="{26E516A4-DCCD-8E41-885D-2FE9B39B7C77}" type="presOf" srcId="{41EFB3B3-493F-1243-953B-63A565A636B5}" destId="{97745AAA-F370-6046-BFFC-425074B3BE84}" srcOrd="0" destOrd="0" presId="urn:microsoft.com/office/officeart/2008/layout/HorizontalMultiLevelHierarchy"/>
    <dgm:cxn modelId="{3E3D9FE8-5EBE-1C4C-9795-65DFC873CFEF}" type="presOf" srcId="{CA43D633-885D-4740-98B7-636C2F0188A3}" destId="{FB68C3E8-A61D-4249-B857-F196194FF835}" srcOrd="0" destOrd="0" presId="urn:microsoft.com/office/officeart/2008/layout/HorizontalMultiLevelHierarchy"/>
    <dgm:cxn modelId="{AD1306EB-79C0-584B-8EDC-4C4D957004B7}" type="presOf" srcId="{08A2EC8A-E9B5-934A-A39F-580E0422917F}" destId="{485004F8-D185-0B42-B076-30088D8474D3}" srcOrd="0" destOrd="0" presId="urn:microsoft.com/office/officeart/2008/layout/HorizontalMultiLevelHierarchy"/>
    <dgm:cxn modelId="{07C43450-BFB1-7341-AD71-29AACFF4F0EB}" srcId="{CA43D633-885D-4740-98B7-636C2F0188A3}" destId="{194AFAAE-3BA1-8B48-8EB2-D6C5A8454F48}" srcOrd="1" destOrd="0" parTransId="{08A2EC8A-E9B5-934A-A39F-580E0422917F}" sibTransId="{2B6E1269-2EDD-E743-96FD-6A797A3F54D4}"/>
    <dgm:cxn modelId="{7891F38B-055E-DA49-B33D-897C9A9865A3}" type="presParOf" srcId="{99AEF7A4-8AF9-0748-9450-2BB68CF013DD}" destId="{4231F1CC-73FF-C847-ABEA-EEE381DDEFEF}" srcOrd="0" destOrd="0" presId="urn:microsoft.com/office/officeart/2008/layout/HorizontalMultiLevelHierarchy"/>
    <dgm:cxn modelId="{6E040933-BEB1-4149-9680-A8A1DB4214E7}" type="presParOf" srcId="{4231F1CC-73FF-C847-ABEA-EEE381DDEFEF}" destId="{FB68C3E8-A61D-4249-B857-F196194FF835}" srcOrd="0" destOrd="0" presId="urn:microsoft.com/office/officeart/2008/layout/HorizontalMultiLevelHierarchy"/>
    <dgm:cxn modelId="{B8FD5FFE-B588-2A41-A4BD-BABACB458157}" type="presParOf" srcId="{4231F1CC-73FF-C847-ABEA-EEE381DDEFEF}" destId="{BF04936B-FC4D-BB47-B85C-8430B63897F3}" srcOrd="1" destOrd="0" presId="urn:microsoft.com/office/officeart/2008/layout/HorizontalMultiLevelHierarchy"/>
    <dgm:cxn modelId="{178CEE5D-3862-3749-9D34-9DBC55506090}" type="presParOf" srcId="{BF04936B-FC4D-BB47-B85C-8430B63897F3}" destId="{AFC04555-B9B7-0D4C-8B06-1235A7F10D92}" srcOrd="0" destOrd="0" presId="urn:microsoft.com/office/officeart/2008/layout/HorizontalMultiLevelHierarchy"/>
    <dgm:cxn modelId="{6114B98D-CECC-854C-AEA0-E59C43B29297}" type="presParOf" srcId="{AFC04555-B9B7-0D4C-8B06-1235A7F10D92}" destId="{D77D25B4-857B-414D-94CC-1E9777EDDD9E}" srcOrd="0" destOrd="0" presId="urn:microsoft.com/office/officeart/2008/layout/HorizontalMultiLevelHierarchy"/>
    <dgm:cxn modelId="{70939664-8FAD-BA40-8A45-4CC2002B7B20}" type="presParOf" srcId="{BF04936B-FC4D-BB47-B85C-8430B63897F3}" destId="{C4F199F4-77D9-494C-97F9-CA005913A207}" srcOrd="1" destOrd="0" presId="urn:microsoft.com/office/officeart/2008/layout/HorizontalMultiLevelHierarchy"/>
    <dgm:cxn modelId="{4DA06109-D91E-4F4F-AF06-7C0284487E04}" type="presParOf" srcId="{C4F199F4-77D9-494C-97F9-CA005913A207}" destId="{97745AAA-F370-6046-BFFC-425074B3BE84}" srcOrd="0" destOrd="0" presId="urn:microsoft.com/office/officeart/2008/layout/HorizontalMultiLevelHierarchy"/>
    <dgm:cxn modelId="{A2CCB4D1-1919-BD4D-9D5C-DF8572BE2FE0}" type="presParOf" srcId="{C4F199F4-77D9-494C-97F9-CA005913A207}" destId="{3A88D19A-BC56-AA44-9C40-438FF840C685}" srcOrd="1" destOrd="0" presId="urn:microsoft.com/office/officeart/2008/layout/HorizontalMultiLevelHierarchy"/>
    <dgm:cxn modelId="{E6CBD9BD-8E5F-424F-A5C7-5E45D7E243C9}" type="presParOf" srcId="{BF04936B-FC4D-BB47-B85C-8430B63897F3}" destId="{485004F8-D185-0B42-B076-30088D8474D3}" srcOrd="2" destOrd="0" presId="urn:microsoft.com/office/officeart/2008/layout/HorizontalMultiLevelHierarchy"/>
    <dgm:cxn modelId="{85855CF7-B248-A04E-AA14-E80505BB9F48}" type="presParOf" srcId="{485004F8-D185-0B42-B076-30088D8474D3}" destId="{9BEE4882-30A0-AF4E-83E1-E61048E8FDCE}" srcOrd="0" destOrd="0" presId="urn:microsoft.com/office/officeart/2008/layout/HorizontalMultiLevelHierarchy"/>
    <dgm:cxn modelId="{E094EE03-A975-B540-BC33-0B4DFA672EAF}" type="presParOf" srcId="{BF04936B-FC4D-BB47-B85C-8430B63897F3}" destId="{0511C6A6-22C4-5344-B8D0-C072648A7F0D}" srcOrd="3" destOrd="0" presId="urn:microsoft.com/office/officeart/2008/layout/HorizontalMultiLevelHierarchy"/>
    <dgm:cxn modelId="{6E7AAEAA-F08F-9744-B93F-576372175774}" type="presParOf" srcId="{0511C6A6-22C4-5344-B8D0-C072648A7F0D}" destId="{16368563-C86F-0348-803E-EE04F7AD8EDD}" srcOrd="0" destOrd="0" presId="urn:microsoft.com/office/officeart/2008/layout/HorizontalMultiLevelHierarchy"/>
    <dgm:cxn modelId="{D5D852D2-B78F-C649-BABE-D1DA2F4BAEF8}" type="presParOf" srcId="{0511C6A6-22C4-5344-B8D0-C072648A7F0D}" destId="{DC811CB7-8515-054E-AA8A-D7F6B286466A}" srcOrd="1" destOrd="0" presId="urn:microsoft.com/office/officeart/2008/layout/HorizontalMultiLevelHierarchy"/>
    <dgm:cxn modelId="{0D97433C-4C5A-554E-AF0A-AF6EBE1D9D57}" type="presParOf" srcId="{BF04936B-FC4D-BB47-B85C-8430B63897F3}" destId="{D5F0BBF0-1658-FC41-B611-156E50A6EABB}" srcOrd="4" destOrd="0" presId="urn:microsoft.com/office/officeart/2008/layout/HorizontalMultiLevelHierarchy"/>
    <dgm:cxn modelId="{4F946E55-6018-1140-B0A1-BF6586A623AD}" type="presParOf" srcId="{D5F0BBF0-1658-FC41-B611-156E50A6EABB}" destId="{980BC1B1-27C7-214C-910C-5BD71E3B046A}" srcOrd="0" destOrd="0" presId="urn:microsoft.com/office/officeart/2008/layout/HorizontalMultiLevelHierarchy"/>
    <dgm:cxn modelId="{DE3637FF-D483-2743-8D2C-712CE8C827C3}" type="presParOf" srcId="{BF04936B-FC4D-BB47-B85C-8430B63897F3}" destId="{FB20282D-04E7-5C4A-B745-D4E33D5E6580}" srcOrd="5" destOrd="0" presId="urn:microsoft.com/office/officeart/2008/layout/HorizontalMultiLevelHierarchy"/>
    <dgm:cxn modelId="{83FAF114-4C49-8540-A64E-01F7AA194103}" type="presParOf" srcId="{FB20282D-04E7-5C4A-B745-D4E33D5E6580}" destId="{B72223CA-7679-714F-8AA2-A328A8589DC1}" srcOrd="0" destOrd="0" presId="urn:microsoft.com/office/officeart/2008/layout/HorizontalMultiLevelHierarchy"/>
    <dgm:cxn modelId="{98E8C7A6-7149-AF41-980B-16A96AEAEF79}" type="presParOf" srcId="{FB20282D-04E7-5C4A-B745-D4E33D5E6580}" destId="{410DCA05-FE0E-3348-B730-B5983520729C}"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8843D71-85A6-3640-B459-482517367742}" type="doc">
      <dgm:prSet loTypeId="urn:microsoft.com/office/officeart/2008/layout/HorizontalMultiLevelHierarchy" loCatId="" qsTypeId="urn:microsoft.com/office/officeart/2005/8/quickstyle/3D4" qsCatId="3D" csTypeId="urn:microsoft.com/office/officeart/2005/8/colors/accent5_5" csCatId="accent5" phldr="1"/>
      <dgm:spPr/>
      <dgm:t>
        <a:bodyPr/>
        <a:lstStyle/>
        <a:p>
          <a:endParaRPr lang="en-US"/>
        </a:p>
      </dgm:t>
    </dgm:pt>
    <dgm:pt modelId="{CA43D633-885D-4740-98B7-636C2F0188A3}">
      <dgm:prSet phldrT="[Text]"/>
      <dgm:spPr/>
      <dgm:t>
        <a:bodyPr/>
        <a:lstStyle/>
        <a:p>
          <a:r>
            <a:rPr lang="en-US" dirty="0" smtClean="0"/>
            <a:t>Be Subject</a:t>
          </a:r>
          <a:endParaRPr lang="en-US" dirty="0"/>
        </a:p>
      </dgm:t>
    </dgm:pt>
    <dgm:pt modelId="{2C3643C6-071F-EF49-93CB-2C2B89533F2F}" type="parTrans" cxnId="{13FCFA41-1DE7-D94E-A36B-A0467F04BEAB}">
      <dgm:prSet/>
      <dgm:spPr/>
      <dgm:t>
        <a:bodyPr/>
        <a:lstStyle/>
        <a:p>
          <a:endParaRPr lang="en-US"/>
        </a:p>
      </dgm:t>
    </dgm:pt>
    <dgm:pt modelId="{99F6120F-F036-5346-BC16-FB8012BF0561}" type="sibTrans" cxnId="{13FCFA41-1DE7-D94E-A36B-A0467F04BEAB}">
      <dgm:prSet/>
      <dgm:spPr/>
      <dgm:t>
        <a:bodyPr/>
        <a:lstStyle/>
        <a:p>
          <a:endParaRPr lang="en-US"/>
        </a:p>
      </dgm:t>
    </dgm:pt>
    <dgm:pt modelId="{41EFB3B3-493F-1243-953B-63A565A636B5}">
      <dgm:prSet phldrT="[Text]"/>
      <dgm:spPr/>
      <dgm:t>
        <a:bodyPr/>
        <a:lstStyle/>
        <a:p>
          <a:r>
            <a:rPr lang="en-US" dirty="0" smtClean="0"/>
            <a:t>In midst of suffering</a:t>
          </a:r>
          <a:endParaRPr lang="en-US" dirty="0"/>
        </a:p>
      </dgm:t>
    </dgm:pt>
    <dgm:pt modelId="{C039F6B1-6924-9948-BF65-7249CB848E4F}" type="parTrans" cxnId="{1770CDA3-D6A8-9E4C-B6AB-901E38CF7272}">
      <dgm:prSet/>
      <dgm:spPr/>
      <dgm:t>
        <a:bodyPr/>
        <a:lstStyle/>
        <a:p>
          <a:endParaRPr lang="en-US"/>
        </a:p>
      </dgm:t>
    </dgm:pt>
    <dgm:pt modelId="{D65A9501-46C4-B347-8D64-859D3CFE0B09}" type="sibTrans" cxnId="{1770CDA3-D6A8-9E4C-B6AB-901E38CF7272}">
      <dgm:prSet/>
      <dgm:spPr/>
      <dgm:t>
        <a:bodyPr/>
        <a:lstStyle/>
        <a:p>
          <a:endParaRPr lang="en-US"/>
        </a:p>
      </dgm:t>
    </dgm:pt>
    <dgm:pt modelId="{194AFAAE-3BA1-8B48-8EB2-D6C5A8454F48}">
      <dgm:prSet phldrT="[Text]"/>
      <dgm:spPr/>
      <dgm:t>
        <a:bodyPr/>
        <a:lstStyle/>
        <a:p>
          <a:r>
            <a:rPr lang="en-US" dirty="0" smtClean="0"/>
            <a:t>For God’s sake</a:t>
          </a:r>
          <a:endParaRPr lang="en-US" dirty="0"/>
        </a:p>
      </dgm:t>
    </dgm:pt>
    <dgm:pt modelId="{08A2EC8A-E9B5-934A-A39F-580E0422917F}" type="parTrans" cxnId="{07C43450-BFB1-7341-AD71-29AACFF4F0EB}">
      <dgm:prSet/>
      <dgm:spPr/>
      <dgm:t>
        <a:bodyPr/>
        <a:lstStyle/>
        <a:p>
          <a:endParaRPr lang="en-US"/>
        </a:p>
      </dgm:t>
    </dgm:pt>
    <dgm:pt modelId="{2B6E1269-2EDD-E743-96FD-6A797A3F54D4}" type="sibTrans" cxnId="{07C43450-BFB1-7341-AD71-29AACFF4F0EB}">
      <dgm:prSet/>
      <dgm:spPr/>
      <dgm:t>
        <a:bodyPr/>
        <a:lstStyle/>
        <a:p>
          <a:endParaRPr lang="en-US"/>
        </a:p>
      </dgm:t>
    </dgm:pt>
    <dgm:pt modelId="{922C1827-95F1-B14C-8C11-4EB1F838CED3}">
      <dgm:prSet phldrT="[Text]"/>
      <dgm:spPr/>
      <dgm:t>
        <a:bodyPr/>
        <a:lstStyle/>
        <a:p>
          <a:r>
            <a:rPr lang="en-US" dirty="0" smtClean="0"/>
            <a:t>To display gospel</a:t>
          </a:r>
          <a:endParaRPr lang="en-US" dirty="0"/>
        </a:p>
      </dgm:t>
    </dgm:pt>
    <dgm:pt modelId="{0FEC80E3-450F-8F47-A3C5-E8678D4CDEC3}" type="parTrans" cxnId="{51CD82AF-8153-1E4A-9983-F7D5791B3C56}">
      <dgm:prSet/>
      <dgm:spPr/>
      <dgm:t>
        <a:bodyPr/>
        <a:lstStyle/>
        <a:p>
          <a:endParaRPr lang="en-US"/>
        </a:p>
      </dgm:t>
    </dgm:pt>
    <dgm:pt modelId="{0B7E2F78-E5B5-F249-8E70-7E97889E0F54}" type="sibTrans" cxnId="{51CD82AF-8153-1E4A-9983-F7D5791B3C56}">
      <dgm:prSet/>
      <dgm:spPr/>
      <dgm:t>
        <a:bodyPr/>
        <a:lstStyle/>
        <a:p>
          <a:endParaRPr lang="en-US"/>
        </a:p>
      </dgm:t>
    </dgm:pt>
    <dgm:pt modelId="{99AEF7A4-8AF9-0748-9450-2BB68CF013DD}" type="pres">
      <dgm:prSet presAssocID="{48843D71-85A6-3640-B459-482517367742}" presName="Name0" presStyleCnt="0">
        <dgm:presLayoutVars>
          <dgm:chPref val="1"/>
          <dgm:dir/>
          <dgm:animOne val="branch"/>
          <dgm:animLvl val="lvl"/>
          <dgm:resizeHandles val="exact"/>
        </dgm:presLayoutVars>
      </dgm:prSet>
      <dgm:spPr/>
      <dgm:t>
        <a:bodyPr/>
        <a:lstStyle/>
        <a:p>
          <a:endParaRPr lang="en-US"/>
        </a:p>
      </dgm:t>
    </dgm:pt>
    <dgm:pt modelId="{4231F1CC-73FF-C847-ABEA-EEE381DDEFEF}" type="pres">
      <dgm:prSet presAssocID="{CA43D633-885D-4740-98B7-636C2F0188A3}" presName="root1" presStyleCnt="0"/>
      <dgm:spPr/>
    </dgm:pt>
    <dgm:pt modelId="{FB68C3E8-A61D-4249-B857-F196194FF835}" type="pres">
      <dgm:prSet presAssocID="{CA43D633-885D-4740-98B7-636C2F0188A3}" presName="LevelOneTextNode" presStyleLbl="node0" presStyleIdx="0" presStyleCnt="1" custScaleY="67045">
        <dgm:presLayoutVars>
          <dgm:chPref val="3"/>
        </dgm:presLayoutVars>
      </dgm:prSet>
      <dgm:spPr/>
      <dgm:t>
        <a:bodyPr/>
        <a:lstStyle/>
        <a:p>
          <a:endParaRPr lang="en-US"/>
        </a:p>
      </dgm:t>
    </dgm:pt>
    <dgm:pt modelId="{BF04936B-FC4D-BB47-B85C-8430B63897F3}" type="pres">
      <dgm:prSet presAssocID="{CA43D633-885D-4740-98B7-636C2F0188A3}" presName="level2hierChild" presStyleCnt="0"/>
      <dgm:spPr/>
    </dgm:pt>
    <dgm:pt modelId="{AFC04555-B9B7-0D4C-8B06-1235A7F10D92}" type="pres">
      <dgm:prSet presAssocID="{C039F6B1-6924-9948-BF65-7249CB848E4F}" presName="conn2-1" presStyleLbl="parChTrans1D2" presStyleIdx="0" presStyleCnt="3"/>
      <dgm:spPr/>
      <dgm:t>
        <a:bodyPr/>
        <a:lstStyle/>
        <a:p>
          <a:endParaRPr lang="en-US"/>
        </a:p>
      </dgm:t>
    </dgm:pt>
    <dgm:pt modelId="{D77D25B4-857B-414D-94CC-1E9777EDDD9E}" type="pres">
      <dgm:prSet presAssocID="{C039F6B1-6924-9948-BF65-7249CB848E4F}" presName="connTx" presStyleLbl="parChTrans1D2" presStyleIdx="0" presStyleCnt="3"/>
      <dgm:spPr/>
      <dgm:t>
        <a:bodyPr/>
        <a:lstStyle/>
        <a:p>
          <a:endParaRPr lang="en-US"/>
        </a:p>
      </dgm:t>
    </dgm:pt>
    <dgm:pt modelId="{C4F199F4-77D9-494C-97F9-CA005913A207}" type="pres">
      <dgm:prSet presAssocID="{41EFB3B3-493F-1243-953B-63A565A636B5}" presName="root2" presStyleCnt="0"/>
      <dgm:spPr/>
    </dgm:pt>
    <dgm:pt modelId="{97745AAA-F370-6046-BFFC-425074B3BE84}" type="pres">
      <dgm:prSet presAssocID="{41EFB3B3-493F-1243-953B-63A565A636B5}" presName="LevelTwoTextNode" presStyleLbl="node2" presStyleIdx="0" presStyleCnt="3" custScaleX="162596">
        <dgm:presLayoutVars>
          <dgm:chPref val="3"/>
        </dgm:presLayoutVars>
      </dgm:prSet>
      <dgm:spPr/>
      <dgm:t>
        <a:bodyPr/>
        <a:lstStyle/>
        <a:p>
          <a:endParaRPr lang="en-US"/>
        </a:p>
      </dgm:t>
    </dgm:pt>
    <dgm:pt modelId="{3A88D19A-BC56-AA44-9C40-438FF840C685}" type="pres">
      <dgm:prSet presAssocID="{41EFB3B3-493F-1243-953B-63A565A636B5}" presName="level3hierChild" presStyleCnt="0"/>
      <dgm:spPr/>
    </dgm:pt>
    <dgm:pt modelId="{485004F8-D185-0B42-B076-30088D8474D3}" type="pres">
      <dgm:prSet presAssocID="{08A2EC8A-E9B5-934A-A39F-580E0422917F}" presName="conn2-1" presStyleLbl="parChTrans1D2" presStyleIdx="1" presStyleCnt="3"/>
      <dgm:spPr/>
      <dgm:t>
        <a:bodyPr/>
        <a:lstStyle/>
        <a:p>
          <a:endParaRPr lang="en-US"/>
        </a:p>
      </dgm:t>
    </dgm:pt>
    <dgm:pt modelId="{9BEE4882-30A0-AF4E-83E1-E61048E8FDCE}" type="pres">
      <dgm:prSet presAssocID="{08A2EC8A-E9B5-934A-A39F-580E0422917F}" presName="connTx" presStyleLbl="parChTrans1D2" presStyleIdx="1" presStyleCnt="3"/>
      <dgm:spPr/>
      <dgm:t>
        <a:bodyPr/>
        <a:lstStyle/>
        <a:p>
          <a:endParaRPr lang="en-US"/>
        </a:p>
      </dgm:t>
    </dgm:pt>
    <dgm:pt modelId="{0511C6A6-22C4-5344-B8D0-C072648A7F0D}" type="pres">
      <dgm:prSet presAssocID="{194AFAAE-3BA1-8B48-8EB2-D6C5A8454F48}" presName="root2" presStyleCnt="0"/>
      <dgm:spPr/>
    </dgm:pt>
    <dgm:pt modelId="{16368563-C86F-0348-803E-EE04F7AD8EDD}" type="pres">
      <dgm:prSet presAssocID="{194AFAAE-3BA1-8B48-8EB2-D6C5A8454F48}" presName="LevelTwoTextNode" presStyleLbl="node2" presStyleIdx="1" presStyleCnt="3" custScaleX="162596">
        <dgm:presLayoutVars>
          <dgm:chPref val="3"/>
        </dgm:presLayoutVars>
      </dgm:prSet>
      <dgm:spPr/>
      <dgm:t>
        <a:bodyPr/>
        <a:lstStyle/>
        <a:p>
          <a:endParaRPr lang="en-US"/>
        </a:p>
      </dgm:t>
    </dgm:pt>
    <dgm:pt modelId="{DC811CB7-8515-054E-AA8A-D7F6B286466A}" type="pres">
      <dgm:prSet presAssocID="{194AFAAE-3BA1-8B48-8EB2-D6C5A8454F48}" presName="level3hierChild" presStyleCnt="0"/>
      <dgm:spPr/>
    </dgm:pt>
    <dgm:pt modelId="{D5F0BBF0-1658-FC41-B611-156E50A6EABB}" type="pres">
      <dgm:prSet presAssocID="{0FEC80E3-450F-8F47-A3C5-E8678D4CDEC3}" presName="conn2-1" presStyleLbl="parChTrans1D2" presStyleIdx="2" presStyleCnt="3"/>
      <dgm:spPr/>
      <dgm:t>
        <a:bodyPr/>
        <a:lstStyle/>
        <a:p>
          <a:endParaRPr lang="en-US"/>
        </a:p>
      </dgm:t>
    </dgm:pt>
    <dgm:pt modelId="{980BC1B1-27C7-214C-910C-5BD71E3B046A}" type="pres">
      <dgm:prSet presAssocID="{0FEC80E3-450F-8F47-A3C5-E8678D4CDEC3}" presName="connTx" presStyleLbl="parChTrans1D2" presStyleIdx="2" presStyleCnt="3"/>
      <dgm:spPr/>
      <dgm:t>
        <a:bodyPr/>
        <a:lstStyle/>
        <a:p>
          <a:endParaRPr lang="en-US"/>
        </a:p>
      </dgm:t>
    </dgm:pt>
    <dgm:pt modelId="{FB20282D-04E7-5C4A-B745-D4E33D5E6580}" type="pres">
      <dgm:prSet presAssocID="{922C1827-95F1-B14C-8C11-4EB1F838CED3}" presName="root2" presStyleCnt="0"/>
      <dgm:spPr/>
    </dgm:pt>
    <dgm:pt modelId="{B72223CA-7679-714F-8AA2-A328A8589DC1}" type="pres">
      <dgm:prSet presAssocID="{922C1827-95F1-B14C-8C11-4EB1F838CED3}" presName="LevelTwoTextNode" presStyleLbl="node2" presStyleIdx="2" presStyleCnt="3" custScaleX="163343">
        <dgm:presLayoutVars>
          <dgm:chPref val="3"/>
        </dgm:presLayoutVars>
      </dgm:prSet>
      <dgm:spPr/>
      <dgm:t>
        <a:bodyPr/>
        <a:lstStyle/>
        <a:p>
          <a:endParaRPr lang="en-US"/>
        </a:p>
      </dgm:t>
    </dgm:pt>
    <dgm:pt modelId="{410DCA05-FE0E-3348-B730-B5983520729C}" type="pres">
      <dgm:prSet presAssocID="{922C1827-95F1-B14C-8C11-4EB1F838CED3}" presName="level3hierChild" presStyleCnt="0"/>
      <dgm:spPr/>
    </dgm:pt>
  </dgm:ptLst>
  <dgm:cxnLst>
    <dgm:cxn modelId="{4DA24722-CA00-8941-8858-5A3E34054128}" type="presOf" srcId="{08A2EC8A-E9B5-934A-A39F-580E0422917F}" destId="{9BEE4882-30A0-AF4E-83E1-E61048E8FDCE}" srcOrd="1" destOrd="0" presId="urn:microsoft.com/office/officeart/2008/layout/HorizontalMultiLevelHierarchy"/>
    <dgm:cxn modelId="{1770CDA3-D6A8-9E4C-B6AB-901E38CF7272}" srcId="{CA43D633-885D-4740-98B7-636C2F0188A3}" destId="{41EFB3B3-493F-1243-953B-63A565A636B5}" srcOrd="0" destOrd="0" parTransId="{C039F6B1-6924-9948-BF65-7249CB848E4F}" sibTransId="{D65A9501-46C4-B347-8D64-859D3CFE0B09}"/>
    <dgm:cxn modelId="{73D0DDF3-9CBA-9F41-90C3-97406490B393}" type="presOf" srcId="{194AFAAE-3BA1-8B48-8EB2-D6C5A8454F48}" destId="{16368563-C86F-0348-803E-EE04F7AD8EDD}" srcOrd="0" destOrd="0" presId="urn:microsoft.com/office/officeart/2008/layout/HorizontalMultiLevelHierarchy"/>
    <dgm:cxn modelId="{994696DD-60C2-7544-8BF6-77F2CA1D117E}" type="presOf" srcId="{0FEC80E3-450F-8F47-A3C5-E8678D4CDEC3}" destId="{980BC1B1-27C7-214C-910C-5BD71E3B046A}" srcOrd="1" destOrd="0" presId="urn:microsoft.com/office/officeart/2008/layout/HorizontalMultiLevelHierarchy"/>
    <dgm:cxn modelId="{3937B281-628D-224E-ACCF-AB9C6DA2AABF}" type="presOf" srcId="{0FEC80E3-450F-8F47-A3C5-E8678D4CDEC3}" destId="{D5F0BBF0-1658-FC41-B611-156E50A6EABB}" srcOrd="0" destOrd="0" presId="urn:microsoft.com/office/officeart/2008/layout/HorizontalMultiLevelHierarchy"/>
    <dgm:cxn modelId="{347E09F3-4B70-E040-A07B-0107C6B15280}" type="presOf" srcId="{08A2EC8A-E9B5-934A-A39F-580E0422917F}" destId="{485004F8-D185-0B42-B076-30088D8474D3}" srcOrd="0" destOrd="0" presId="urn:microsoft.com/office/officeart/2008/layout/HorizontalMultiLevelHierarchy"/>
    <dgm:cxn modelId="{A145DC5F-20C0-6C40-B5A6-D64D07398899}" type="presOf" srcId="{41EFB3B3-493F-1243-953B-63A565A636B5}" destId="{97745AAA-F370-6046-BFFC-425074B3BE84}" srcOrd="0" destOrd="0" presId="urn:microsoft.com/office/officeart/2008/layout/HorizontalMultiLevelHierarchy"/>
    <dgm:cxn modelId="{51CD82AF-8153-1E4A-9983-F7D5791B3C56}" srcId="{CA43D633-885D-4740-98B7-636C2F0188A3}" destId="{922C1827-95F1-B14C-8C11-4EB1F838CED3}" srcOrd="2" destOrd="0" parTransId="{0FEC80E3-450F-8F47-A3C5-E8678D4CDEC3}" sibTransId="{0B7E2F78-E5B5-F249-8E70-7E97889E0F54}"/>
    <dgm:cxn modelId="{419C7040-9BBD-CA40-9136-40C6B4779765}" type="presOf" srcId="{CA43D633-885D-4740-98B7-636C2F0188A3}" destId="{FB68C3E8-A61D-4249-B857-F196194FF835}" srcOrd="0" destOrd="0" presId="urn:microsoft.com/office/officeart/2008/layout/HorizontalMultiLevelHierarchy"/>
    <dgm:cxn modelId="{13FCFA41-1DE7-D94E-A36B-A0467F04BEAB}" srcId="{48843D71-85A6-3640-B459-482517367742}" destId="{CA43D633-885D-4740-98B7-636C2F0188A3}" srcOrd="0" destOrd="0" parTransId="{2C3643C6-071F-EF49-93CB-2C2B89533F2F}" sibTransId="{99F6120F-F036-5346-BC16-FB8012BF0561}"/>
    <dgm:cxn modelId="{CAA1CAE5-2169-E042-8430-760D3581AD22}" type="presOf" srcId="{C039F6B1-6924-9948-BF65-7249CB848E4F}" destId="{AFC04555-B9B7-0D4C-8B06-1235A7F10D92}" srcOrd="0" destOrd="0" presId="urn:microsoft.com/office/officeart/2008/layout/HorizontalMultiLevelHierarchy"/>
    <dgm:cxn modelId="{1E586142-3B78-C749-8784-D22A326A7039}" type="presOf" srcId="{922C1827-95F1-B14C-8C11-4EB1F838CED3}" destId="{B72223CA-7679-714F-8AA2-A328A8589DC1}" srcOrd="0" destOrd="0" presId="urn:microsoft.com/office/officeart/2008/layout/HorizontalMultiLevelHierarchy"/>
    <dgm:cxn modelId="{870BB480-B113-1549-A17D-20C1A9E1613E}" type="presOf" srcId="{C039F6B1-6924-9948-BF65-7249CB848E4F}" destId="{D77D25B4-857B-414D-94CC-1E9777EDDD9E}" srcOrd="1" destOrd="0" presId="urn:microsoft.com/office/officeart/2008/layout/HorizontalMultiLevelHierarchy"/>
    <dgm:cxn modelId="{C2F96215-E97E-1A40-AB2C-EF5E48DDE6C9}" type="presOf" srcId="{48843D71-85A6-3640-B459-482517367742}" destId="{99AEF7A4-8AF9-0748-9450-2BB68CF013DD}" srcOrd="0" destOrd="0" presId="urn:microsoft.com/office/officeart/2008/layout/HorizontalMultiLevelHierarchy"/>
    <dgm:cxn modelId="{07C43450-BFB1-7341-AD71-29AACFF4F0EB}" srcId="{CA43D633-885D-4740-98B7-636C2F0188A3}" destId="{194AFAAE-3BA1-8B48-8EB2-D6C5A8454F48}" srcOrd="1" destOrd="0" parTransId="{08A2EC8A-E9B5-934A-A39F-580E0422917F}" sibTransId="{2B6E1269-2EDD-E743-96FD-6A797A3F54D4}"/>
    <dgm:cxn modelId="{3F02601C-4AD5-3444-9559-6D1F3B4E961C}" type="presParOf" srcId="{99AEF7A4-8AF9-0748-9450-2BB68CF013DD}" destId="{4231F1CC-73FF-C847-ABEA-EEE381DDEFEF}" srcOrd="0" destOrd="0" presId="urn:microsoft.com/office/officeart/2008/layout/HorizontalMultiLevelHierarchy"/>
    <dgm:cxn modelId="{15238C87-C9B5-E649-B746-4E72154B8E2C}" type="presParOf" srcId="{4231F1CC-73FF-C847-ABEA-EEE381DDEFEF}" destId="{FB68C3E8-A61D-4249-B857-F196194FF835}" srcOrd="0" destOrd="0" presId="urn:microsoft.com/office/officeart/2008/layout/HorizontalMultiLevelHierarchy"/>
    <dgm:cxn modelId="{DDC0FD90-4D8B-1C42-BC77-22EEEAF03E13}" type="presParOf" srcId="{4231F1CC-73FF-C847-ABEA-EEE381DDEFEF}" destId="{BF04936B-FC4D-BB47-B85C-8430B63897F3}" srcOrd="1" destOrd="0" presId="urn:microsoft.com/office/officeart/2008/layout/HorizontalMultiLevelHierarchy"/>
    <dgm:cxn modelId="{2A9BC8C1-5E55-8C49-B07F-7FC64311976C}" type="presParOf" srcId="{BF04936B-FC4D-BB47-B85C-8430B63897F3}" destId="{AFC04555-B9B7-0D4C-8B06-1235A7F10D92}" srcOrd="0" destOrd="0" presId="urn:microsoft.com/office/officeart/2008/layout/HorizontalMultiLevelHierarchy"/>
    <dgm:cxn modelId="{053BE0AD-9EE9-9349-A742-35821EF85A53}" type="presParOf" srcId="{AFC04555-B9B7-0D4C-8B06-1235A7F10D92}" destId="{D77D25B4-857B-414D-94CC-1E9777EDDD9E}" srcOrd="0" destOrd="0" presId="urn:microsoft.com/office/officeart/2008/layout/HorizontalMultiLevelHierarchy"/>
    <dgm:cxn modelId="{E7945A24-0B4C-7145-B757-5D84192A78C6}" type="presParOf" srcId="{BF04936B-FC4D-BB47-B85C-8430B63897F3}" destId="{C4F199F4-77D9-494C-97F9-CA005913A207}" srcOrd="1" destOrd="0" presId="urn:microsoft.com/office/officeart/2008/layout/HorizontalMultiLevelHierarchy"/>
    <dgm:cxn modelId="{EBA0CA01-EB94-654B-A942-B5E1302C190B}" type="presParOf" srcId="{C4F199F4-77D9-494C-97F9-CA005913A207}" destId="{97745AAA-F370-6046-BFFC-425074B3BE84}" srcOrd="0" destOrd="0" presId="urn:microsoft.com/office/officeart/2008/layout/HorizontalMultiLevelHierarchy"/>
    <dgm:cxn modelId="{79691E67-3FEA-8D47-BA64-1CADF3E6FB0E}" type="presParOf" srcId="{C4F199F4-77D9-494C-97F9-CA005913A207}" destId="{3A88D19A-BC56-AA44-9C40-438FF840C685}" srcOrd="1" destOrd="0" presId="urn:microsoft.com/office/officeart/2008/layout/HorizontalMultiLevelHierarchy"/>
    <dgm:cxn modelId="{8B11F5CC-62B8-8C4F-B55B-ED0BA1A4FF76}" type="presParOf" srcId="{BF04936B-FC4D-BB47-B85C-8430B63897F3}" destId="{485004F8-D185-0B42-B076-30088D8474D3}" srcOrd="2" destOrd="0" presId="urn:microsoft.com/office/officeart/2008/layout/HorizontalMultiLevelHierarchy"/>
    <dgm:cxn modelId="{649387FA-7BE3-3F46-A86C-8990F64B92D3}" type="presParOf" srcId="{485004F8-D185-0B42-B076-30088D8474D3}" destId="{9BEE4882-30A0-AF4E-83E1-E61048E8FDCE}" srcOrd="0" destOrd="0" presId="urn:microsoft.com/office/officeart/2008/layout/HorizontalMultiLevelHierarchy"/>
    <dgm:cxn modelId="{4B97CD1E-52C0-8E49-A34F-E1A83D16E153}" type="presParOf" srcId="{BF04936B-FC4D-BB47-B85C-8430B63897F3}" destId="{0511C6A6-22C4-5344-B8D0-C072648A7F0D}" srcOrd="3" destOrd="0" presId="urn:microsoft.com/office/officeart/2008/layout/HorizontalMultiLevelHierarchy"/>
    <dgm:cxn modelId="{AC712D06-E1D6-C049-92DC-1F37FFAFC30F}" type="presParOf" srcId="{0511C6A6-22C4-5344-B8D0-C072648A7F0D}" destId="{16368563-C86F-0348-803E-EE04F7AD8EDD}" srcOrd="0" destOrd="0" presId="urn:microsoft.com/office/officeart/2008/layout/HorizontalMultiLevelHierarchy"/>
    <dgm:cxn modelId="{32F93D72-F74B-3545-BCF8-1C6774F1132B}" type="presParOf" srcId="{0511C6A6-22C4-5344-B8D0-C072648A7F0D}" destId="{DC811CB7-8515-054E-AA8A-D7F6B286466A}" srcOrd="1" destOrd="0" presId="urn:microsoft.com/office/officeart/2008/layout/HorizontalMultiLevelHierarchy"/>
    <dgm:cxn modelId="{A1A246A6-DA76-3C4E-87F9-9A3DFA6D6024}" type="presParOf" srcId="{BF04936B-FC4D-BB47-B85C-8430B63897F3}" destId="{D5F0BBF0-1658-FC41-B611-156E50A6EABB}" srcOrd="4" destOrd="0" presId="urn:microsoft.com/office/officeart/2008/layout/HorizontalMultiLevelHierarchy"/>
    <dgm:cxn modelId="{364CFD31-3FE7-1240-B91D-192A7FD91E18}" type="presParOf" srcId="{D5F0BBF0-1658-FC41-B611-156E50A6EABB}" destId="{980BC1B1-27C7-214C-910C-5BD71E3B046A}" srcOrd="0" destOrd="0" presId="urn:microsoft.com/office/officeart/2008/layout/HorizontalMultiLevelHierarchy"/>
    <dgm:cxn modelId="{BB28000C-679D-C94D-A98D-FA59D0801408}" type="presParOf" srcId="{BF04936B-FC4D-BB47-B85C-8430B63897F3}" destId="{FB20282D-04E7-5C4A-B745-D4E33D5E6580}" srcOrd="5" destOrd="0" presId="urn:microsoft.com/office/officeart/2008/layout/HorizontalMultiLevelHierarchy"/>
    <dgm:cxn modelId="{9CF79561-3E62-ED42-AF85-77E1C6F46D0E}" type="presParOf" srcId="{FB20282D-04E7-5C4A-B745-D4E33D5E6580}" destId="{B72223CA-7679-714F-8AA2-A328A8589DC1}" srcOrd="0" destOrd="0" presId="urn:microsoft.com/office/officeart/2008/layout/HorizontalMultiLevelHierarchy"/>
    <dgm:cxn modelId="{F85B0C93-04CE-E548-B455-CC40AF569AF5}" type="presParOf" srcId="{FB20282D-04E7-5C4A-B745-D4E33D5E6580}" destId="{410DCA05-FE0E-3348-B730-B5983520729C}"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F0BBF0-1658-FC41-B611-156E50A6EABB}">
      <dsp:nvSpPr>
        <dsp:cNvPr id="0" name=""/>
        <dsp:cNvSpPr/>
      </dsp:nvSpPr>
      <dsp:spPr>
        <a:xfrm>
          <a:off x="1621075" y="2837822"/>
          <a:ext cx="707412" cy="1347965"/>
        </a:xfrm>
        <a:custGeom>
          <a:avLst/>
          <a:gdLst/>
          <a:ahLst/>
          <a:cxnLst/>
          <a:rect l="0" t="0" r="0" b="0"/>
          <a:pathLst>
            <a:path>
              <a:moveTo>
                <a:pt x="0" y="0"/>
              </a:moveTo>
              <a:lnTo>
                <a:pt x="353706" y="0"/>
              </a:lnTo>
              <a:lnTo>
                <a:pt x="353706" y="1347965"/>
              </a:lnTo>
              <a:lnTo>
                <a:pt x="707412" y="1347965"/>
              </a:lnTo>
            </a:path>
          </a:pathLst>
        </a:custGeom>
        <a:noFill/>
        <a:ln w="25400" cap="flat" cmpd="sng" algn="ctr">
          <a:solidFill>
            <a:schemeClr val="accent5">
              <a:tint val="9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936723" y="3473747"/>
        <a:ext cx="76115" cy="76115"/>
      </dsp:txXfrm>
    </dsp:sp>
    <dsp:sp modelId="{485004F8-D185-0B42-B076-30088D8474D3}">
      <dsp:nvSpPr>
        <dsp:cNvPr id="0" name=""/>
        <dsp:cNvSpPr/>
      </dsp:nvSpPr>
      <dsp:spPr>
        <a:xfrm>
          <a:off x="1621075" y="2792102"/>
          <a:ext cx="707412" cy="91440"/>
        </a:xfrm>
        <a:custGeom>
          <a:avLst/>
          <a:gdLst/>
          <a:ahLst/>
          <a:cxnLst/>
          <a:rect l="0" t="0" r="0" b="0"/>
          <a:pathLst>
            <a:path>
              <a:moveTo>
                <a:pt x="0" y="45720"/>
              </a:moveTo>
              <a:lnTo>
                <a:pt x="707412" y="45720"/>
              </a:lnTo>
            </a:path>
          </a:pathLst>
        </a:custGeom>
        <a:noFill/>
        <a:ln w="25400" cap="flat" cmpd="sng" algn="ctr">
          <a:solidFill>
            <a:schemeClr val="accent5">
              <a:tint val="9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957095" y="2820137"/>
        <a:ext cx="35370" cy="35370"/>
      </dsp:txXfrm>
    </dsp:sp>
    <dsp:sp modelId="{AFC04555-B9B7-0D4C-8B06-1235A7F10D92}">
      <dsp:nvSpPr>
        <dsp:cNvPr id="0" name=""/>
        <dsp:cNvSpPr/>
      </dsp:nvSpPr>
      <dsp:spPr>
        <a:xfrm>
          <a:off x="1621075" y="1489856"/>
          <a:ext cx="707412" cy="1347965"/>
        </a:xfrm>
        <a:custGeom>
          <a:avLst/>
          <a:gdLst/>
          <a:ahLst/>
          <a:cxnLst/>
          <a:rect l="0" t="0" r="0" b="0"/>
          <a:pathLst>
            <a:path>
              <a:moveTo>
                <a:pt x="0" y="1347965"/>
              </a:moveTo>
              <a:lnTo>
                <a:pt x="353706" y="1347965"/>
              </a:lnTo>
              <a:lnTo>
                <a:pt x="353706" y="0"/>
              </a:lnTo>
              <a:lnTo>
                <a:pt x="707412" y="0"/>
              </a:lnTo>
            </a:path>
          </a:pathLst>
        </a:custGeom>
        <a:noFill/>
        <a:ln w="25400" cap="flat" cmpd="sng" algn="ctr">
          <a:solidFill>
            <a:schemeClr val="accent5">
              <a:tint val="9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936723" y="2125781"/>
        <a:ext cx="76115" cy="76115"/>
      </dsp:txXfrm>
    </dsp:sp>
    <dsp:sp modelId="{FB68C3E8-A61D-4249-B857-F196194FF835}">
      <dsp:nvSpPr>
        <dsp:cNvPr id="0" name=""/>
        <dsp:cNvSpPr/>
      </dsp:nvSpPr>
      <dsp:spPr>
        <a:xfrm rot="16200000">
          <a:off x="-833953" y="2298636"/>
          <a:ext cx="3831684" cy="1078372"/>
        </a:xfrm>
        <a:prstGeom prst="rect">
          <a:avLst/>
        </a:prstGeom>
        <a:solidFill>
          <a:schemeClr val="accent5">
            <a:alpha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n-US" sz="6500" kern="1200" dirty="0" smtClean="0"/>
            <a:t>Be Subject</a:t>
          </a:r>
          <a:endParaRPr lang="en-US" sz="6500" kern="1200" dirty="0"/>
        </a:p>
      </dsp:txBody>
      <dsp:txXfrm>
        <a:off x="-833953" y="2298636"/>
        <a:ext cx="3831684" cy="1078372"/>
      </dsp:txXfrm>
    </dsp:sp>
    <dsp:sp modelId="{97745AAA-F370-6046-BFFC-425074B3BE84}">
      <dsp:nvSpPr>
        <dsp:cNvPr id="0" name=""/>
        <dsp:cNvSpPr/>
      </dsp:nvSpPr>
      <dsp:spPr>
        <a:xfrm>
          <a:off x="2328487" y="950670"/>
          <a:ext cx="5751121" cy="1078372"/>
        </a:xfrm>
        <a:prstGeom prst="rect">
          <a:avLst/>
        </a:prstGeom>
        <a:solidFill>
          <a:schemeClr val="accent5">
            <a:alpha val="7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489200">
            <a:lnSpc>
              <a:spcPct val="90000"/>
            </a:lnSpc>
            <a:spcBef>
              <a:spcPct val="0"/>
            </a:spcBef>
            <a:spcAft>
              <a:spcPct val="35000"/>
            </a:spcAft>
          </a:pPr>
          <a:r>
            <a:rPr lang="en-US" sz="5600" kern="1200" dirty="0" smtClean="0"/>
            <a:t>Citizens (2:13)</a:t>
          </a:r>
          <a:endParaRPr lang="en-US" sz="5600" kern="1200" dirty="0"/>
        </a:p>
      </dsp:txBody>
      <dsp:txXfrm>
        <a:off x="2328487" y="950670"/>
        <a:ext cx="5751121" cy="1078372"/>
      </dsp:txXfrm>
    </dsp:sp>
    <dsp:sp modelId="{16368563-C86F-0348-803E-EE04F7AD8EDD}">
      <dsp:nvSpPr>
        <dsp:cNvPr id="0" name=""/>
        <dsp:cNvSpPr/>
      </dsp:nvSpPr>
      <dsp:spPr>
        <a:xfrm>
          <a:off x="2328487" y="2298636"/>
          <a:ext cx="5751121" cy="1078372"/>
        </a:xfrm>
        <a:prstGeom prst="rect">
          <a:avLst/>
        </a:prstGeom>
        <a:solidFill>
          <a:schemeClr val="accent5">
            <a:alpha val="7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489200">
            <a:lnSpc>
              <a:spcPct val="90000"/>
            </a:lnSpc>
            <a:spcBef>
              <a:spcPct val="0"/>
            </a:spcBef>
            <a:spcAft>
              <a:spcPct val="35000"/>
            </a:spcAft>
          </a:pPr>
          <a:r>
            <a:rPr lang="en-US" sz="5600" kern="1200" dirty="0" smtClean="0"/>
            <a:t>Slaves (2:18)</a:t>
          </a:r>
          <a:endParaRPr lang="en-US" sz="5600" kern="1200" dirty="0"/>
        </a:p>
      </dsp:txBody>
      <dsp:txXfrm>
        <a:off x="2328487" y="2298636"/>
        <a:ext cx="5751121" cy="1078372"/>
      </dsp:txXfrm>
    </dsp:sp>
    <dsp:sp modelId="{B72223CA-7679-714F-8AA2-A328A8589DC1}">
      <dsp:nvSpPr>
        <dsp:cNvPr id="0" name=""/>
        <dsp:cNvSpPr/>
      </dsp:nvSpPr>
      <dsp:spPr>
        <a:xfrm>
          <a:off x="2328487" y="3646601"/>
          <a:ext cx="5777543" cy="1078372"/>
        </a:xfrm>
        <a:prstGeom prst="rect">
          <a:avLst/>
        </a:prstGeom>
        <a:solidFill>
          <a:schemeClr val="accent5">
            <a:alpha val="7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489200">
            <a:lnSpc>
              <a:spcPct val="90000"/>
            </a:lnSpc>
            <a:spcBef>
              <a:spcPct val="0"/>
            </a:spcBef>
            <a:spcAft>
              <a:spcPct val="35000"/>
            </a:spcAft>
          </a:pPr>
          <a:r>
            <a:rPr lang="en-US" sz="5600" kern="1200" dirty="0" smtClean="0"/>
            <a:t>Wives (3:1)</a:t>
          </a:r>
          <a:endParaRPr lang="en-US" sz="5600" kern="1200" dirty="0"/>
        </a:p>
      </dsp:txBody>
      <dsp:txXfrm>
        <a:off x="2328487" y="3646601"/>
        <a:ext cx="5777543" cy="10783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F0BBF0-1658-FC41-B611-156E50A6EABB}">
      <dsp:nvSpPr>
        <dsp:cNvPr id="0" name=""/>
        <dsp:cNvSpPr/>
      </dsp:nvSpPr>
      <dsp:spPr>
        <a:xfrm>
          <a:off x="1621075" y="2837822"/>
          <a:ext cx="707412" cy="1347965"/>
        </a:xfrm>
        <a:custGeom>
          <a:avLst/>
          <a:gdLst/>
          <a:ahLst/>
          <a:cxnLst/>
          <a:rect l="0" t="0" r="0" b="0"/>
          <a:pathLst>
            <a:path>
              <a:moveTo>
                <a:pt x="0" y="0"/>
              </a:moveTo>
              <a:lnTo>
                <a:pt x="353706" y="0"/>
              </a:lnTo>
              <a:lnTo>
                <a:pt x="353706" y="1347965"/>
              </a:lnTo>
              <a:lnTo>
                <a:pt x="707412" y="1347965"/>
              </a:lnTo>
            </a:path>
          </a:pathLst>
        </a:custGeom>
        <a:noFill/>
        <a:ln w="25400" cap="flat" cmpd="sng" algn="ctr">
          <a:solidFill>
            <a:schemeClr val="accent5">
              <a:tint val="9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936723" y="3473747"/>
        <a:ext cx="76115" cy="76115"/>
      </dsp:txXfrm>
    </dsp:sp>
    <dsp:sp modelId="{485004F8-D185-0B42-B076-30088D8474D3}">
      <dsp:nvSpPr>
        <dsp:cNvPr id="0" name=""/>
        <dsp:cNvSpPr/>
      </dsp:nvSpPr>
      <dsp:spPr>
        <a:xfrm>
          <a:off x="1621075" y="2792102"/>
          <a:ext cx="707412" cy="91440"/>
        </a:xfrm>
        <a:custGeom>
          <a:avLst/>
          <a:gdLst/>
          <a:ahLst/>
          <a:cxnLst/>
          <a:rect l="0" t="0" r="0" b="0"/>
          <a:pathLst>
            <a:path>
              <a:moveTo>
                <a:pt x="0" y="45720"/>
              </a:moveTo>
              <a:lnTo>
                <a:pt x="707412" y="45720"/>
              </a:lnTo>
            </a:path>
          </a:pathLst>
        </a:custGeom>
        <a:noFill/>
        <a:ln w="25400" cap="flat" cmpd="sng" algn="ctr">
          <a:solidFill>
            <a:schemeClr val="accent5">
              <a:tint val="9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957095" y="2820137"/>
        <a:ext cx="35370" cy="35370"/>
      </dsp:txXfrm>
    </dsp:sp>
    <dsp:sp modelId="{AFC04555-B9B7-0D4C-8B06-1235A7F10D92}">
      <dsp:nvSpPr>
        <dsp:cNvPr id="0" name=""/>
        <dsp:cNvSpPr/>
      </dsp:nvSpPr>
      <dsp:spPr>
        <a:xfrm>
          <a:off x="1621075" y="1489856"/>
          <a:ext cx="707412" cy="1347965"/>
        </a:xfrm>
        <a:custGeom>
          <a:avLst/>
          <a:gdLst/>
          <a:ahLst/>
          <a:cxnLst/>
          <a:rect l="0" t="0" r="0" b="0"/>
          <a:pathLst>
            <a:path>
              <a:moveTo>
                <a:pt x="0" y="1347965"/>
              </a:moveTo>
              <a:lnTo>
                <a:pt x="353706" y="1347965"/>
              </a:lnTo>
              <a:lnTo>
                <a:pt x="353706" y="0"/>
              </a:lnTo>
              <a:lnTo>
                <a:pt x="707412" y="0"/>
              </a:lnTo>
            </a:path>
          </a:pathLst>
        </a:custGeom>
        <a:noFill/>
        <a:ln w="25400" cap="flat" cmpd="sng" algn="ctr">
          <a:solidFill>
            <a:schemeClr val="accent5">
              <a:tint val="9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936723" y="2125781"/>
        <a:ext cx="76115" cy="76115"/>
      </dsp:txXfrm>
    </dsp:sp>
    <dsp:sp modelId="{FB68C3E8-A61D-4249-B857-F196194FF835}">
      <dsp:nvSpPr>
        <dsp:cNvPr id="0" name=""/>
        <dsp:cNvSpPr/>
      </dsp:nvSpPr>
      <dsp:spPr>
        <a:xfrm rot="16200000">
          <a:off x="-820729" y="2298636"/>
          <a:ext cx="3805236" cy="1078372"/>
        </a:xfrm>
        <a:prstGeom prst="rect">
          <a:avLst/>
        </a:prstGeom>
        <a:solidFill>
          <a:schemeClr val="accent5">
            <a:alpha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n-US" sz="6500" kern="1200" dirty="0" smtClean="0"/>
            <a:t>Be Subject</a:t>
          </a:r>
          <a:endParaRPr lang="en-US" sz="6500" kern="1200" dirty="0"/>
        </a:p>
      </dsp:txBody>
      <dsp:txXfrm>
        <a:off x="-820729" y="2298636"/>
        <a:ext cx="3805236" cy="1078372"/>
      </dsp:txXfrm>
    </dsp:sp>
    <dsp:sp modelId="{97745AAA-F370-6046-BFFC-425074B3BE84}">
      <dsp:nvSpPr>
        <dsp:cNvPr id="0" name=""/>
        <dsp:cNvSpPr/>
      </dsp:nvSpPr>
      <dsp:spPr>
        <a:xfrm>
          <a:off x="2328487" y="950670"/>
          <a:ext cx="5751121" cy="1078372"/>
        </a:xfrm>
        <a:prstGeom prst="rect">
          <a:avLst/>
        </a:prstGeom>
        <a:solidFill>
          <a:schemeClr val="accent5">
            <a:alpha val="7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en-US" sz="4800" kern="1200" dirty="0" smtClean="0"/>
            <a:t>In midst of suffering</a:t>
          </a:r>
          <a:endParaRPr lang="en-US" sz="4800" kern="1200" dirty="0"/>
        </a:p>
      </dsp:txBody>
      <dsp:txXfrm>
        <a:off x="2328487" y="950670"/>
        <a:ext cx="5751121" cy="1078372"/>
      </dsp:txXfrm>
    </dsp:sp>
    <dsp:sp modelId="{16368563-C86F-0348-803E-EE04F7AD8EDD}">
      <dsp:nvSpPr>
        <dsp:cNvPr id="0" name=""/>
        <dsp:cNvSpPr/>
      </dsp:nvSpPr>
      <dsp:spPr>
        <a:xfrm>
          <a:off x="2328487" y="2298636"/>
          <a:ext cx="5751121" cy="1078372"/>
        </a:xfrm>
        <a:prstGeom prst="rect">
          <a:avLst/>
        </a:prstGeom>
        <a:solidFill>
          <a:schemeClr val="accent5">
            <a:alpha val="7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lvl="0" algn="ctr" defTabSz="2089150">
            <a:lnSpc>
              <a:spcPct val="90000"/>
            </a:lnSpc>
            <a:spcBef>
              <a:spcPct val="0"/>
            </a:spcBef>
            <a:spcAft>
              <a:spcPct val="35000"/>
            </a:spcAft>
          </a:pPr>
          <a:r>
            <a:rPr lang="en-US" sz="4700" kern="1200" dirty="0" smtClean="0"/>
            <a:t>For God’s sake</a:t>
          </a:r>
          <a:endParaRPr lang="en-US" sz="4700" kern="1200" dirty="0"/>
        </a:p>
      </dsp:txBody>
      <dsp:txXfrm>
        <a:off x="2328487" y="2298636"/>
        <a:ext cx="5751121" cy="1078372"/>
      </dsp:txXfrm>
    </dsp:sp>
    <dsp:sp modelId="{B72223CA-7679-714F-8AA2-A328A8589DC1}">
      <dsp:nvSpPr>
        <dsp:cNvPr id="0" name=""/>
        <dsp:cNvSpPr/>
      </dsp:nvSpPr>
      <dsp:spPr>
        <a:xfrm>
          <a:off x="2328487" y="3646601"/>
          <a:ext cx="5777543" cy="1078372"/>
        </a:xfrm>
        <a:prstGeom prst="rect">
          <a:avLst/>
        </a:prstGeom>
        <a:solidFill>
          <a:schemeClr val="accent5">
            <a:alpha val="7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lvl="0" algn="ctr" defTabSz="2089150">
            <a:lnSpc>
              <a:spcPct val="90000"/>
            </a:lnSpc>
            <a:spcBef>
              <a:spcPct val="0"/>
            </a:spcBef>
            <a:spcAft>
              <a:spcPct val="35000"/>
            </a:spcAft>
          </a:pPr>
          <a:r>
            <a:rPr lang="en-US" sz="4700" kern="1200" dirty="0" smtClean="0"/>
            <a:t>To display gospel</a:t>
          </a:r>
          <a:endParaRPr lang="en-US" sz="4700" kern="1200" dirty="0"/>
        </a:p>
      </dsp:txBody>
      <dsp:txXfrm>
        <a:off x="2328487" y="3646601"/>
        <a:ext cx="5777543" cy="1078372"/>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9/19/15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9/19/15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9/19/15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9/19/15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9/19/15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9/19/15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9/19/15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9/19/15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9/19/15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9/19/15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9/19/15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9/19/15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57250"/>
            <a:ext cx="9144000" cy="5143500"/>
          </a:xfrm>
          <a:prstGeom prst="rect">
            <a:avLst/>
          </a:prstGeom>
        </p:spPr>
      </p:pic>
      <p:sp>
        <p:nvSpPr>
          <p:cNvPr id="3" name="Rectangle 2"/>
          <p:cNvSpPr/>
          <p:nvPr/>
        </p:nvSpPr>
        <p:spPr>
          <a:xfrm>
            <a:off x="0" y="4411847"/>
            <a:ext cx="9144000" cy="755780"/>
          </a:xfrm>
          <a:prstGeom prst="rect">
            <a:avLst/>
          </a:prstGeom>
          <a:solidFill>
            <a:schemeClr val="bg1">
              <a:alpha val="6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474133" y="4367501"/>
            <a:ext cx="7772400"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smtClean="0">
                <a:effectLst>
                  <a:outerShdw blurRad="50800" dist="38100" dir="2700000" algn="tl" rotWithShape="0">
                    <a:prstClr val="black">
                      <a:alpha val="40000"/>
                    </a:prstClr>
                  </a:outerShdw>
                </a:effectLst>
                <a:latin typeface="Century Gothic"/>
                <a:cs typeface="Century Gothic"/>
              </a:rPr>
              <a:t>Welcome to Northwood</a:t>
            </a:r>
            <a:endParaRPr lang="en-US" b="1" dirty="0">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146673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80930"/>
            <a:ext cx="8229600" cy="5720864"/>
          </a:xfrm>
        </p:spPr>
        <p:txBody>
          <a:bodyPr anchor="ctr"/>
          <a:lstStyle/>
          <a:p>
            <a:pPr marL="0" indent="0">
              <a:buNone/>
            </a:pPr>
            <a:r>
              <a:rPr lang="en-US" b="1" dirty="0" smtClean="0"/>
              <a:t>2:21</a:t>
            </a:r>
            <a:r>
              <a:rPr lang="en-US" b="1" dirty="0"/>
              <a:t> </a:t>
            </a:r>
            <a:r>
              <a:rPr lang="en-US" dirty="0" smtClean="0"/>
              <a:t>For to this you have been called, because </a:t>
            </a:r>
            <a:r>
              <a:rPr lang="en-US" b="1" u="sng" dirty="0" smtClean="0">
                <a:solidFill>
                  <a:srgbClr val="FFFF00"/>
                </a:solidFill>
              </a:rPr>
              <a:t>Christ also suffered for you</a:t>
            </a:r>
            <a:r>
              <a:rPr lang="en-US" dirty="0" smtClean="0"/>
              <a:t>, leaving you an example, so that you might follow in his steps.</a:t>
            </a:r>
            <a:endParaRPr lang="en-US" dirty="0">
              <a:cs typeface="Century Gothic"/>
            </a:endParaRPr>
          </a:p>
        </p:txBody>
      </p:sp>
    </p:spTree>
    <p:extLst>
      <p:ext uri="{BB962C8B-B14F-4D97-AF65-F5344CB8AC3E}">
        <p14:creationId xmlns:p14="http://schemas.microsoft.com/office/powerpoint/2010/main" val="367010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0000"/>
              </a:lnSpc>
            </a:pPr>
            <a:r>
              <a:rPr lang="en-US" sz="3800" dirty="0" smtClean="0"/>
              <a:t>Submission </a:t>
            </a:r>
            <a:r>
              <a:rPr lang="en-US" sz="3800" dirty="0" smtClean="0"/>
              <a:t>to</a:t>
            </a:r>
            <a:r>
              <a:rPr lang="en-US" sz="3800" dirty="0" smtClean="0"/>
              <a:t> </a:t>
            </a:r>
            <a:r>
              <a:rPr lang="en-US" sz="3800" dirty="0" smtClean="0"/>
              <a:t>the glory of god</a:t>
            </a:r>
            <a:endParaRPr lang="en-US" sz="3800" dirty="0"/>
          </a:p>
        </p:txBody>
      </p:sp>
      <p:sp>
        <p:nvSpPr>
          <p:cNvPr id="3" name="Text Placeholder 2"/>
          <p:cNvSpPr>
            <a:spLocks noGrp="1"/>
          </p:cNvSpPr>
          <p:nvPr>
            <p:ph type="body" idx="1"/>
          </p:nvPr>
        </p:nvSpPr>
        <p:spPr/>
        <p:txBody>
          <a:bodyPr/>
          <a:lstStyle/>
          <a:p>
            <a:r>
              <a:rPr lang="en-US" dirty="0" smtClean="0">
                <a:solidFill>
                  <a:srgbClr val="FFFF00"/>
                </a:solidFill>
              </a:rPr>
              <a:t>Evangelism Without Words</a:t>
            </a:r>
            <a:endParaRPr lang="en-US" dirty="0">
              <a:solidFill>
                <a:srgbClr val="FFFF00"/>
              </a:solidFill>
            </a:endParaRPr>
          </a:p>
        </p:txBody>
      </p:sp>
    </p:spTree>
    <p:extLst>
      <p:ext uri="{BB962C8B-B14F-4D97-AF65-F5344CB8AC3E}">
        <p14:creationId xmlns:p14="http://schemas.microsoft.com/office/powerpoint/2010/main" val="37931435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b="1" dirty="0" smtClean="0"/>
              <a:t>2:13</a:t>
            </a:r>
            <a:r>
              <a:rPr lang="en-US" b="1" dirty="0"/>
              <a:t> </a:t>
            </a:r>
            <a:r>
              <a:rPr lang="en-US" dirty="0"/>
              <a:t>Be subject for the Lord's sake to every human institution</a:t>
            </a:r>
            <a:r>
              <a:rPr lang="en-US" dirty="0" smtClean="0"/>
              <a:t>, </a:t>
            </a:r>
            <a:r>
              <a:rPr lang="en-US" dirty="0"/>
              <a:t>whether it be to the </a:t>
            </a:r>
            <a:r>
              <a:rPr lang="en-US" dirty="0" smtClean="0"/>
              <a:t>emperor </a:t>
            </a:r>
            <a:r>
              <a:rPr lang="en-US" dirty="0"/>
              <a:t>as supreme, </a:t>
            </a:r>
            <a:r>
              <a:rPr lang="en-US" b="1" dirty="0"/>
              <a:t>14 </a:t>
            </a:r>
            <a:r>
              <a:rPr lang="en-US" dirty="0"/>
              <a:t>or to governors as sent by him to punish those who do evil and to praise those who do good. </a:t>
            </a:r>
            <a:r>
              <a:rPr lang="en-US" b="1" dirty="0"/>
              <a:t>15 </a:t>
            </a:r>
            <a:r>
              <a:rPr lang="en-US" dirty="0"/>
              <a:t>For this is the will of God, that by doing good you should put to silence the ignorance of foolish people. </a:t>
            </a:r>
            <a:r>
              <a:rPr lang="en-US" b="1" dirty="0"/>
              <a:t>16 </a:t>
            </a:r>
            <a:r>
              <a:rPr lang="en-US" dirty="0"/>
              <a:t>Live as people who are free, not using your freedom as a cover-up for evil, but living as </a:t>
            </a:r>
            <a:r>
              <a:rPr lang="en-US" dirty="0" smtClean="0"/>
              <a:t>servants </a:t>
            </a:r>
            <a:r>
              <a:rPr lang="en-US" dirty="0"/>
              <a:t>of God.</a:t>
            </a:r>
          </a:p>
        </p:txBody>
      </p:sp>
    </p:spTree>
    <p:extLst>
      <p:ext uri="{BB962C8B-B14F-4D97-AF65-F5344CB8AC3E}">
        <p14:creationId xmlns:p14="http://schemas.microsoft.com/office/powerpoint/2010/main" val="53238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b="1" dirty="0" smtClean="0"/>
              <a:t>2:13</a:t>
            </a:r>
            <a:r>
              <a:rPr lang="en-US" b="1" dirty="0"/>
              <a:t> </a:t>
            </a:r>
            <a:r>
              <a:rPr lang="en-US" dirty="0"/>
              <a:t>Be subject for </a:t>
            </a:r>
            <a:r>
              <a:rPr lang="en-US" b="1" u="sng" dirty="0">
                <a:solidFill>
                  <a:srgbClr val="FFFF00"/>
                </a:solidFill>
              </a:rPr>
              <a:t>the Lord's sake</a:t>
            </a:r>
            <a:r>
              <a:rPr lang="en-US" dirty="0"/>
              <a:t> to every human institution</a:t>
            </a:r>
            <a:r>
              <a:rPr lang="en-US" dirty="0" smtClean="0"/>
              <a:t>, </a:t>
            </a:r>
            <a:r>
              <a:rPr lang="en-US" dirty="0"/>
              <a:t>whether it be to the </a:t>
            </a:r>
            <a:r>
              <a:rPr lang="en-US" dirty="0" smtClean="0"/>
              <a:t>emperor </a:t>
            </a:r>
            <a:r>
              <a:rPr lang="en-US" dirty="0"/>
              <a:t>as supreme, </a:t>
            </a:r>
            <a:r>
              <a:rPr lang="en-US" b="1" dirty="0"/>
              <a:t>14 </a:t>
            </a:r>
            <a:r>
              <a:rPr lang="en-US" dirty="0"/>
              <a:t>or to governors as sent by him to punish those who do evil and to praise those who do good. </a:t>
            </a:r>
            <a:r>
              <a:rPr lang="en-US" b="1" dirty="0"/>
              <a:t>15 </a:t>
            </a:r>
            <a:r>
              <a:rPr lang="en-US" dirty="0"/>
              <a:t>For this is the will of God, that by doing good you should put to silence the ignorance of foolish people. </a:t>
            </a:r>
            <a:r>
              <a:rPr lang="en-US" b="1" dirty="0"/>
              <a:t>16 </a:t>
            </a:r>
            <a:r>
              <a:rPr lang="en-US" dirty="0"/>
              <a:t>Live as people who are free, not using your freedom as a cover-up for evil, but living as </a:t>
            </a:r>
            <a:r>
              <a:rPr lang="en-US" dirty="0" smtClean="0"/>
              <a:t>servants </a:t>
            </a:r>
            <a:r>
              <a:rPr lang="en-US" dirty="0"/>
              <a:t>of God.</a:t>
            </a:r>
          </a:p>
        </p:txBody>
      </p:sp>
    </p:spTree>
    <p:extLst>
      <p:ext uri="{BB962C8B-B14F-4D97-AF65-F5344CB8AC3E}">
        <p14:creationId xmlns:p14="http://schemas.microsoft.com/office/powerpoint/2010/main" val="114773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b="1" dirty="0" smtClean="0"/>
              <a:t>2:13</a:t>
            </a:r>
            <a:r>
              <a:rPr lang="en-US" b="1" dirty="0"/>
              <a:t> </a:t>
            </a:r>
            <a:r>
              <a:rPr lang="en-US" dirty="0"/>
              <a:t>Be subject for </a:t>
            </a:r>
            <a:r>
              <a:rPr lang="en-US" b="1" u="sng" dirty="0">
                <a:solidFill>
                  <a:srgbClr val="FFFF00"/>
                </a:solidFill>
              </a:rPr>
              <a:t>the Lord's sake</a:t>
            </a:r>
            <a:r>
              <a:rPr lang="en-US" dirty="0"/>
              <a:t> to every human institution</a:t>
            </a:r>
            <a:r>
              <a:rPr lang="en-US" dirty="0" smtClean="0"/>
              <a:t>, </a:t>
            </a:r>
            <a:r>
              <a:rPr lang="en-US" dirty="0"/>
              <a:t>whether it be to the </a:t>
            </a:r>
            <a:r>
              <a:rPr lang="en-US" dirty="0" smtClean="0"/>
              <a:t>emperor </a:t>
            </a:r>
            <a:r>
              <a:rPr lang="en-US" dirty="0"/>
              <a:t>as supreme, </a:t>
            </a:r>
            <a:r>
              <a:rPr lang="en-US" b="1" dirty="0"/>
              <a:t>14 </a:t>
            </a:r>
            <a:r>
              <a:rPr lang="en-US" dirty="0"/>
              <a:t>or to governors as sent by him to punish those who do evil and to praise those who do good. </a:t>
            </a:r>
            <a:r>
              <a:rPr lang="en-US" b="1" dirty="0"/>
              <a:t>15 </a:t>
            </a:r>
            <a:r>
              <a:rPr lang="en-US" dirty="0"/>
              <a:t>For this is </a:t>
            </a:r>
            <a:r>
              <a:rPr lang="en-US" b="1" u="sng" dirty="0">
                <a:solidFill>
                  <a:srgbClr val="FFFF00"/>
                </a:solidFill>
              </a:rPr>
              <a:t>the will of God</a:t>
            </a:r>
            <a:r>
              <a:rPr lang="en-US" dirty="0"/>
              <a:t>, that by doing good you should put to silence the ignorance of foolish people. </a:t>
            </a:r>
            <a:r>
              <a:rPr lang="en-US" b="1" dirty="0"/>
              <a:t>16 </a:t>
            </a:r>
            <a:r>
              <a:rPr lang="en-US" dirty="0"/>
              <a:t>Live as people who are free, not using your freedom as a cover-up for evil, but living as </a:t>
            </a:r>
            <a:r>
              <a:rPr lang="en-US" dirty="0" smtClean="0"/>
              <a:t>servants </a:t>
            </a:r>
            <a:r>
              <a:rPr lang="en-US" dirty="0"/>
              <a:t>of God.</a:t>
            </a:r>
          </a:p>
        </p:txBody>
      </p:sp>
    </p:spTree>
    <p:extLst>
      <p:ext uri="{BB962C8B-B14F-4D97-AF65-F5344CB8AC3E}">
        <p14:creationId xmlns:p14="http://schemas.microsoft.com/office/powerpoint/2010/main" val="262322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b="1" dirty="0" smtClean="0"/>
              <a:t>2:13</a:t>
            </a:r>
            <a:r>
              <a:rPr lang="en-US" b="1" dirty="0"/>
              <a:t> </a:t>
            </a:r>
            <a:r>
              <a:rPr lang="en-US" dirty="0"/>
              <a:t>Be subject for </a:t>
            </a:r>
            <a:r>
              <a:rPr lang="en-US" b="1" u="sng" dirty="0">
                <a:solidFill>
                  <a:srgbClr val="FFFF00"/>
                </a:solidFill>
              </a:rPr>
              <a:t>the Lord's sake</a:t>
            </a:r>
            <a:r>
              <a:rPr lang="en-US" dirty="0"/>
              <a:t> to every human institution</a:t>
            </a:r>
            <a:r>
              <a:rPr lang="en-US" dirty="0" smtClean="0"/>
              <a:t>, </a:t>
            </a:r>
            <a:r>
              <a:rPr lang="en-US" dirty="0"/>
              <a:t>whether it be to the </a:t>
            </a:r>
            <a:r>
              <a:rPr lang="en-US" dirty="0" smtClean="0"/>
              <a:t>emperor </a:t>
            </a:r>
            <a:r>
              <a:rPr lang="en-US" dirty="0"/>
              <a:t>as supreme, </a:t>
            </a:r>
            <a:r>
              <a:rPr lang="en-US" b="1" dirty="0"/>
              <a:t>14 </a:t>
            </a:r>
            <a:r>
              <a:rPr lang="en-US" dirty="0"/>
              <a:t>or to governors as sent by him to punish those who do evil and to praise those who do good. </a:t>
            </a:r>
            <a:r>
              <a:rPr lang="en-US" b="1" dirty="0"/>
              <a:t>15 </a:t>
            </a:r>
            <a:r>
              <a:rPr lang="en-US" dirty="0"/>
              <a:t>For this is </a:t>
            </a:r>
            <a:r>
              <a:rPr lang="en-US" b="1" u="sng" dirty="0">
                <a:solidFill>
                  <a:srgbClr val="FFFF00"/>
                </a:solidFill>
              </a:rPr>
              <a:t>the will of God</a:t>
            </a:r>
            <a:r>
              <a:rPr lang="en-US" dirty="0"/>
              <a:t>, that by doing good you should put to silence the ignorance of foolish people. </a:t>
            </a:r>
            <a:r>
              <a:rPr lang="en-US" b="1" dirty="0"/>
              <a:t>16 </a:t>
            </a:r>
            <a:r>
              <a:rPr lang="en-US" dirty="0"/>
              <a:t>Live as people who are free, not using your freedom as a cover-up for evil, but living as </a:t>
            </a:r>
            <a:r>
              <a:rPr lang="en-US" b="1" u="sng" dirty="0" smtClean="0">
                <a:solidFill>
                  <a:srgbClr val="FFFF00"/>
                </a:solidFill>
              </a:rPr>
              <a:t>servants </a:t>
            </a:r>
            <a:r>
              <a:rPr lang="en-US" b="1" u="sng" dirty="0">
                <a:solidFill>
                  <a:srgbClr val="FFFF00"/>
                </a:solidFill>
              </a:rPr>
              <a:t>of God</a:t>
            </a:r>
            <a:r>
              <a:rPr lang="en-US" dirty="0"/>
              <a:t>.</a:t>
            </a:r>
          </a:p>
        </p:txBody>
      </p:sp>
    </p:spTree>
    <p:extLst>
      <p:ext uri="{BB962C8B-B14F-4D97-AF65-F5344CB8AC3E}">
        <p14:creationId xmlns:p14="http://schemas.microsoft.com/office/powerpoint/2010/main" val="2581224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sz="4400" b="1" dirty="0" smtClean="0"/>
              <a:t>1 Peter 2:17</a:t>
            </a:r>
          </a:p>
          <a:p>
            <a:pPr marL="0" indent="0">
              <a:buNone/>
            </a:pPr>
            <a:r>
              <a:rPr lang="en-US" sz="4400" b="1" dirty="0"/>
              <a:t>	</a:t>
            </a:r>
            <a:r>
              <a:rPr lang="en-US" sz="4400" dirty="0" smtClean="0">
                <a:solidFill>
                  <a:schemeClr val="bg1"/>
                </a:solidFill>
              </a:rPr>
              <a:t>Honor everyone.</a:t>
            </a:r>
          </a:p>
          <a:p>
            <a:pPr marL="0" indent="0">
              <a:buNone/>
            </a:pPr>
            <a:r>
              <a:rPr lang="en-US" sz="4400" dirty="0" smtClean="0">
                <a:solidFill>
                  <a:schemeClr val="bg1"/>
                </a:solidFill>
              </a:rPr>
              <a:t>		Love the brotherhood.</a:t>
            </a:r>
          </a:p>
          <a:p>
            <a:pPr marL="0" indent="0">
              <a:buNone/>
            </a:pPr>
            <a:r>
              <a:rPr lang="en-US" sz="4400" dirty="0" smtClean="0">
                <a:solidFill>
                  <a:schemeClr val="bg1"/>
                </a:solidFill>
              </a:rPr>
              <a:t>		Fear God.</a:t>
            </a:r>
          </a:p>
          <a:p>
            <a:pPr marL="0" indent="0">
              <a:buNone/>
            </a:pPr>
            <a:r>
              <a:rPr lang="en-US" sz="4400" dirty="0" smtClean="0">
                <a:solidFill>
                  <a:schemeClr val="bg1"/>
                </a:solidFill>
              </a:rPr>
              <a:t>	Honor the </a:t>
            </a:r>
            <a:r>
              <a:rPr lang="en-US" sz="4400" dirty="0" err="1" smtClean="0">
                <a:solidFill>
                  <a:schemeClr val="bg1"/>
                </a:solidFill>
              </a:rPr>
              <a:t>emporer</a:t>
            </a:r>
            <a:r>
              <a:rPr lang="en-US" sz="4400" dirty="0" smtClean="0">
                <a:solidFill>
                  <a:schemeClr val="bg1"/>
                </a:solidFill>
              </a:rPr>
              <a:t>. </a:t>
            </a:r>
            <a:endParaRPr lang="en-US" sz="4400" dirty="0">
              <a:solidFill>
                <a:schemeClr val="bg1"/>
              </a:solidFill>
            </a:endParaRPr>
          </a:p>
        </p:txBody>
      </p:sp>
    </p:spTree>
    <p:extLst>
      <p:ext uri="{BB962C8B-B14F-4D97-AF65-F5344CB8AC3E}">
        <p14:creationId xmlns:p14="http://schemas.microsoft.com/office/powerpoint/2010/main" val="3296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sz="4400" b="1" dirty="0" smtClean="0"/>
              <a:t>1 Peter 2:17</a:t>
            </a:r>
          </a:p>
          <a:p>
            <a:pPr marL="0" indent="0">
              <a:buNone/>
            </a:pPr>
            <a:r>
              <a:rPr lang="en-US" sz="4400" b="1" dirty="0"/>
              <a:t>	</a:t>
            </a:r>
            <a:r>
              <a:rPr lang="en-US" sz="4400" dirty="0" smtClean="0"/>
              <a:t>Honor everyone.</a:t>
            </a:r>
          </a:p>
          <a:p>
            <a:pPr marL="0" indent="0">
              <a:buNone/>
            </a:pPr>
            <a:r>
              <a:rPr lang="en-US" sz="4400" dirty="0" smtClean="0"/>
              <a:t>		</a:t>
            </a:r>
            <a:r>
              <a:rPr lang="en-US" sz="4400" dirty="0" smtClean="0">
                <a:solidFill>
                  <a:srgbClr val="000000"/>
                </a:solidFill>
              </a:rPr>
              <a:t>Love the brotherhood.</a:t>
            </a:r>
          </a:p>
          <a:p>
            <a:pPr marL="0" indent="0">
              <a:buNone/>
            </a:pPr>
            <a:r>
              <a:rPr lang="en-US" sz="4400" dirty="0" smtClean="0">
                <a:solidFill>
                  <a:srgbClr val="000000"/>
                </a:solidFill>
              </a:rPr>
              <a:t>		Fear God.</a:t>
            </a:r>
          </a:p>
          <a:p>
            <a:pPr marL="0" indent="0">
              <a:buNone/>
            </a:pPr>
            <a:r>
              <a:rPr lang="en-US" sz="4400" dirty="0" smtClean="0">
                <a:solidFill>
                  <a:srgbClr val="000000"/>
                </a:solidFill>
              </a:rPr>
              <a:t>	Honor the </a:t>
            </a:r>
            <a:r>
              <a:rPr lang="en-US" sz="4400" dirty="0" err="1" smtClean="0">
                <a:solidFill>
                  <a:srgbClr val="000000"/>
                </a:solidFill>
              </a:rPr>
              <a:t>emporer</a:t>
            </a:r>
            <a:r>
              <a:rPr lang="en-US" sz="4400" dirty="0" smtClean="0">
                <a:solidFill>
                  <a:srgbClr val="000000"/>
                </a:solidFill>
              </a:rPr>
              <a:t>. </a:t>
            </a:r>
            <a:endParaRPr lang="en-US" sz="4400" dirty="0">
              <a:solidFill>
                <a:srgbClr val="000000"/>
              </a:solidFill>
            </a:endParaRPr>
          </a:p>
        </p:txBody>
      </p:sp>
    </p:spTree>
    <p:extLst>
      <p:ext uri="{BB962C8B-B14F-4D97-AF65-F5344CB8AC3E}">
        <p14:creationId xmlns:p14="http://schemas.microsoft.com/office/powerpoint/2010/main" val="217076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sz="4400" b="1" dirty="0" smtClean="0"/>
              <a:t>1 Peter 2:17</a:t>
            </a:r>
          </a:p>
          <a:p>
            <a:pPr marL="0" indent="0">
              <a:buNone/>
            </a:pPr>
            <a:r>
              <a:rPr lang="en-US" sz="4400" b="1" dirty="0"/>
              <a:t>	</a:t>
            </a:r>
            <a:r>
              <a:rPr lang="en-US" sz="4400" dirty="0" smtClean="0"/>
              <a:t>Honor everyone.</a:t>
            </a:r>
          </a:p>
          <a:p>
            <a:pPr marL="0" indent="0">
              <a:buNone/>
            </a:pPr>
            <a:r>
              <a:rPr lang="en-US" sz="4400" dirty="0" smtClean="0"/>
              <a:t>		Love the brotherhood.</a:t>
            </a:r>
          </a:p>
          <a:p>
            <a:pPr marL="0" indent="0">
              <a:buNone/>
            </a:pPr>
            <a:r>
              <a:rPr lang="en-US" sz="4400" dirty="0" smtClean="0"/>
              <a:t>		</a:t>
            </a:r>
            <a:r>
              <a:rPr lang="en-US" sz="4400" dirty="0" smtClean="0">
                <a:solidFill>
                  <a:srgbClr val="000000"/>
                </a:solidFill>
              </a:rPr>
              <a:t>Fear God.</a:t>
            </a:r>
          </a:p>
          <a:p>
            <a:pPr marL="0" indent="0">
              <a:buNone/>
            </a:pPr>
            <a:r>
              <a:rPr lang="en-US" sz="4400" dirty="0" smtClean="0">
                <a:solidFill>
                  <a:srgbClr val="000000"/>
                </a:solidFill>
              </a:rPr>
              <a:t>	Honor the </a:t>
            </a:r>
            <a:r>
              <a:rPr lang="en-US" sz="4400" dirty="0" err="1" smtClean="0">
                <a:solidFill>
                  <a:srgbClr val="000000"/>
                </a:solidFill>
              </a:rPr>
              <a:t>emporer</a:t>
            </a:r>
            <a:r>
              <a:rPr lang="en-US" sz="4400" dirty="0" smtClean="0">
                <a:solidFill>
                  <a:srgbClr val="000000"/>
                </a:solidFill>
              </a:rPr>
              <a:t>. </a:t>
            </a:r>
            <a:endParaRPr lang="en-US" sz="4400" dirty="0">
              <a:solidFill>
                <a:srgbClr val="000000"/>
              </a:solidFill>
            </a:endParaRPr>
          </a:p>
        </p:txBody>
      </p:sp>
    </p:spTree>
    <p:extLst>
      <p:ext uri="{BB962C8B-B14F-4D97-AF65-F5344CB8AC3E}">
        <p14:creationId xmlns:p14="http://schemas.microsoft.com/office/powerpoint/2010/main" val="217076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sz="4400" b="1" dirty="0" smtClean="0"/>
              <a:t>1 Peter 2:17</a:t>
            </a:r>
          </a:p>
          <a:p>
            <a:pPr marL="0" indent="0">
              <a:buNone/>
            </a:pPr>
            <a:r>
              <a:rPr lang="en-US" sz="4400" b="1" dirty="0"/>
              <a:t>	</a:t>
            </a:r>
            <a:r>
              <a:rPr lang="en-US" sz="4400" dirty="0" smtClean="0"/>
              <a:t>Honor everyone.</a:t>
            </a:r>
          </a:p>
          <a:p>
            <a:pPr marL="0" indent="0">
              <a:buNone/>
            </a:pPr>
            <a:r>
              <a:rPr lang="en-US" sz="4400" dirty="0" smtClean="0"/>
              <a:t>		Love the brotherhood.</a:t>
            </a:r>
          </a:p>
          <a:p>
            <a:pPr marL="0" indent="0">
              <a:buNone/>
            </a:pPr>
            <a:r>
              <a:rPr lang="en-US" sz="4400" dirty="0" smtClean="0"/>
              <a:t>		Fear God.</a:t>
            </a:r>
          </a:p>
          <a:p>
            <a:pPr marL="0" indent="0">
              <a:buNone/>
            </a:pPr>
            <a:r>
              <a:rPr lang="en-US" sz="4400" dirty="0" smtClean="0"/>
              <a:t>	</a:t>
            </a:r>
            <a:r>
              <a:rPr lang="en-US" sz="4400" dirty="0" smtClean="0">
                <a:solidFill>
                  <a:srgbClr val="000000"/>
                </a:solidFill>
              </a:rPr>
              <a:t>Honor the </a:t>
            </a:r>
            <a:r>
              <a:rPr lang="en-US" sz="4400" dirty="0" err="1" smtClean="0">
                <a:solidFill>
                  <a:srgbClr val="000000"/>
                </a:solidFill>
              </a:rPr>
              <a:t>emporer</a:t>
            </a:r>
            <a:r>
              <a:rPr lang="en-US" sz="4400" dirty="0" smtClean="0">
                <a:solidFill>
                  <a:srgbClr val="000000"/>
                </a:solidFill>
              </a:rPr>
              <a:t>. </a:t>
            </a:r>
            <a:endParaRPr lang="en-US" sz="4400" dirty="0">
              <a:solidFill>
                <a:srgbClr val="000000"/>
              </a:solidFill>
            </a:endParaRPr>
          </a:p>
        </p:txBody>
      </p:sp>
    </p:spTree>
    <p:extLst>
      <p:ext uri="{BB962C8B-B14F-4D97-AF65-F5344CB8AC3E}">
        <p14:creationId xmlns:p14="http://schemas.microsoft.com/office/powerpoint/2010/main" val="217076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10000" contrast="10000"/>
                    </a14:imgEffect>
                  </a14:imgLayer>
                </a14:imgProps>
              </a:ext>
            </a:extLst>
          </a:blip>
          <a:stretch>
            <a:fillRect/>
          </a:stretch>
        </p:blipFill>
        <p:spPr>
          <a:xfrm>
            <a:off x="0" y="571500"/>
            <a:ext cx="9144000" cy="5715000"/>
          </a:xfrm>
          <a:prstGeom prst="rect">
            <a:avLst/>
          </a:prstGeom>
        </p:spPr>
      </p:pic>
      <p:sp>
        <p:nvSpPr>
          <p:cNvPr id="2" name="Title 1"/>
          <p:cNvSpPr>
            <a:spLocks noGrp="1"/>
          </p:cNvSpPr>
          <p:nvPr>
            <p:ph type="ctrTitle"/>
          </p:nvPr>
        </p:nvSpPr>
        <p:spPr>
          <a:xfrm>
            <a:off x="685800" y="2769546"/>
            <a:ext cx="7772400" cy="4390742"/>
          </a:xfrm>
        </p:spPr>
        <p:txBody>
          <a:bodyPr>
            <a:normAutofit/>
          </a:bodyPr>
          <a:lstStyle/>
          <a:p>
            <a:pPr>
              <a:lnSpc>
                <a:spcPct val="70000"/>
              </a:lnSpc>
            </a:pPr>
            <a:r>
              <a:rPr lang="en-US" sz="4000" dirty="0" smtClean="0">
                <a:latin typeface="Century Gothic"/>
                <a:cs typeface="Century Gothic"/>
              </a:rPr>
              <a:t> </a:t>
            </a:r>
            <a:r>
              <a:rPr lang="en-US" sz="7100" dirty="0" smtClean="0">
                <a:latin typeface="Century Gothic"/>
                <a:cs typeface="Century Gothic"/>
              </a:rPr>
              <a:t>EVANGELISM IN</a:t>
            </a:r>
            <a:r>
              <a:rPr lang="en-US" sz="7200" dirty="0" smtClean="0">
                <a:latin typeface="Century Gothic"/>
                <a:cs typeface="Century Gothic"/>
              </a:rPr>
              <a:t/>
            </a:r>
            <a:br>
              <a:rPr lang="en-US" sz="7200" dirty="0" smtClean="0">
                <a:latin typeface="Century Gothic"/>
                <a:cs typeface="Century Gothic"/>
              </a:rPr>
            </a:br>
            <a:r>
              <a:rPr lang="en-US" sz="22700" dirty="0" smtClean="0">
                <a:latin typeface="Century Gothic"/>
                <a:cs typeface="Century Gothic"/>
              </a:rPr>
              <a:t>EXILE</a:t>
            </a:r>
            <a:endParaRPr lang="en-US" sz="22700" dirty="0">
              <a:latin typeface="Century Gothic"/>
              <a:cs typeface="Century Gothic"/>
            </a:endParaRPr>
          </a:p>
        </p:txBody>
      </p:sp>
    </p:spTree>
    <p:extLst>
      <p:ext uri="{BB962C8B-B14F-4D97-AF65-F5344CB8AC3E}">
        <p14:creationId xmlns:p14="http://schemas.microsoft.com/office/powerpoint/2010/main" val="86935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sz="4400" b="1" dirty="0" smtClean="0"/>
              <a:t>1 Peter 2:17</a:t>
            </a:r>
          </a:p>
          <a:p>
            <a:pPr marL="0" indent="0">
              <a:buNone/>
            </a:pPr>
            <a:r>
              <a:rPr lang="en-US" sz="4400" b="1" dirty="0"/>
              <a:t>	</a:t>
            </a:r>
            <a:r>
              <a:rPr lang="en-US" sz="4400" dirty="0" smtClean="0"/>
              <a:t>Honor everyone.</a:t>
            </a:r>
          </a:p>
          <a:p>
            <a:pPr marL="0" indent="0">
              <a:buNone/>
            </a:pPr>
            <a:r>
              <a:rPr lang="en-US" sz="4400" dirty="0" smtClean="0"/>
              <a:t>		Love the brotherhood.</a:t>
            </a:r>
          </a:p>
          <a:p>
            <a:pPr marL="0" indent="0">
              <a:buNone/>
            </a:pPr>
            <a:r>
              <a:rPr lang="en-US" sz="4400" dirty="0" smtClean="0"/>
              <a:t>		Fear God.</a:t>
            </a:r>
          </a:p>
          <a:p>
            <a:pPr marL="0" indent="0">
              <a:buNone/>
            </a:pPr>
            <a:r>
              <a:rPr lang="en-US" sz="4400" dirty="0" smtClean="0"/>
              <a:t>	Honor the </a:t>
            </a:r>
            <a:r>
              <a:rPr lang="en-US" sz="4400" dirty="0" err="1" smtClean="0"/>
              <a:t>emporer</a:t>
            </a:r>
            <a:r>
              <a:rPr lang="en-US" sz="4400" dirty="0" smtClean="0"/>
              <a:t>. </a:t>
            </a:r>
            <a:endParaRPr lang="en-US" sz="4400" dirty="0"/>
          </a:p>
        </p:txBody>
      </p:sp>
    </p:spTree>
    <p:extLst>
      <p:ext uri="{BB962C8B-B14F-4D97-AF65-F5344CB8AC3E}">
        <p14:creationId xmlns:p14="http://schemas.microsoft.com/office/powerpoint/2010/main" val="217076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sz="4400" b="1" dirty="0" smtClean="0"/>
              <a:t>1 Peter 2:17</a:t>
            </a:r>
          </a:p>
          <a:p>
            <a:pPr marL="0" indent="0">
              <a:buNone/>
            </a:pPr>
            <a:r>
              <a:rPr lang="en-US" sz="4400" b="1" dirty="0"/>
              <a:t>	</a:t>
            </a:r>
            <a:r>
              <a:rPr lang="en-US" sz="4400" b="1" u="sng" dirty="0" smtClean="0">
                <a:solidFill>
                  <a:srgbClr val="FFFF00"/>
                </a:solidFill>
              </a:rPr>
              <a:t>Honor</a:t>
            </a:r>
            <a:r>
              <a:rPr lang="en-US" sz="4400" dirty="0" smtClean="0"/>
              <a:t> everyone.</a:t>
            </a:r>
          </a:p>
          <a:p>
            <a:pPr marL="0" indent="0">
              <a:buNone/>
            </a:pPr>
            <a:r>
              <a:rPr lang="en-US" sz="4400" dirty="0" smtClean="0"/>
              <a:t>		Love the brotherhood.</a:t>
            </a:r>
          </a:p>
          <a:p>
            <a:pPr marL="0" indent="0">
              <a:buNone/>
            </a:pPr>
            <a:r>
              <a:rPr lang="en-US" sz="4400" dirty="0" smtClean="0"/>
              <a:t>		Fear God.</a:t>
            </a:r>
          </a:p>
          <a:p>
            <a:pPr marL="0" indent="0">
              <a:buNone/>
            </a:pPr>
            <a:r>
              <a:rPr lang="en-US" sz="4400" dirty="0" smtClean="0"/>
              <a:t>	Honor the </a:t>
            </a:r>
            <a:r>
              <a:rPr lang="en-US" sz="4400" dirty="0" err="1" smtClean="0"/>
              <a:t>emporer</a:t>
            </a:r>
            <a:r>
              <a:rPr lang="en-US" sz="4400" dirty="0" smtClean="0"/>
              <a:t>. </a:t>
            </a:r>
            <a:endParaRPr lang="en-US" sz="4400" dirty="0"/>
          </a:p>
        </p:txBody>
      </p:sp>
    </p:spTree>
    <p:extLst>
      <p:ext uri="{BB962C8B-B14F-4D97-AF65-F5344CB8AC3E}">
        <p14:creationId xmlns:p14="http://schemas.microsoft.com/office/powerpoint/2010/main" val="57790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sz="4400" b="1" dirty="0" smtClean="0"/>
              <a:t>1 Peter 2:17</a:t>
            </a:r>
          </a:p>
          <a:p>
            <a:pPr marL="0" indent="0">
              <a:buNone/>
            </a:pPr>
            <a:r>
              <a:rPr lang="en-US" sz="4400" b="1" dirty="0"/>
              <a:t>	</a:t>
            </a:r>
            <a:r>
              <a:rPr lang="en-US" sz="4400" b="1" u="sng" dirty="0" smtClean="0">
                <a:solidFill>
                  <a:srgbClr val="FFFF00"/>
                </a:solidFill>
              </a:rPr>
              <a:t>Honor</a:t>
            </a:r>
            <a:r>
              <a:rPr lang="en-US" sz="4400" dirty="0" smtClean="0"/>
              <a:t> everyone.</a:t>
            </a:r>
          </a:p>
          <a:p>
            <a:pPr marL="0" indent="0">
              <a:buNone/>
            </a:pPr>
            <a:r>
              <a:rPr lang="en-US" sz="4400" dirty="0" smtClean="0"/>
              <a:t>		Love the brotherhood.</a:t>
            </a:r>
          </a:p>
          <a:p>
            <a:pPr marL="0" indent="0">
              <a:buNone/>
            </a:pPr>
            <a:r>
              <a:rPr lang="en-US" sz="4400" dirty="0" smtClean="0"/>
              <a:t>		Fear God.</a:t>
            </a:r>
          </a:p>
          <a:p>
            <a:pPr marL="0" indent="0">
              <a:buNone/>
            </a:pPr>
            <a:r>
              <a:rPr lang="en-US" sz="4400" dirty="0" smtClean="0"/>
              <a:t>	</a:t>
            </a:r>
            <a:r>
              <a:rPr lang="en-US" sz="4400" b="1" u="sng" dirty="0" smtClean="0">
                <a:solidFill>
                  <a:srgbClr val="FFFF00"/>
                </a:solidFill>
              </a:rPr>
              <a:t>Honor</a:t>
            </a:r>
            <a:r>
              <a:rPr lang="en-US" sz="4400" dirty="0" smtClean="0"/>
              <a:t> the </a:t>
            </a:r>
            <a:r>
              <a:rPr lang="en-US" sz="4400" dirty="0" err="1" smtClean="0"/>
              <a:t>emporer</a:t>
            </a:r>
            <a:r>
              <a:rPr lang="en-US" sz="4400" dirty="0" smtClean="0"/>
              <a:t>. </a:t>
            </a:r>
            <a:endParaRPr lang="en-US" sz="4400" dirty="0"/>
          </a:p>
        </p:txBody>
      </p:sp>
      <p:sp>
        <p:nvSpPr>
          <p:cNvPr id="2" name="Left Bracket 1"/>
          <p:cNvSpPr/>
          <p:nvPr/>
        </p:nvSpPr>
        <p:spPr>
          <a:xfrm>
            <a:off x="678132" y="2687720"/>
            <a:ext cx="653474" cy="2428810"/>
          </a:xfrm>
          <a:prstGeom prst="leftBracket">
            <a:avLst/>
          </a:prstGeom>
          <a:ln w="762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1834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sz="4400" b="1" dirty="0" smtClean="0"/>
              <a:t>1 Peter 2:17</a:t>
            </a:r>
          </a:p>
          <a:p>
            <a:pPr marL="0" indent="0">
              <a:buNone/>
            </a:pPr>
            <a:r>
              <a:rPr lang="en-US" sz="4400" b="1" dirty="0"/>
              <a:t>	</a:t>
            </a:r>
            <a:r>
              <a:rPr lang="en-US" sz="4400" b="1" u="sng" dirty="0" smtClean="0">
                <a:solidFill>
                  <a:schemeClr val="bg1">
                    <a:lumMod val="75000"/>
                    <a:lumOff val="25000"/>
                  </a:schemeClr>
                </a:solidFill>
              </a:rPr>
              <a:t>Honor</a:t>
            </a:r>
            <a:r>
              <a:rPr lang="en-US" sz="4400" dirty="0" smtClean="0">
                <a:solidFill>
                  <a:schemeClr val="bg1">
                    <a:lumMod val="75000"/>
                    <a:lumOff val="25000"/>
                  </a:schemeClr>
                </a:solidFill>
              </a:rPr>
              <a:t> everyone.</a:t>
            </a:r>
          </a:p>
          <a:p>
            <a:pPr marL="0" indent="0">
              <a:buNone/>
            </a:pPr>
            <a:r>
              <a:rPr lang="en-US" sz="4400" dirty="0" smtClean="0"/>
              <a:t>		Love the brotherhood.</a:t>
            </a:r>
          </a:p>
          <a:p>
            <a:pPr marL="0" indent="0">
              <a:buNone/>
            </a:pPr>
            <a:r>
              <a:rPr lang="en-US" sz="4400" dirty="0" smtClean="0"/>
              <a:t>		Fear God.</a:t>
            </a:r>
          </a:p>
          <a:p>
            <a:pPr marL="0" indent="0">
              <a:buNone/>
            </a:pPr>
            <a:r>
              <a:rPr lang="en-US" sz="4400" dirty="0" smtClean="0"/>
              <a:t>	</a:t>
            </a:r>
            <a:r>
              <a:rPr lang="en-US" sz="4400" b="1" u="sng" dirty="0" smtClean="0">
                <a:solidFill>
                  <a:srgbClr val="404040"/>
                </a:solidFill>
              </a:rPr>
              <a:t>Honor</a:t>
            </a:r>
            <a:r>
              <a:rPr lang="en-US" sz="4400" dirty="0" smtClean="0">
                <a:solidFill>
                  <a:srgbClr val="404040"/>
                </a:solidFill>
              </a:rPr>
              <a:t> the </a:t>
            </a:r>
            <a:r>
              <a:rPr lang="en-US" sz="4400" dirty="0" err="1" smtClean="0">
                <a:solidFill>
                  <a:srgbClr val="404040"/>
                </a:solidFill>
              </a:rPr>
              <a:t>emporer</a:t>
            </a:r>
            <a:r>
              <a:rPr lang="en-US" sz="4400" dirty="0" smtClean="0">
                <a:solidFill>
                  <a:srgbClr val="404040"/>
                </a:solidFill>
              </a:rPr>
              <a:t>. </a:t>
            </a:r>
            <a:endParaRPr lang="en-US" sz="4400" dirty="0">
              <a:solidFill>
                <a:srgbClr val="404040"/>
              </a:solidFill>
            </a:endParaRPr>
          </a:p>
        </p:txBody>
      </p:sp>
      <p:sp>
        <p:nvSpPr>
          <p:cNvPr id="2" name="Left Bracket 1"/>
          <p:cNvSpPr/>
          <p:nvPr/>
        </p:nvSpPr>
        <p:spPr>
          <a:xfrm>
            <a:off x="678132" y="2687720"/>
            <a:ext cx="653474" cy="2428810"/>
          </a:xfrm>
          <a:prstGeom prst="leftBracket">
            <a:avLst/>
          </a:prstGeom>
          <a:ln w="76200" cmpd="sng">
            <a:solidFill>
              <a:schemeClr val="bg1">
                <a:lumMod val="75000"/>
                <a:lumOff val="2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Left Bracket 3"/>
          <p:cNvSpPr/>
          <p:nvPr/>
        </p:nvSpPr>
        <p:spPr>
          <a:xfrm>
            <a:off x="1533325" y="3429000"/>
            <a:ext cx="653474" cy="972450"/>
          </a:xfrm>
          <a:prstGeom prst="leftBracket">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9516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sz="4400" b="1" dirty="0" smtClean="0"/>
              <a:t>1 Peter 2:17</a:t>
            </a:r>
          </a:p>
          <a:p>
            <a:pPr marL="0" indent="0">
              <a:buNone/>
            </a:pPr>
            <a:r>
              <a:rPr lang="en-US" sz="4400" b="1" dirty="0"/>
              <a:t>	</a:t>
            </a:r>
            <a:r>
              <a:rPr lang="en-US" sz="4400" b="1" u="sng" dirty="0" smtClean="0">
                <a:solidFill>
                  <a:schemeClr val="bg1">
                    <a:lumMod val="75000"/>
                    <a:lumOff val="25000"/>
                  </a:schemeClr>
                </a:solidFill>
              </a:rPr>
              <a:t>Honor</a:t>
            </a:r>
            <a:r>
              <a:rPr lang="en-US" sz="4400" dirty="0" smtClean="0">
                <a:solidFill>
                  <a:schemeClr val="bg1">
                    <a:lumMod val="75000"/>
                    <a:lumOff val="25000"/>
                  </a:schemeClr>
                </a:solidFill>
              </a:rPr>
              <a:t> everyone.</a:t>
            </a:r>
          </a:p>
          <a:p>
            <a:pPr marL="0" indent="0">
              <a:buNone/>
            </a:pPr>
            <a:r>
              <a:rPr lang="en-US" sz="4400" dirty="0" smtClean="0"/>
              <a:t>		Love the brotherhood.</a:t>
            </a:r>
          </a:p>
          <a:p>
            <a:pPr marL="0" indent="0">
              <a:buNone/>
            </a:pPr>
            <a:r>
              <a:rPr lang="en-US" sz="4400" dirty="0" smtClean="0"/>
              <a:t>		</a:t>
            </a:r>
            <a:r>
              <a:rPr lang="en-US" sz="4400" b="1" u="sng" dirty="0" smtClean="0">
                <a:solidFill>
                  <a:srgbClr val="FFFF00"/>
                </a:solidFill>
              </a:rPr>
              <a:t>Fear God</a:t>
            </a:r>
            <a:r>
              <a:rPr lang="en-US" sz="4400" dirty="0" smtClean="0"/>
              <a:t>.</a:t>
            </a:r>
          </a:p>
          <a:p>
            <a:pPr marL="0" indent="0">
              <a:buNone/>
            </a:pPr>
            <a:r>
              <a:rPr lang="en-US" sz="4400" dirty="0" smtClean="0"/>
              <a:t>	</a:t>
            </a:r>
            <a:r>
              <a:rPr lang="en-US" sz="4400" b="1" u="sng" dirty="0" smtClean="0">
                <a:solidFill>
                  <a:srgbClr val="404040"/>
                </a:solidFill>
              </a:rPr>
              <a:t>Honor</a:t>
            </a:r>
            <a:r>
              <a:rPr lang="en-US" sz="4400" dirty="0" smtClean="0">
                <a:solidFill>
                  <a:srgbClr val="404040"/>
                </a:solidFill>
              </a:rPr>
              <a:t> the </a:t>
            </a:r>
            <a:r>
              <a:rPr lang="en-US" sz="4400" dirty="0" err="1" smtClean="0">
                <a:solidFill>
                  <a:srgbClr val="404040"/>
                </a:solidFill>
              </a:rPr>
              <a:t>emporer</a:t>
            </a:r>
            <a:r>
              <a:rPr lang="en-US" sz="4400" dirty="0" smtClean="0">
                <a:solidFill>
                  <a:srgbClr val="404040"/>
                </a:solidFill>
              </a:rPr>
              <a:t>. </a:t>
            </a:r>
            <a:endParaRPr lang="en-US" sz="4400" dirty="0">
              <a:solidFill>
                <a:srgbClr val="404040"/>
              </a:solidFill>
            </a:endParaRPr>
          </a:p>
        </p:txBody>
      </p:sp>
      <p:sp>
        <p:nvSpPr>
          <p:cNvPr id="2" name="Left Bracket 1"/>
          <p:cNvSpPr/>
          <p:nvPr/>
        </p:nvSpPr>
        <p:spPr>
          <a:xfrm>
            <a:off x="678132" y="2687720"/>
            <a:ext cx="653474" cy="2428810"/>
          </a:xfrm>
          <a:prstGeom prst="leftBracket">
            <a:avLst/>
          </a:prstGeom>
          <a:ln w="76200" cmpd="sng">
            <a:solidFill>
              <a:schemeClr val="bg1">
                <a:lumMod val="75000"/>
                <a:lumOff val="2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Left Bracket 3"/>
          <p:cNvSpPr/>
          <p:nvPr/>
        </p:nvSpPr>
        <p:spPr>
          <a:xfrm>
            <a:off x="1533325" y="3429000"/>
            <a:ext cx="653474" cy="972450"/>
          </a:xfrm>
          <a:prstGeom prst="leftBracket">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5636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b="1" dirty="0" smtClean="0"/>
              <a:t>2:18</a:t>
            </a:r>
            <a:r>
              <a:rPr lang="en-US" b="1" dirty="0"/>
              <a:t> </a:t>
            </a:r>
            <a:r>
              <a:rPr lang="en-US" dirty="0"/>
              <a:t>Servants, be subject to your masters with all respect, not only to the good and gentle but also to the unjust. </a:t>
            </a:r>
            <a:r>
              <a:rPr lang="en-US" b="1" dirty="0"/>
              <a:t>19 </a:t>
            </a:r>
            <a:r>
              <a:rPr lang="en-US" dirty="0"/>
              <a:t>For this is a gracious thing, when, mindful of God, one endures sorrows while suffering unjustly. </a:t>
            </a:r>
            <a:r>
              <a:rPr lang="en-US" b="1" dirty="0"/>
              <a:t>20 </a:t>
            </a:r>
            <a:r>
              <a:rPr lang="en-US" dirty="0"/>
              <a:t>For what credit is it if, when you sin and are beaten for it, you endure? But if when you do good and suffer for it you endure, this is a gracious thing in the </a:t>
            </a:r>
            <a:r>
              <a:rPr lang="en-US" dirty="0" smtClean="0"/>
              <a:t> sight </a:t>
            </a:r>
            <a:r>
              <a:rPr lang="en-US" dirty="0"/>
              <a:t>of God. </a:t>
            </a:r>
          </a:p>
        </p:txBody>
      </p:sp>
    </p:spTree>
    <p:extLst>
      <p:ext uri="{BB962C8B-B14F-4D97-AF65-F5344CB8AC3E}">
        <p14:creationId xmlns:p14="http://schemas.microsoft.com/office/powerpoint/2010/main" val="3091697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b="1" dirty="0" smtClean="0"/>
              <a:t>2:18</a:t>
            </a:r>
            <a:r>
              <a:rPr lang="en-US" b="1" dirty="0"/>
              <a:t> </a:t>
            </a:r>
            <a:r>
              <a:rPr lang="en-US" dirty="0"/>
              <a:t>Servants, be subject to your masters with all respect, not only to the good and gentle but also to the unjust. </a:t>
            </a:r>
            <a:r>
              <a:rPr lang="en-US" b="1" dirty="0"/>
              <a:t>19 </a:t>
            </a:r>
            <a:r>
              <a:rPr lang="en-US" dirty="0"/>
              <a:t>For this is a gracious thing, when, </a:t>
            </a:r>
            <a:r>
              <a:rPr lang="en-US" b="1" u="sng" dirty="0">
                <a:solidFill>
                  <a:srgbClr val="FFFF00"/>
                </a:solidFill>
              </a:rPr>
              <a:t>mindful of God</a:t>
            </a:r>
            <a:r>
              <a:rPr lang="en-US" dirty="0"/>
              <a:t>, one endures sorrows while suffering unjustly. </a:t>
            </a:r>
            <a:r>
              <a:rPr lang="en-US" b="1" dirty="0"/>
              <a:t>20 </a:t>
            </a:r>
            <a:r>
              <a:rPr lang="en-US" dirty="0"/>
              <a:t>For what credit is it if, when you sin and are beaten for it, you endure? But if when you do good and suffer for it you endure, this is a gracious thing in the </a:t>
            </a:r>
            <a:r>
              <a:rPr lang="en-US" dirty="0" smtClean="0"/>
              <a:t> sight </a:t>
            </a:r>
            <a:r>
              <a:rPr lang="en-US" dirty="0"/>
              <a:t>of God. </a:t>
            </a:r>
          </a:p>
        </p:txBody>
      </p:sp>
    </p:spTree>
    <p:extLst>
      <p:ext uri="{BB962C8B-B14F-4D97-AF65-F5344CB8AC3E}">
        <p14:creationId xmlns:p14="http://schemas.microsoft.com/office/powerpoint/2010/main" val="279595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b="1" dirty="0" smtClean="0"/>
              <a:t>2:18</a:t>
            </a:r>
            <a:r>
              <a:rPr lang="en-US" b="1" dirty="0"/>
              <a:t> </a:t>
            </a:r>
            <a:r>
              <a:rPr lang="en-US" dirty="0"/>
              <a:t>Servants, be subject to your masters with all respect, not only to the good and gentle but also to the unjust. </a:t>
            </a:r>
            <a:r>
              <a:rPr lang="en-US" b="1" dirty="0"/>
              <a:t>19 </a:t>
            </a:r>
            <a:r>
              <a:rPr lang="en-US" dirty="0"/>
              <a:t>For this is a gracious thing, when, </a:t>
            </a:r>
            <a:r>
              <a:rPr lang="en-US" b="1" u="sng" dirty="0">
                <a:solidFill>
                  <a:srgbClr val="FFFF00"/>
                </a:solidFill>
              </a:rPr>
              <a:t>mindful of God</a:t>
            </a:r>
            <a:r>
              <a:rPr lang="en-US" dirty="0"/>
              <a:t>, one endures sorrows while suffering unjustly. </a:t>
            </a:r>
            <a:r>
              <a:rPr lang="en-US" b="1" dirty="0"/>
              <a:t>20 </a:t>
            </a:r>
            <a:r>
              <a:rPr lang="en-US" dirty="0"/>
              <a:t>For what credit is it if, when you sin and are beaten for it, you endure? But if when you do good and suffer for it you endure, </a:t>
            </a:r>
            <a:r>
              <a:rPr lang="en-US" b="1" u="sng" dirty="0">
                <a:solidFill>
                  <a:srgbClr val="FFFF00"/>
                </a:solidFill>
              </a:rPr>
              <a:t>this is a gracious thing in the sight of God. </a:t>
            </a:r>
          </a:p>
        </p:txBody>
      </p:sp>
    </p:spTree>
    <p:extLst>
      <p:ext uri="{BB962C8B-B14F-4D97-AF65-F5344CB8AC3E}">
        <p14:creationId xmlns:p14="http://schemas.microsoft.com/office/powerpoint/2010/main" val="166506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b="1" dirty="0"/>
              <a:t>3</a:t>
            </a:r>
            <a:r>
              <a:rPr lang="en-US" b="1" dirty="0" smtClean="0"/>
              <a:t>:1</a:t>
            </a:r>
            <a:r>
              <a:rPr lang="en-US" b="1" dirty="0"/>
              <a:t> </a:t>
            </a:r>
            <a:r>
              <a:rPr lang="en-US" dirty="0"/>
              <a:t>Likewise, wives, be subject to your own husbands, so that even if some do not obey the word, they may be won without a word by the conduct of their wives, </a:t>
            </a:r>
            <a:r>
              <a:rPr lang="en-US" b="1" dirty="0"/>
              <a:t>2 </a:t>
            </a:r>
            <a:r>
              <a:rPr lang="en-US" dirty="0"/>
              <a:t>when they see your respectful and pure conduct. </a:t>
            </a:r>
            <a:r>
              <a:rPr lang="en-US" b="1" dirty="0"/>
              <a:t>3 </a:t>
            </a:r>
            <a:r>
              <a:rPr lang="en-US" dirty="0"/>
              <a:t>Do not let your adorning be external—the braiding of hair and the putting on of gold jewelry, or the clothing you wear— </a:t>
            </a:r>
            <a:r>
              <a:rPr lang="en-US" b="1" dirty="0"/>
              <a:t>4 </a:t>
            </a:r>
            <a:r>
              <a:rPr lang="en-US" dirty="0"/>
              <a:t>but let your adorning be the hidden person of the heart with the imperishable beauty of a gentle and quiet spirit, which in God's sight is very precious. </a:t>
            </a:r>
            <a:endParaRPr lang="en-US" b="1" u="sng" dirty="0">
              <a:solidFill>
                <a:srgbClr val="FFFF00"/>
              </a:solidFill>
            </a:endParaRPr>
          </a:p>
        </p:txBody>
      </p:sp>
    </p:spTree>
    <p:extLst>
      <p:ext uri="{BB962C8B-B14F-4D97-AF65-F5344CB8AC3E}">
        <p14:creationId xmlns:p14="http://schemas.microsoft.com/office/powerpoint/2010/main" val="114507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b="1" dirty="0"/>
              <a:t>3</a:t>
            </a:r>
            <a:r>
              <a:rPr lang="en-US" b="1" dirty="0" smtClean="0"/>
              <a:t>:1</a:t>
            </a:r>
            <a:r>
              <a:rPr lang="en-US" b="1" dirty="0"/>
              <a:t> </a:t>
            </a:r>
            <a:r>
              <a:rPr lang="en-US" dirty="0"/>
              <a:t>Likewise, wives, be subject to your own husbands, so that even if some do not obey the word, they may be won without a word by the conduct of their wives, </a:t>
            </a:r>
            <a:r>
              <a:rPr lang="en-US" b="1" dirty="0"/>
              <a:t>2 </a:t>
            </a:r>
            <a:r>
              <a:rPr lang="en-US" dirty="0"/>
              <a:t>when they see your respectful and pure conduct. </a:t>
            </a:r>
            <a:r>
              <a:rPr lang="en-US" b="1" dirty="0"/>
              <a:t>3 </a:t>
            </a:r>
            <a:r>
              <a:rPr lang="en-US" dirty="0"/>
              <a:t>Do not let your adorning be external—the braiding of hair and the putting on of gold jewelry, or the clothing you wear— </a:t>
            </a:r>
            <a:r>
              <a:rPr lang="en-US" b="1" dirty="0"/>
              <a:t>4 </a:t>
            </a:r>
            <a:r>
              <a:rPr lang="en-US" dirty="0"/>
              <a:t>but let your adorning be the hidden person of the heart with the imperishable beauty of a gentle and quiet spirit, which </a:t>
            </a:r>
            <a:r>
              <a:rPr lang="en-US" b="1" u="sng" dirty="0">
                <a:solidFill>
                  <a:srgbClr val="FFFF00"/>
                </a:solidFill>
              </a:rPr>
              <a:t>in God's sight is very precious</a:t>
            </a:r>
            <a:r>
              <a:rPr lang="en-US" dirty="0"/>
              <a:t>. </a:t>
            </a:r>
            <a:endParaRPr lang="en-US" b="1" u="sng" dirty="0">
              <a:solidFill>
                <a:srgbClr val="FFFF00"/>
              </a:solidFill>
            </a:endParaRPr>
          </a:p>
        </p:txBody>
      </p:sp>
    </p:spTree>
    <p:extLst>
      <p:ext uri="{BB962C8B-B14F-4D97-AF65-F5344CB8AC3E}">
        <p14:creationId xmlns:p14="http://schemas.microsoft.com/office/powerpoint/2010/main" val="133641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71500"/>
            <a:ext cx="9144000" cy="5715000"/>
          </a:xfrm>
          <a:prstGeom prst="rect">
            <a:avLst/>
          </a:prstGeom>
        </p:spPr>
      </p:pic>
      <p:sp>
        <p:nvSpPr>
          <p:cNvPr id="3" name="Rectangle 2"/>
          <p:cNvSpPr/>
          <p:nvPr/>
        </p:nvSpPr>
        <p:spPr>
          <a:xfrm>
            <a:off x="0" y="433294"/>
            <a:ext cx="9144000" cy="5853206"/>
          </a:xfrm>
          <a:prstGeom prst="rect">
            <a:avLst/>
          </a:prstGeom>
          <a:solidFill>
            <a:schemeClr val="bg1">
              <a:alpha val="7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1189710" y="0"/>
            <a:ext cx="6768586" cy="6858000"/>
          </a:xfrm>
        </p:spPr>
        <p:txBody>
          <a:bodyPr anchor="ctr">
            <a:normAutofit/>
          </a:bodyPr>
          <a:lstStyle/>
          <a:p>
            <a:pPr marL="0" indent="0">
              <a:lnSpc>
                <a:spcPct val="50000"/>
              </a:lnSpc>
              <a:buNone/>
              <a:tabLst>
                <a:tab pos="1377950" algn="l"/>
              </a:tabLst>
            </a:pPr>
            <a:r>
              <a:rPr lang="en-US" sz="2400" dirty="0">
                <a:cs typeface="Century Gothic"/>
              </a:rPr>
              <a:t>JUNE:	WHAT EVERYBODY WANTS</a:t>
            </a:r>
            <a:br>
              <a:rPr lang="en-US" sz="2400" dirty="0">
                <a:cs typeface="Century Gothic"/>
              </a:rPr>
            </a:br>
            <a:r>
              <a:rPr lang="en-US" b="1" dirty="0">
                <a:cs typeface="Century Gothic"/>
              </a:rPr>
              <a:t>	</a:t>
            </a:r>
            <a:r>
              <a:rPr lang="en-US" sz="1400" dirty="0">
                <a:cs typeface="Century Gothic"/>
              </a:rPr>
              <a:t>1 PET 1:1-12</a:t>
            </a:r>
            <a:br>
              <a:rPr lang="en-US" sz="1400" dirty="0">
                <a:cs typeface="Century Gothic"/>
              </a:rPr>
            </a:br>
            <a:r>
              <a:rPr lang="en-US" sz="3600" b="1" dirty="0">
                <a:cs typeface="Century Gothic"/>
              </a:rPr>
              <a:t/>
            </a:r>
            <a:br>
              <a:rPr lang="en-US" sz="3600" b="1" dirty="0">
                <a:cs typeface="Century Gothic"/>
              </a:rPr>
            </a:br>
            <a:r>
              <a:rPr lang="en-US" sz="2400" b="1" dirty="0">
                <a:cs typeface="Century Gothic"/>
              </a:rPr>
              <a:t>JULY:	DIFFERENT PEOPLE MAKE A DIFFERENCE</a:t>
            </a:r>
            <a:r>
              <a:rPr lang="en-US" sz="2400" dirty="0">
                <a:cs typeface="Century Gothic"/>
              </a:rPr>
              <a:t/>
            </a:r>
            <a:br>
              <a:rPr lang="en-US" sz="2400" dirty="0">
                <a:cs typeface="Century Gothic"/>
              </a:rPr>
            </a:br>
            <a:r>
              <a:rPr lang="en-US" dirty="0">
                <a:cs typeface="Century Gothic"/>
              </a:rPr>
              <a:t>	</a:t>
            </a:r>
            <a:r>
              <a:rPr lang="en-US" sz="1400" b="1" dirty="0">
                <a:cs typeface="Century Gothic"/>
              </a:rPr>
              <a:t>1 PET 1:13-2:3</a:t>
            </a:r>
            <a:br>
              <a:rPr lang="en-US" sz="1400" b="1" dirty="0">
                <a:cs typeface="Century Gothic"/>
              </a:rPr>
            </a:br>
            <a:r>
              <a:rPr lang="en-US" sz="3600" dirty="0">
                <a:cs typeface="Century Gothic"/>
              </a:rPr>
              <a:t/>
            </a:r>
            <a:br>
              <a:rPr lang="en-US" sz="3600" dirty="0">
                <a:cs typeface="Century Gothic"/>
              </a:rPr>
            </a:br>
            <a:r>
              <a:rPr lang="en-US" sz="2400" dirty="0">
                <a:cs typeface="Century Gothic"/>
              </a:rPr>
              <a:t>AUG:	A HOLY PRIESTHOOD</a:t>
            </a:r>
            <a:br>
              <a:rPr lang="en-US" sz="2400" dirty="0">
                <a:cs typeface="Century Gothic"/>
              </a:rPr>
            </a:br>
            <a:r>
              <a:rPr lang="en-US" dirty="0">
                <a:cs typeface="Century Gothic"/>
              </a:rPr>
              <a:t>	</a:t>
            </a:r>
            <a:r>
              <a:rPr lang="en-US" sz="1400" dirty="0">
                <a:cs typeface="Century Gothic"/>
              </a:rPr>
              <a:t>1 PET 2:4-12</a:t>
            </a:r>
            <a:br>
              <a:rPr lang="en-US" sz="1400" dirty="0">
                <a:cs typeface="Century Gothic"/>
              </a:rPr>
            </a:br>
            <a:r>
              <a:rPr lang="en-US" sz="3600" dirty="0">
                <a:solidFill>
                  <a:srgbClr val="FFFF00"/>
                </a:solidFill>
                <a:cs typeface="Century Gothic"/>
              </a:rPr>
              <a:t/>
            </a:r>
            <a:br>
              <a:rPr lang="en-US" sz="3600" dirty="0">
                <a:solidFill>
                  <a:srgbClr val="FFFF00"/>
                </a:solidFill>
                <a:cs typeface="Century Gothic"/>
              </a:rPr>
            </a:br>
            <a:r>
              <a:rPr lang="en-US" sz="2400" dirty="0">
                <a:solidFill>
                  <a:srgbClr val="FFFF00"/>
                </a:solidFill>
                <a:cs typeface="Century Gothic"/>
              </a:rPr>
              <a:t>SEPT:	EVANGELISM WITHOUT WORDS</a:t>
            </a:r>
            <a:br>
              <a:rPr lang="en-US" sz="2400" dirty="0">
                <a:solidFill>
                  <a:srgbClr val="FFFF00"/>
                </a:solidFill>
                <a:cs typeface="Century Gothic"/>
              </a:rPr>
            </a:br>
            <a:r>
              <a:rPr lang="en-US" dirty="0">
                <a:solidFill>
                  <a:srgbClr val="FFFF00"/>
                </a:solidFill>
                <a:cs typeface="Century Gothic"/>
              </a:rPr>
              <a:t>	</a:t>
            </a:r>
            <a:r>
              <a:rPr lang="en-US" sz="1400" dirty="0">
                <a:solidFill>
                  <a:srgbClr val="FFFF00"/>
                </a:solidFill>
                <a:cs typeface="Century Gothic"/>
              </a:rPr>
              <a:t>1 PET 2:13-3:7</a:t>
            </a:r>
            <a:br>
              <a:rPr lang="en-US" sz="1400" dirty="0">
                <a:solidFill>
                  <a:srgbClr val="FFFF00"/>
                </a:solidFill>
                <a:cs typeface="Century Gothic"/>
              </a:rPr>
            </a:br>
            <a:r>
              <a:rPr lang="en-US" sz="3600" dirty="0">
                <a:solidFill>
                  <a:srgbClr val="FFFF00"/>
                </a:solidFill>
                <a:cs typeface="Century Gothic"/>
              </a:rPr>
              <a:t/>
            </a:r>
            <a:br>
              <a:rPr lang="en-US" sz="3600" dirty="0">
                <a:solidFill>
                  <a:srgbClr val="FFFF00"/>
                </a:solidFill>
                <a:cs typeface="Century Gothic"/>
              </a:rPr>
            </a:br>
            <a:r>
              <a:rPr lang="en-US" sz="2400" dirty="0">
                <a:cs typeface="Century Gothic"/>
              </a:rPr>
              <a:t>OCT:	A MEEK DEFENSE</a:t>
            </a:r>
            <a:br>
              <a:rPr lang="en-US" sz="2400" dirty="0">
                <a:cs typeface="Century Gothic"/>
              </a:rPr>
            </a:br>
            <a:r>
              <a:rPr lang="en-US" dirty="0">
                <a:cs typeface="Century Gothic"/>
              </a:rPr>
              <a:t>	</a:t>
            </a:r>
            <a:r>
              <a:rPr lang="en-US" sz="1400" dirty="0">
                <a:cs typeface="Century Gothic"/>
              </a:rPr>
              <a:t>1 PET 3:8-17</a:t>
            </a:r>
            <a:br>
              <a:rPr lang="en-US" sz="1400" dirty="0">
                <a:cs typeface="Century Gothic"/>
              </a:rPr>
            </a:br>
            <a:r>
              <a:rPr lang="en-US" sz="3600" dirty="0">
                <a:cs typeface="Century Gothic"/>
              </a:rPr>
              <a:t/>
            </a:r>
            <a:br>
              <a:rPr lang="en-US" sz="3600" dirty="0">
                <a:cs typeface="Century Gothic"/>
              </a:rPr>
            </a:br>
            <a:r>
              <a:rPr lang="en-US" sz="2400" dirty="0">
                <a:cs typeface="Century Gothic"/>
              </a:rPr>
              <a:t>NOV:	A COUNTER-CULTURAL VIEW</a:t>
            </a:r>
            <a:br>
              <a:rPr lang="en-US" sz="2400" dirty="0">
                <a:cs typeface="Century Gothic"/>
              </a:rPr>
            </a:br>
            <a:r>
              <a:rPr lang="en-US" dirty="0">
                <a:cs typeface="Century Gothic"/>
              </a:rPr>
              <a:t>	</a:t>
            </a:r>
            <a:r>
              <a:rPr lang="en-US" sz="1400" dirty="0">
                <a:cs typeface="Century Gothic"/>
              </a:rPr>
              <a:t>1 PET 3:18-4:11</a:t>
            </a:r>
            <a:br>
              <a:rPr lang="en-US" sz="1400" dirty="0">
                <a:cs typeface="Century Gothic"/>
              </a:rPr>
            </a:br>
            <a:r>
              <a:rPr lang="en-US" sz="3600" dirty="0">
                <a:cs typeface="Century Gothic"/>
              </a:rPr>
              <a:t/>
            </a:r>
            <a:br>
              <a:rPr lang="en-US" sz="3600" dirty="0">
                <a:cs typeface="Century Gothic"/>
              </a:rPr>
            </a:br>
            <a:r>
              <a:rPr lang="en-US" sz="2400" dirty="0">
                <a:cs typeface="Century Gothic"/>
              </a:rPr>
              <a:t>DEC:	SUFFERING &amp; EVANGELISM</a:t>
            </a:r>
            <a:br>
              <a:rPr lang="en-US" sz="2400" dirty="0">
                <a:cs typeface="Century Gothic"/>
              </a:rPr>
            </a:br>
            <a:r>
              <a:rPr lang="en-US" dirty="0">
                <a:cs typeface="Century Gothic"/>
              </a:rPr>
              <a:t>	</a:t>
            </a:r>
            <a:r>
              <a:rPr lang="en-US" sz="1400" dirty="0">
                <a:cs typeface="Century Gothic"/>
              </a:rPr>
              <a:t>1 PET 4:12-5:14</a:t>
            </a:r>
            <a:endParaRPr lang="en-US" sz="1400" dirty="0"/>
          </a:p>
        </p:txBody>
      </p:sp>
    </p:spTree>
    <p:extLst>
      <p:ext uri="{BB962C8B-B14F-4D97-AF65-F5344CB8AC3E}">
        <p14:creationId xmlns:p14="http://schemas.microsoft.com/office/powerpoint/2010/main" val="419948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b="1" dirty="0"/>
              <a:t>3</a:t>
            </a:r>
            <a:r>
              <a:rPr lang="en-US" b="1" dirty="0" smtClean="0"/>
              <a:t>:</a:t>
            </a:r>
            <a:r>
              <a:rPr lang="en-US" b="1" dirty="0"/>
              <a:t>5 </a:t>
            </a:r>
            <a:r>
              <a:rPr lang="en-US" dirty="0"/>
              <a:t>For this is how the holy women who hoped in God used to adorn themselves, by submitting to their own husbands, </a:t>
            </a:r>
            <a:r>
              <a:rPr lang="en-US" b="1" dirty="0"/>
              <a:t>6 </a:t>
            </a:r>
            <a:r>
              <a:rPr lang="en-US" dirty="0"/>
              <a:t>as Sarah obeyed Abraham, calling him lord. And you are her children, if you do good and do not fear anything that is frightening.</a:t>
            </a:r>
            <a:endParaRPr lang="en-US" b="1" u="sng" dirty="0">
              <a:solidFill>
                <a:srgbClr val="FFFF00"/>
              </a:solidFill>
            </a:endParaRPr>
          </a:p>
        </p:txBody>
      </p:sp>
    </p:spTree>
    <p:extLst>
      <p:ext uri="{BB962C8B-B14F-4D97-AF65-F5344CB8AC3E}">
        <p14:creationId xmlns:p14="http://schemas.microsoft.com/office/powerpoint/2010/main" val="74635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b="1" dirty="0"/>
              <a:t>3</a:t>
            </a:r>
            <a:r>
              <a:rPr lang="en-US" b="1" dirty="0" smtClean="0"/>
              <a:t>:</a:t>
            </a:r>
            <a:r>
              <a:rPr lang="en-US" b="1" dirty="0"/>
              <a:t>5 </a:t>
            </a:r>
            <a:r>
              <a:rPr lang="en-US" dirty="0"/>
              <a:t>For this is how the holy women who </a:t>
            </a:r>
            <a:r>
              <a:rPr lang="en-US" b="1" u="sng" dirty="0">
                <a:solidFill>
                  <a:srgbClr val="FFFF00"/>
                </a:solidFill>
              </a:rPr>
              <a:t>hoped in God</a:t>
            </a:r>
            <a:r>
              <a:rPr lang="en-US" dirty="0"/>
              <a:t> used to adorn themselves, by submitting to their own husbands, </a:t>
            </a:r>
            <a:r>
              <a:rPr lang="en-US" b="1" dirty="0"/>
              <a:t>6 </a:t>
            </a:r>
            <a:r>
              <a:rPr lang="en-US" dirty="0"/>
              <a:t>as Sarah obeyed Abraham, calling him lord. And you are her children, if you do good and do not fear anything that is frightening.</a:t>
            </a:r>
            <a:endParaRPr lang="en-US" b="1" u="sng" dirty="0">
              <a:solidFill>
                <a:srgbClr val="FFFF00"/>
              </a:solidFill>
            </a:endParaRPr>
          </a:p>
        </p:txBody>
      </p:sp>
    </p:spTree>
    <p:extLst>
      <p:ext uri="{BB962C8B-B14F-4D97-AF65-F5344CB8AC3E}">
        <p14:creationId xmlns:p14="http://schemas.microsoft.com/office/powerpoint/2010/main" val="143477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b="1" dirty="0" smtClean="0"/>
              <a:t>2:21 </a:t>
            </a:r>
            <a:r>
              <a:rPr lang="en-US" dirty="0" smtClean="0"/>
              <a:t>For </a:t>
            </a:r>
            <a:r>
              <a:rPr lang="en-US" dirty="0"/>
              <a:t>to this you have been called, because Christ also suffered for you, leaving you an example, so that you might follow in his steps. </a:t>
            </a:r>
            <a:r>
              <a:rPr lang="en-US" b="1" dirty="0"/>
              <a:t>22 </a:t>
            </a:r>
            <a:r>
              <a:rPr lang="en-US" dirty="0"/>
              <a:t>He committed no sin, neither was deceit found in his mouth. </a:t>
            </a:r>
            <a:r>
              <a:rPr lang="en-US" b="1" dirty="0"/>
              <a:t>23 </a:t>
            </a:r>
            <a:r>
              <a:rPr lang="en-US" dirty="0"/>
              <a:t>When he was reviled, he did not revile in return; when he suffered, he did not threaten, </a:t>
            </a:r>
            <a:r>
              <a:rPr lang="en-US" b="1" u="sng" dirty="0">
                <a:solidFill>
                  <a:srgbClr val="FFFF00"/>
                </a:solidFill>
              </a:rPr>
              <a:t>but continued entrusting himself to him who judges justly</a:t>
            </a:r>
            <a:r>
              <a:rPr lang="en-US" dirty="0"/>
              <a:t>. </a:t>
            </a:r>
            <a:endParaRPr lang="en-US" b="1" u="sng" dirty="0">
              <a:solidFill>
                <a:srgbClr val="FFFF00"/>
              </a:solidFill>
            </a:endParaRPr>
          </a:p>
        </p:txBody>
      </p:sp>
    </p:spTree>
    <p:extLst>
      <p:ext uri="{BB962C8B-B14F-4D97-AF65-F5344CB8AC3E}">
        <p14:creationId xmlns:p14="http://schemas.microsoft.com/office/powerpoint/2010/main" val="37696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0000"/>
              </a:lnSpc>
            </a:pPr>
            <a:r>
              <a:rPr lang="en-US" sz="3800" dirty="0" smtClean="0"/>
              <a:t>Submission as an expression of the gospel</a:t>
            </a:r>
            <a:endParaRPr lang="en-US" sz="3800" dirty="0"/>
          </a:p>
        </p:txBody>
      </p:sp>
      <p:sp>
        <p:nvSpPr>
          <p:cNvPr id="3" name="Text Placeholder 2"/>
          <p:cNvSpPr>
            <a:spLocks noGrp="1"/>
          </p:cNvSpPr>
          <p:nvPr>
            <p:ph type="body" idx="1"/>
          </p:nvPr>
        </p:nvSpPr>
        <p:spPr/>
        <p:txBody>
          <a:bodyPr/>
          <a:lstStyle/>
          <a:p>
            <a:r>
              <a:rPr lang="en-US" dirty="0" smtClean="0">
                <a:solidFill>
                  <a:srgbClr val="FFFF00"/>
                </a:solidFill>
              </a:rPr>
              <a:t>Evangelism Without Words</a:t>
            </a:r>
            <a:endParaRPr lang="en-US" dirty="0">
              <a:solidFill>
                <a:srgbClr val="FFFF00"/>
              </a:solidFill>
            </a:endParaRPr>
          </a:p>
        </p:txBody>
      </p:sp>
    </p:spTree>
    <p:extLst>
      <p:ext uri="{BB962C8B-B14F-4D97-AF65-F5344CB8AC3E}">
        <p14:creationId xmlns:p14="http://schemas.microsoft.com/office/powerpoint/2010/main" val="290710458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b="1" dirty="0" smtClean="0">
                <a:solidFill>
                  <a:schemeClr val="bg1"/>
                </a:solidFill>
              </a:rPr>
              <a:t>2:24 </a:t>
            </a:r>
            <a:r>
              <a:rPr lang="en-US" dirty="0" smtClean="0">
                <a:solidFill>
                  <a:schemeClr val="bg1"/>
                </a:solidFill>
              </a:rPr>
              <a:t>He himself bore our sins in his body on the tree, that we might die to sin and live to righteousness. By his wounds you have been healed. For you were straying like sheep, but have no returned to the Shepherd and Overseer of your souls. </a:t>
            </a:r>
          </a:p>
          <a:p>
            <a:pPr marL="0" indent="0">
              <a:buNone/>
            </a:pPr>
            <a:r>
              <a:rPr lang="en-US" b="1" dirty="0" smtClean="0"/>
              <a:t>3:1 </a:t>
            </a:r>
            <a:r>
              <a:rPr lang="en-US" dirty="0" smtClean="0"/>
              <a:t>Likewise, wives, be subject to your own husbands, so that even if some do not obey the word, </a:t>
            </a:r>
            <a:r>
              <a:rPr lang="en-US" b="1" u="sng" dirty="0" smtClean="0">
                <a:solidFill>
                  <a:srgbClr val="FFFF00"/>
                </a:solidFill>
              </a:rPr>
              <a:t>they may be won without a word by the conduct of their wives</a:t>
            </a:r>
            <a:r>
              <a:rPr lang="en-US" dirty="0" smtClean="0"/>
              <a:t>…</a:t>
            </a:r>
            <a:endParaRPr lang="en-US" b="1" u="sng" dirty="0">
              <a:solidFill>
                <a:srgbClr val="FFFF00"/>
              </a:solidFill>
            </a:endParaRPr>
          </a:p>
        </p:txBody>
      </p:sp>
      <p:sp>
        <p:nvSpPr>
          <p:cNvPr id="2" name="Rectangle 1"/>
          <p:cNvSpPr/>
          <p:nvPr/>
        </p:nvSpPr>
        <p:spPr>
          <a:xfrm>
            <a:off x="1085013" y="3982263"/>
            <a:ext cx="1565870" cy="542476"/>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117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b="1" dirty="0" smtClean="0"/>
              <a:t>2:24 </a:t>
            </a:r>
            <a:r>
              <a:rPr lang="en-US" dirty="0" smtClean="0"/>
              <a:t>He himself bore our sins in his body on the tree, that we might die to sin and live to righteousness. By his wounds you have been healed. For you were straying like sheep, but have now returned to the Shepherd and Overseer of your souls. </a:t>
            </a:r>
          </a:p>
          <a:p>
            <a:pPr marL="0" indent="0">
              <a:buNone/>
            </a:pPr>
            <a:r>
              <a:rPr lang="en-US" b="1" dirty="0" smtClean="0"/>
              <a:t>3:1 </a:t>
            </a:r>
            <a:r>
              <a:rPr lang="en-US" dirty="0" smtClean="0"/>
              <a:t>Likewise, wives, be subject to your own husbands, so that even if some do not obey the word, </a:t>
            </a:r>
            <a:r>
              <a:rPr lang="en-US" b="1" u="sng" dirty="0" smtClean="0">
                <a:solidFill>
                  <a:srgbClr val="FFFF00"/>
                </a:solidFill>
              </a:rPr>
              <a:t>they may be won without a word by the conduct of their wives</a:t>
            </a:r>
            <a:r>
              <a:rPr lang="en-US" dirty="0" smtClean="0"/>
              <a:t>…</a:t>
            </a:r>
            <a:endParaRPr lang="en-US" b="1" u="sng" dirty="0">
              <a:solidFill>
                <a:srgbClr val="FFFF00"/>
              </a:solidFill>
            </a:endParaRPr>
          </a:p>
        </p:txBody>
      </p:sp>
      <p:sp>
        <p:nvSpPr>
          <p:cNvPr id="4" name="Rectangle 3"/>
          <p:cNvSpPr/>
          <p:nvPr/>
        </p:nvSpPr>
        <p:spPr>
          <a:xfrm>
            <a:off x="1085013" y="3982263"/>
            <a:ext cx="1565870" cy="542476"/>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05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b="1" dirty="0" smtClean="0"/>
              <a:t>2:24 </a:t>
            </a:r>
            <a:r>
              <a:rPr lang="en-US" dirty="0" smtClean="0"/>
              <a:t>He himself </a:t>
            </a:r>
            <a:r>
              <a:rPr lang="en-US" b="1" u="sng" dirty="0" smtClean="0">
                <a:solidFill>
                  <a:srgbClr val="FFFF00"/>
                </a:solidFill>
              </a:rPr>
              <a:t>bore our sins</a:t>
            </a:r>
            <a:r>
              <a:rPr lang="en-US" dirty="0" smtClean="0"/>
              <a:t> in his body on the tree, that we might die to sin and live to righteousness. By his wounds you have been healed. For you were straying like sheep, but have now returned to the Shepherd and Overseer of your souls. </a:t>
            </a:r>
          </a:p>
          <a:p>
            <a:pPr marL="0" indent="0">
              <a:buNone/>
            </a:pPr>
            <a:r>
              <a:rPr lang="en-US" b="1" dirty="0" smtClean="0"/>
              <a:t>3:1 </a:t>
            </a:r>
            <a:r>
              <a:rPr lang="en-US" dirty="0" smtClean="0"/>
              <a:t>Likewise, wives, be subject to your own husbands, so that even if some do not obey the word, </a:t>
            </a:r>
            <a:r>
              <a:rPr lang="en-US" b="1" u="sng" dirty="0" smtClean="0">
                <a:solidFill>
                  <a:srgbClr val="FFFF00"/>
                </a:solidFill>
              </a:rPr>
              <a:t>they may be won without a word by the conduct of their wives</a:t>
            </a:r>
            <a:r>
              <a:rPr lang="en-US" dirty="0" smtClean="0"/>
              <a:t>…</a:t>
            </a:r>
            <a:endParaRPr lang="en-US" b="1" u="sng" dirty="0">
              <a:solidFill>
                <a:srgbClr val="FFFF00"/>
              </a:solidFill>
            </a:endParaRPr>
          </a:p>
        </p:txBody>
      </p:sp>
      <p:sp>
        <p:nvSpPr>
          <p:cNvPr id="4" name="Rectangle 3"/>
          <p:cNvSpPr/>
          <p:nvPr/>
        </p:nvSpPr>
        <p:spPr>
          <a:xfrm>
            <a:off x="1085013" y="3982263"/>
            <a:ext cx="1565870" cy="542476"/>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00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b="1" dirty="0" smtClean="0"/>
              <a:t>2:24 </a:t>
            </a:r>
            <a:r>
              <a:rPr lang="en-US" dirty="0" smtClean="0"/>
              <a:t>He himself </a:t>
            </a:r>
            <a:r>
              <a:rPr lang="en-US" b="1" u="sng" dirty="0" smtClean="0">
                <a:solidFill>
                  <a:srgbClr val="FFFF00"/>
                </a:solidFill>
              </a:rPr>
              <a:t>bore our sins</a:t>
            </a:r>
            <a:r>
              <a:rPr lang="en-US" dirty="0" smtClean="0"/>
              <a:t> in his body on the tree, that we might die to sin and live to righteousness. </a:t>
            </a:r>
            <a:r>
              <a:rPr lang="en-US" b="1" u="sng" dirty="0" smtClean="0">
                <a:solidFill>
                  <a:srgbClr val="FFFF00"/>
                </a:solidFill>
              </a:rPr>
              <a:t>By his wounds you have been healed</a:t>
            </a:r>
            <a:r>
              <a:rPr lang="en-US" dirty="0" smtClean="0"/>
              <a:t>. For you were straying like sheep, but have now returned to the Shepherd and Overseer of your souls. </a:t>
            </a:r>
          </a:p>
          <a:p>
            <a:pPr marL="0" indent="0">
              <a:buNone/>
            </a:pPr>
            <a:r>
              <a:rPr lang="en-US" b="1" dirty="0" smtClean="0"/>
              <a:t>3:1 </a:t>
            </a:r>
            <a:r>
              <a:rPr lang="en-US" dirty="0" smtClean="0"/>
              <a:t>Likewise, wives, be subject to your own husbands, so that even if some do not obey the word, </a:t>
            </a:r>
            <a:r>
              <a:rPr lang="en-US" b="1" u="sng" dirty="0" smtClean="0">
                <a:solidFill>
                  <a:srgbClr val="FFFF00"/>
                </a:solidFill>
              </a:rPr>
              <a:t>they may be won without a word by the conduct of their wives</a:t>
            </a:r>
            <a:r>
              <a:rPr lang="en-US" dirty="0" smtClean="0"/>
              <a:t>…</a:t>
            </a:r>
            <a:endParaRPr lang="en-US" b="1" u="sng" dirty="0">
              <a:solidFill>
                <a:srgbClr val="FFFF00"/>
              </a:solidFill>
            </a:endParaRPr>
          </a:p>
        </p:txBody>
      </p:sp>
      <p:sp>
        <p:nvSpPr>
          <p:cNvPr id="4" name="Rectangle 3"/>
          <p:cNvSpPr/>
          <p:nvPr/>
        </p:nvSpPr>
        <p:spPr>
          <a:xfrm>
            <a:off x="1085013" y="3982263"/>
            <a:ext cx="1565870" cy="542476"/>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874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buNone/>
            </a:pPr>
            <a:r>
              <a:rPr lang="en-US" b="1" dirty="0" smtClean="0"/>
              <a:t>2:24 </a:t>
            </a:r>
            <a:r>
              <a:rPr lang="en-US" dirty="0" smtClean="0"/>
              <a:t>He himself </a:t>
            </a:r>
            <a:r>
              <a:rPr lang="en-US" b="1" u="sng" dirty="0" smtClean="0">
                <a:solidFill>
                  <a:srgbClr val="FFFF00"/>
                </a:solidFill>
              </a:rPr>
              <a:t>bore our sins</a:t>
            </a:r>
            <a:r>
              <a:rPr lang="en-US" dirty="0" smtClean="0"/>
              <a:t> in his body on the tree, that we might die to sin and live to righteousness. </a:t>
            </a:r>
            <a:r>
              <a:rPr lang="en-US" b="1" u="sng" dirty="0" smtClean="0">
                <a:solidFill>
                  <a:srgbClr val="FFFF00"/>
                </a:solidFill>
              </a:rPr>
              <a:t>By his wounds you have been healed</a:t>
            </a:r>
            <a:r>
              <a:rPr lang="en-US" dirty="0" smtClean="0"/>
              <a:t>. For you were straying like sheep, </a:t>
            </a:r>
            <a:r>
              <a:rPr lang="en-US" b="1" u="sng" dirty="0" smtClean="0">
                <a:solidFill>
                  <a:srgbClr val="FFFF00"/>
                </a:solidFill>
              </a:rPr>
              <a:t>but have now returned</a:t>
            </a:r>
            <a:r>
              <a:rPr lang="en-US" dirty="0" smtClean="0"/>
              <a:t> to the Shepherd and Overseer of your souls. </a:t>
            </a:r>
          </a:p>
          <a:p>
            <a:pPr marL="0" indent="0">
              <a:buNone/>
            </a:pPr>
            <a:r>
              <a:rPr lang="en-US" b="1" dirty="0" smtClean="0"/>
              <a:t>3:1 </a:t>
            </a:r>
            <a:r>
              <a:rPr lang="en-US" dirty="0" smtClean="0"/>
              <a:t>Likewise, wives, be subject to your own husbands, so that even if some do not obey the word, </a:t>
            </a:r>
            <a:r>
              <a:rPr lang="en-US" b="1" u="sng" dirty="0" smtClean="0">
                <a:solidFill>
                  <a:srgbClr val="FFFF00"/>
                </a:solidFill>
              </a:rPr>
              <a:t>they may be won without a word by the conduct of their wives</a:t>
            </a:r>
            <a:r>
              <a:rPr lang="en-US" dirty="0" smtClean="0"/>
              <a:t>…</a:t>
            </a:r>
            <a:endParaRPr lang="en-US" b="1" u="sng" dirty="0">
              <a:solidFill>
                <a:srgbClr val="FFFF00"/>
              </a:solidFill>
            </a:endParaRPr>
          </a:p>
        </p:txBody>
      </p:sp>
      <p:sp>
        <p:nvSpPr>
          <p:cNvPr id="4" name="Rectangle 3"/>
          <p:cNvSpPr/>
          <p:nvPr/>
        </p:nvSpPr>
        <p:spPr>
          <a:xfrm>
            <a:off x="1085013" y="3982263"/>
            <a:ext cx="1565870" cy="542476"/>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221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53633" y="51482"/>
            <a:ext cx="7855383" cy="6858001"/>
          </a:xfrm>
        </p:spPr>
        <p:txBody>
          <a:bodyPr anchor="ctr">
            <a:normAutofit/>
          </a:bodyPr>
          <a:lstStyle/>
          <a:p>
            <a:pPr marL="0" indent="0" algn="ctr">
              <a:lnSpc>
                <a:spcPct val="90000"/>
              </a:lnSpc>
              <a:spcBef>
                <a:spcPts val="0"/>
              </a:spcBef>
              <a:buNone/>
            </a:pPr>
            <a:r>
              <a:rPr lang="en-US" sz="6600" b="1" dirty="0" smtClean="0">
                <a:latin typeface="Century Gothic"/>
                <a:cs typeface="Century Gothic"/>
              </a:rPr>
              <a:t>Put God first! </a:t>
            </a:r>
          </a:p>
          <a:p>
            <a:pPr marL="0" indent="0" algn="ctr">
              <a:lnSpc>
                <a:spcPct val="90000"/>
              </a:lnSpc>
              <a:spcBef>
                <a:spcPts val="0"/>
              </a:spcBef>
              <a:buNone/>
            </a:pPr>
            <a:endParaRPr lang="en-US" sz="1600" dirty="0">
              <a:latin typeface="Century Gothic"/>
              <a:cs typeface="Century Gothic"/>
            </a:endParaRPr>
          </a:p>
          <a:p>
            <a:pPr marL="0" indent="0" algn="ctr">
              <a:lnSpc>
                <a:spcPct val="90000"/>
              </a:lnSpc>
              <a:spcBef>
                <a:spcPts val="0"/>
              </a:spcBef>
              <a:buNone/>
            </a:pPr>
            <a:r>
              <a:rPr lang="en-US" sz="2800" dirty="0" smtClean="0">
                <a:solidFill>
                  <a:srgbClr val="FFFF00"/>
                </a:solidFill>
                <a:latin typeface="Century Gothic"/>
                <a:cs typeface="Century Gothic"/>
              </a:rPr>
              <a:t>(Give up your rights.)</a:t>
            </a:r>
            <a:endParaRPr lang="en-US" sz="2800" dirty="0">
              <a:solidFill>
                <a:srgbClr val="FFFF00"/>
              </a:solidFill>
              <a:latin typeface="Century Gothic"/>
              <a:cs typeface="Century Gothic"/>
            </a:endParaRPr>
          </a:p>
        </p:txBody>
      </p:sp>
    </p:spTree>
    <p:extLst>
      <p:ext uri="{BB962C8B-B14F-4D97-AF65-F5344CB8AC3E}">
        <p14:creationId xmlns:p14="http://schemas.microsoft.com/office/powerpoint/2010/main" val="3972267845"/>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xmlns:p14="http://schemas.microsoft.com/office/powerpoint/2010/main" spd="slow">
        <p:fade thruBlk="1"/>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718617561"/>
              </p:ext>
            </p:extLst>
          </p:nvPr>
        </p:nvGraphicFramePr>
        <p:xfrm>
          <a:off x="227736" y="591177"/>
          <a:ext cx="8648733" cy="56756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25587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graphicEl>
                                              <a:dgm id="{FB68C3E8-A61D-4249-B857-F196194FF835}"/>
                                            </p:graphicEl>
                                          </p:spTgt>
                                        </p:tgtEl>
                                        <p:attrNameLst>
                                          <p:attrName>style.visibility</p:attrName>
                                        </p:attrNameLst>
                                      </p:cBhvr>
                                      <p:to>
                                        <p:strVal val="visible"/>
                                      </p:to>
                                    </p:set>
                                    <p:anim calcmode="lin" valueType="num">
                                      <p:cBhvr>
                                        <p:cTn id="7" dur="500" fill="hold"/>
                                        <p:tgtEl>
                                          <p:spTgt spid="2">
                                            <p:graphicEl>
                                              <a:dgm id="{FB68C3E8-A61D-4249-B857-F196194FF835}"/>
                                            </p:graphicEl>
                                          </p:spTgt>
                                        </p:tgtEl>
                                        <p:attrNameLst>
                                          <p:attrName>ppt_w</p:attrName>
                                        </p:attrNameLst>
                                      </p:cBhvr>
                                      <p:tavLst>
                                        <p:tav tm="0">
                                          <p:val>
                                            <p:fltVal val="0"/>
                                          </p:val>
                                        </p:tav>
                                        <p:tav tm="100000">
                                          <p:val>
                                            <p:strVal val="#ppt_w"/>
                                          </p:val>
                                        </p:tav>
                                      </p:tavLst>
                                    </p:anim>
                                    <p:anim calcmode="lin" valueType="num">
                                      <p:cBhvr>
                                        <p:cTn id="8" dur="500" fill="hold"/>
                                        <p:tgtEl>
                                          <p:spTgt spid="2">
                                            <p:graphicEl>
                                              <a:dgm id="{FB68C3E8-A61D-4249-B857-F196194FF835}"/>
                                            </p:graphic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
                                            <p:graphicEl>
                                              <a:dgm id="{AFC04555-B9B7-0D4C-8B06-1235A7F10D92}"/>
                                            </p:graphicEl>
                                          </p:spTgt>
                                        </p:tgtEl>
                                        <p:attrNameLst>
                                          <p:attrName>style.visibility</p:attrName>
                                        </p:attrNameLst>
                                      </p:cBhvr>
                                      <p:to>
                                        <p:strVal val="visible"/>
                                      </p:to>
                                    </p:set>
                                    <p:anim calcmode="lin" valueType="num">
                                      <p:cBhvr>
                                        <p:cTn id="13" dur="500" fill="hold"/>
                                        <p:tgtEl>
                                          <p:spTgt spid="2">
                                            <p:graphicEl>
                                              <a:dgm id="{AFC04555-B9B7-0D4C-8B06-1235A7F10D92}"/>
                                            </p:graphicEl>
                                          </p:spTgt>
                                        </p:tgtEl>
                                        <p:attrNameLst>
                                          <p:attrName>ppt_w</p:attrName>
                                        </p:attrNameLst>
                                      </p:cBhvr>
                                      <p:tavLst>
                                        <p:tav tm="0">
                                          <p:val>
                                            <p:fltVal val="0"/>
                                          </p:val>
                                        </p:tav>
                                        <p:tav tm="100000">
                                          <p:val>
                                            <p:strVal val="#ppt_w"/>
                                          </p:val>
                                        </p:tav>
                                      </p:tavLst>
                                    </p:anim>
                                    <p:anim calcmode="lin" valueType="num">
                                      <p:cBhvr>
                                        <p:cTn id="14" dur="500" fill="hold"/>
                                        <p:tgtEl>
                                          <p:spTgt spid="2">
                                            <p:graphicEl>
                                              <a:dgm id="{AFC04555-B9B7-0D4C-8B06-1235A7F10D92}"/>
                                            </p:graphic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2">
                                            <p:graphicEl>
                                              <a:dgm id="{97745AAA-F370-6046-BFFC-425074B3BE84}"/>
                                            </p:graphicEl>
                                          </p:spTgt>
                                        </p:tgtEl>
                                        <p:attrNameLst>
                                          <p:attrName>style.visibility</p:attrName>
                                        </p:attrNameLst>
                                      </p:cBhvr>
                                      <p:to>
                                        <p:strVal val="visible"/>
                                      </p:to>
                                    </p:set>
                                    <p:anim calcmode="lin" valueType="num">
                                      <p:cBhvr>
                                        <p:cTn id="17" dur="500" fill="hold"/>
                                        <p:tgtEl>
                                          <p:spTgt spid="2">
                                            <p:graphicEl>
                                              <a:dgm id="{97745AAA-F370-6046-BFFC-425074B3BE84}"/>
                                            </p:graphicEl>
                                          </p:spTgt>
                                        </p:tgtEl>
                                        <p:attrNameLst>
                                          <p:attrName>ppt_w</p:attrName>
                                        </p:attrNameLst>
                                      </p:cBhvr>
                                      <p:tavLst>
                                        <p:tav tm="0">
                                          <p:val>
                                            <p:fltVal val="0"/>
                                          </p:val>
                                        </p:tav>
                                        <p:tav tm="100000">
                                          <p:val>
                                            <p:strVal val="#ppt_w"/>
                                          </p:val>
                                        </p:tav>
                                      </p:tavLst>
                                    </p:anim>
                                    <p:anim calcmode="lin" valueType="num">
                                      <p:cBhvr>
                                        <p:cTn id="18" dur="500" fill="hold"/>
                                        <p:tgtEl>
                                          <p:spTgt spid="2">
                                            <p:graphicEl>
                                              <a:dgm id="{97745AAA-F370-6046-BFFC-425074B3BE84}"/>
                                            </p:graphic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2">
                                            <p:graphicEl>
                                              <a:dgm id="{485004F8-D185-0B42-B076-30088D8474D3}"/>
                                            </p:graphicEl>
                                          </p:spTgt>
                                        </p:tgtEl>
                                        <p:attrNameLst>
                                          <p:attrName>style.visibility</p:attrName>
                                        </p:attrNameLst>
                                      </p:cBhvr>
                                      <p:to>
                                        <p:strVal val="visible"/>
                                      </p:to>
                                    </p:set>
                                    <p:anim calcmode="lin" valueType="num">
                                      <p:cBhvr>
                                        <p:cTn id="23" dur="500" fill="hold"/>
                                        <p:tgtEl>
                                          <p:spTgt spid="2">
                                            <p:graphicEl>
                                              <a:dgm id="{485004F8-D185-0B42-B076-30088D8474D3}"/>
                                            </p:graphicEl>
                                          </p:spTgt>
                                        </p:tgtEl>
                                        <p:attrNameLst>
                                          <p:attrName>ppt_w</p:attrName>
                                        </p:attrNameLst>
                                      </p:cBhvr>
                                      <p:tavLst>
                                        <p:tav tm="0">
                                          <p:val>
                                            <p:fltVal val="0"/>
                                          </p:val>
                                        </p:tav>
                                        <p:tav tm="100000">
                                          <p:val>
                                            <p:strVal val="#ppt_w"/>
                                          </p:val>
                                        </p:tav>
                                      </p:tavLst>
                                    </p:anim>
                                    <p:anim calcmode="lin" valueType="num">
                                      <p:cBhvr>
                                        <p:cTn id="24" dur="500" fill="hold"/>
                                        <p:tgtEl>
                                          <p:spTgt spid="2">
                                            <p:graphicEl>
                                              <a:dgm id="{485004F8-D185-0B42-B076-30088D8474D3}"/>
                                            </p:graphicEl>
                                          </p:spTgt>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2">
                                            <p:graphicEl>
                                              <a:dgm id="{16368563-C86F-0348-803E-EE04F7AD8EDD}"/>
                                            </p:graphicEl>
                                          </p:spTgt>
                                        </p:tgtEl>
                                        <p:attrNameLst>
                                          <p:attrName>style.visibility</p:attrName>
                                        </p:attrNameLst>
                                      </p:cBhvr>
                                      <p:to>
                                        <p:strVal val="visible"/>
                                      </p:to>
                                    </p:set>
                                    <p:anim calcmode="lin" valueType="num">
                                      <p:cBhvr>
                                        <p:cTn id="27" dur="500" fill="hold"/>
                                        <p:tgtEl>
                                          <p:spTgt spid="2">
                                            <p:graphicEl>
                                              <a:dgm id="{16368563-C86F-0348-803E-EE04F7AD8EDD}"/>
                                            </p:graphicEl>
                                          </p:spTgt>
                                        </p:tgtEl>
                                        <p:attrNameLst>
                                          <p:attrName>ppt_w</p:attrName>
                                        </p:attrNameLst>
                                      </p:cBhvr>
                                      <p:tavLst>
                                        <p:tav tm="0">
                                          <p:val>
                                            <p:fltVal val="0"/>
                                          </p:val>
                                        </p:tav>
                                        <p:tav tm="100000">
                                          <p:val>
                                            <p:strVal val="#ppt_w"/>
                                          </p:val>
                                        </p:tav>
                                      </p:tavLst>
                                    </p:anim>
                                    <p:anim calcmode="lin" valueType="num">
                                      <p:cBhvr>
                                        <p:cTn id="28" dur="500" fill="hold"/>
                                        <p:tgtEl>
                                          <p:spTgt spid="2">
                                            <p:graphicEl>
                                              <a:dgm id="{16368563-C86F-0348-803E-EE04F7AD8EDD}"/>
                                            </p:graphic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2">
                                            <p:graphicEl>
                                              <a:dgm id="{D5F0BBF0-1658-FC41-B611-156E50A6EABB}"/>
                                            </p:graphicEl>
                                          </p:spTgt>
                                        </p:tgtEl>
                                        <p:attrNameLst>
                                          <p:attrName>style.visibility</p:attrName>
                                        </p:attrNameLst>
                                      </p:cBhvr>
                                      <p:to>
                                        <p:strVal val="visible"/>
                                      </p:to>
                                    </p:set>
                                    <p:anim calcmode="lin" valueType="num">
                                      <p:cBhvr>
                                        <p:cTn id="33" dur="500" fill="hold"/>
                                        <p:tgtEl>
                                          <p:spTgt spid="2">
                                            <p:graphicEl>
                                              <a:dgm id="{D5F0BBF0-1658-FC41-B611-156E50A6EABB}"/>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D5F0BBF0-1658-FC41-B611-156E50A6EABB}"/>
                                            </p:graphicEl>
                                          </p:spTgt>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2">
                                            <p:graphicEl>
                                              <a:dgm id="{B72223CA-7679-714F-8AA2-A328A8589DC1}"/>
                                            </p:graphicEl>
                                          </p:spTgt>
                                        </p:tgtEl>
                                        <p:attrNameLst>
                                          <p:attrName>style.visibility</p:attrName>
                                        </p:attrNameLst>
                                      </p:cBhvr>
                                      <p:to>
                                        <p:strVal val="visible"/>
                                      </p:to>
                                    </p:set>
                                    <p:anim calcmode="lin" valueType="num">
                                      <p:cBhvr>
                                        <p:cTn id="37" dur="500" fill="hold"/>
                                        <p:tgtEl>
                                          <p:spTgt spid="2">
                                            <p:graphicEl>
                                              <a:dgm id="{B72223CA-7679-714F-8AA2-A328A8589DC1}"/>
                                            </p:graphicEl>
                                          </p:spTgt>
                                        </p:tgtEl>
                                        <p:attrNameLst>
                                          <p:attrName>ppt_w</p:attrName>
                                        </p:attrNameLst>
                                      </p:cBhvr>
                                      <p:tavLst>
                                        <p:tav tm="0">
                                          <p:val>
                                            <p:fltVal val="0"/>
                                          </p:val>
                                        </p:tav>
                                        <p:tav tm="100000">
                                          <p:val>
                                            <p:strVal val="#ppt_w"/>
                                          </p:val>
                                        </p:tav>
                                      </p:tavLst>
                                    </p:anim>
                                    <p:anim calcmode="lin" valueType="num">
                                      <p:cBhvr>
                                        <p:cTn id="38" dur="500" fill="hold"/>
                                        <p:tgtEl>
                                          <p:spTgt spid="2">
                                            <p:graphicEl>
                                              <a:dgm id="{B72223CA-7679-714F-8AA2-A328A8589DC1}"/>
                                            </p:graphic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53633" y="51482"/>
            <a:ext cx="7855383" cy="6858001"/>
          </a:xfrm>
        </p:spPr>
        <p:txBody>
          <a:bodyPr anchor="ctr">
            <a:normAutofit/>
          </a:bodyPr>
          <a:lstStyle/>
          <a:p>
            <a:pPr marL="0" indent="0" algn="ctr">
              <a:lnSpc>
                <a:spcPct val="90000"/>
              </a:lnSpc>
              <a:spcBef>
                <a:spcPts val="0"/>
              </a:spcBef>
              <a:buNone/>
            </a:pPr>
            <a:r>
              <a:rPr lang="en-US" sz="6400" b="1" dirty="0" smtClean="0">
                <a:latin typeface="Century Gothic"/>
                <a:cs typeface="Century Gothic"/>
              </a:rPr>
              <a:t>Focus on Jesus!</a:t>
            </a:r>
            <a:r>
              <a:rPr lang="en-US" sz="6600" b="1" dirty="0" smtClean="0">
                <a:latin typeface="Century Gothic"/>
                <a:cs typeface="Century Gothic"/>
              </a:rPr>
              <a:t> </a:t>
            </a:r>
          </a:p>
          <a:p>
            <a:pPr marL="0" indent="0" algn="ctr">
              <a:lnSpc>
                <a:spcPct val="90000"/>
              </a:lnSpc>
              <a:spcBef>
                <a:spcPts val="0"/>
              </a:spcBef>
              <a:buNone/>
            </a:pPr>
            <a:endParaRPr lang="en-US" sz="1600" dirty="0">
              <a:latin typeface="Century Gothic"/>
              <a:cs typeface="Century Gothic"/>
            </a:endParaRPr>
          </a:p>
          <a:p>
            <a:pPr marL="0" indent="0" algn="ctr">
              <a:lnSpc>
                <a:spcPct val="90000"/>
              </a:lnSpc>
              <a:spcBef>
                <a:spcPts val="0"/>
              </a:spcBef>
              <a:buNone/>
            </a:pPr>
            <a:r>
              <a:rPr lang="en-US" sz="2800" dirty="0" smtClean="0">
                <a:solidFill>
                  <a:srgbClr val="FFFF00"/>
                </a:solidFill>
                <a:latin typeface="Century Gothic"/>
                <a:cs typeface="Century Gothic"/>
              </a:rPr>
              <a:t>(Forget about the crime.)</a:t>
            </a:r>
            <a:endParaRPr lang="en-US" sz="2800" dirty="0">
              <a:solidFill>
                <a:srgbClr val="FFFF00"/>
              </a:solidFill>
              <a:latin typeface="Century Gothic"/>
              <a:cs typeface="Century Gothic"/>
            </a:endParaRPr>
          </a:p>
        </p:txBody>
      </p:sp>
    </p:spTree>
    <p:extLst>
      <p:ext uri="{BB962C8B-B14F-4D97-AF65-F5344CB8AC3E}">
        <p14:creationId xmlns:p14="http://schemas.microsoft.com/office/powerpoint/2010/main" val="3817244945"/>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xmlns:p14="http://schemas.microsoft.com/office/powerpoint/2010/main" spd="slow">
        <p:fade thruBlk="1"/>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53633" y="51482"/>
            <a:ext cx="7855383" cy="6858001"/>
          </a:xfrm>
        </p:spPr>
        <p:txBody>
          <a:bodyPr anchor="ctr">
            <a:normAutofit/>
          </a:bodyPr>
          <a:lstStyle/>
          <a:p>
            <a:pPr marL="0" indent="0" algn="ctr">
              <a:lnSpc>
                <a:spcPct val="90000"/>
              </a:lnSpc>
              <a:spcBef>
                <a:spcPts val="0"/>
              </a:spcBef>
              <a:buNone/>
            </a:pPr>
            <a:r>
              <a:rPr lang="en-US" sz="6600" b="1" dirty="0" smtClean="0">
                <a:latin typeface="Century Gothic"/>
                <a:cs typeface="Century Gothic"/>
              </a:rPr>
              <a:t>Be still! </a:t>
            </a:r>
          </a:p>
          <a:p>
            <a:pPr marL="0" indent="0" algn="ctr">
              <a:lnSpc>
                <a:spcPct val="90000"/>
              </a:lnSpc>
              <a:spcBef>
                <a:spcPts val="0"/>
              </a:spcBef>
              <a:buNone/>
            </a:pPr>
            <a:endParaRPr lang="en-US" sz="1600" dirty="0">
              <a:latin typeface="Century Gothic"/>
              <a:cs typeface="Century Gothic"/>
            </a:endParaRPr>
          </a:p>
          <a:p>
            <a:pPr marL="0" indent="0" algn="ctr">
              <a:lnSpc>
                <a:spcPct val="90000"/>
              </a:lnSpc>
              <a:spcBef>
                <a:spcPts val="0"/>
              </a:spcBef>
              <a:buNone/>
            </a:pPr>
            <a:r>
              <a:rPr lang="en-US" sz="2800" dirty="0" smtClean="0">
                <a:solidFill>
                  <a:srgbClr val="FFFF00"/>
                </a:solidFill>
                <a:latin typeface="Century Gothic"/>
                <a:cs typeface="Century Gothic"/>
              </a:rPr>
              <a:t>(Let God deal with injustice.)</a:t>
            </a:r>
            <a:endParaRPr lang="en-US" sz="2800" dirty="0">
              <a:solidFill>
                <a:srgbClr val="FFFF00"/>
              </a:solidFill>
              <a:latin typeface="Century Gothic"/>
              <a:cs typeface="Century Gothic"/>
            </a:endParaRPr>
          </a:p>
        </p:txBody>
      </p:sp>
    </p:spTree>
    <p:extLst>
      <p:ext uri="{BB962C8B-B14F-4D97-AF65-F5344CB8AC3E}">
        <p14:creationId xmlns:p14="http://schemas.microsoft.com/office/powerpoint/2010/main" val="2472631253"/>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xmlns:p14="http://schemas.microsoft.com/office/powerpoint/2010/main" spd="slow">
        <p:fade thruBlk="1"/>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53633" y="51482"/>
            <a:ext cx="7855383" cy="6858001"/>
          </a:xfrm>
        </p:spPr>
        <p:txBody>
          <a:bodyPr anchor="ctr">
            <a:normAutofit/>
          </a:bodyPr>
          <a:lstStyle/>
          <a:p>
            <a:pPr marL="0" indent="0" algn="ctr">
              <a:lnSpc>
                <a:spcPct val="90000"/>
              </a:lnSpc>
              <a:spcBef>
                <a:spcPts val="0"/>
              </a:spcBef>
              <a:buNone/>
            </a:pPr>
            <a:r>
              <a:rPr lang="en-US" sz="6600" b="1" dirty="0" smtClean="0">
                <a:latin typeface="Century Gothic"/>
                <a:cs typeface="Century Gothic"/>
              </a:rPr>
              <a:t>Preach the gospel! </a:t>
            </a:r>
          </a:p>
          <a:p>
            <a:pPr marL="0" indent="0" algn="ctr">
              <a:lnSpc>
                <a:spcPct val="90000"/>
              </a:lnSpc>
              <a:spcBef>
                <a:spcPts val="0"/>
              </a:spcBef>
              <a:buNone/>
            </a:pPr>
            <a:endParaRPr lang="en-US" sz="1600" dirty="0">
              <a:latin typeface="Century Gothic"/>
              <a:cs typeface="Century Gothic"/>
            </a:endParaRPr>
          </a:p>
          <a:p>
            <a:pPr marL="0" indent="0" algn="ctr">
              <a:lnSpc>
                <a:spcPct val="90000"/>
              </a:lnSpc>
              <a:spcBef>
                <a:spcPts val="0"/>
              </a:spcBef>
              <a:buNone/>
            </a:pPr>
            <a:r>
              <a:rPr lang="en-US" dirty="0" smtClean="0">
                <a:solidFill>
                  <a:srgbClr val="FFFF00"/>
                </a:solidFill>
                <a:latin typeface="Century Gothic"/>
                <a:cs typeface="Century Gothic"/>
              </a:rPr>
              <a:t>(Without saying a word.)</a:t>
            </a:r>
            <a:endParaRPr lang="en-US" dirty="0">
              <a:solidFill>
                <a:srgbClr val="FFFF00"/>
              </a:solidFill>
              <a:latin typeface="Century Gothic"/>
              <a:cs typeface="Century Gothic"/>
            </a:endParaRPr>
          </a:p>
        </p:txBody>
      </p:sp>
    </p:spTree>
    <p:extLst>
      <p:ext uri="{BB962C8B-B14F-4D97-AF65-F5344CB8AC3E}">
        <p14:creationId xmlns:p14="http://schemas.microsoft.com/office/powerpoint/2010/main" val="3067854085"/>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xmlns:p14="http://schemas.microsoft.com/office/powerpoint/2010/main" spd="slow">
        <p:fade thruBlk="1"/>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562011397"/>
              </p:ext>
            </p:extLst>
          </p:nvPr>
        </p:nvGraphicFramePr>
        <p:xfrm>
          <a:off x="227736" y="591177"/>
          <a:ext cx="8648733" cy="56756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20804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graphicEl>
                                              <a:dgm id="{FB68C3E8-A61D-4249-B857-F196194FF835}"/>
                                            </p:graphicEl>
                                          </p:spTgt>
                                        </p:tgtEl>
                                        <p:attrNameLst>
                                          <p:attrName>style.visibility</p:attrName>
                                        </p:attrNameLst>
                                      </p:cBhvr>
                                      <p:to>
                                        <p:strVal val="visible"/>
                                      </p:to>
                                    </p:set>
                                    <p:anim calcmode="lin" valueType="num">
                                      <p:cBhvr>
                                        <p:cTn id="7" dur="500" fill="hold"/>
                                        <p:tgtEl>
                                          <p:spTgt spid="2">
                                            <p:graphicEl>
                                              <a:dgm id="{FB68C3E8-A61D-4249-B857-F196194FF835}"/>
                                            </p:graphicEl>
                                          </p:spTgt>
                                        </p:tgtEl>
                                        <p:attrNameLst>
                                          <p:attrName>ppt_w</p:attrName>
                                        </p:attrNameLst>
                                      </p:cBhvr>
                                      <p:tavLst>
                                        <p:tav tm="0">
                                          <p:val>
                                            <p:fltVal val="0"/>
                                          </p:val>
                                        </p:tav>
                                        <p:tav tm="100000">
                                          <p:val>
                                            <p:strVal val="#ppt_w"/>
                                          </p:val>
                                        </p:tav>
                                      </p:tavLst>
                                    </p:anim>
                                    <p:anim calcmode="lin" valueType="num">
                                      <p:cBhvr>
                                        <p:cTn id="8" dur="500" fill="hold"/>
                                        <p:tgtEl>
                                          <p:spTgt spid="2">
                                            <p:graphicEl>
                                              <a:dgm id="{FB68C3E8-A61D-4249-B857-F196194FF835}"/>
                                            </p:graphic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
                                            <p:graphicEl>
                                              <a:dgm id="{AFC04555-B9B7-0D4C-8B06-1235A7F10D92}"/>
                                            </p:graphicEl>
                                          </p:spTgt>
                                        </p:tgtEl>
                                        <p:attrNameLst>
                                          <p:attrName>style.visibility</p:attrName>
                                        </p:attrNameLst>
                                      </p:cBhvr>
                                      <p:to>
                                        <p:strVal val="visible"/>
                                      </p:to>
                                    </p:set>
                                    <p:anim calcmode="lin" valueType="num">
                                      <p:cBhvr>
                                        <p:cTn id="13" dur="500" fill="hold"/>
                                        <p:tgtEl>
                                          <p:spTgt spid="2">
                                            <p:graphicEl>
                                              <a:dgm id="{AFC04555-B9B7-0D4C-8B06-1235A7F10D92}"/>
                                            </p:graphicEl>
                                          </p:spTgt>
                                        </p:tgtEl>
                                        <p:attrNameLst>
                                          <p:attrName>ppt_w</p:attrName>
                                        </p:attrNameLst>
                                      </p:cBhvr>
                                      <p:tavLst>
                                        <p:tav tm="0">
                                          <p:val>
                                            <p:fltVal val="0"/>
                                          </p:val>
                                        </p:tav>
                                        <p:tav tm="100000">
                                          <p:val>
                                            <p:strVal val="#ppt_w"/>
                                          </p:val>
                                        </p:tav>
                                      </p:tavLst>
                                    </p:anim>
                                    <p:anim calcmode="lin" valueType="num">
                                      <p:cBhvr>
                                        <p:cTn id="14" dur="500" fill="hold"/>
                                        <p:tgtEl>
                                          <p:spTgt spid="2">
                                            <p:graphicEl>
                                              <a:dgm id="{AFC04555-B9B7-0D4C-8B06-1235A7F10D92}"/>
                                            </p:graphic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2">
                                            <p:graphicEl>
                                              <a:dgm id="{97745AAA-F370-6046-BFFC-425074B3BE84}"/>
                                            </p:graphicEl>
                                          </p:spTgt>
                                        </p:tgtEl>
                                        <p:attrNameLst>
                                          <p:attrName>style.visibility</p:attrName>
                                        </p:attrNameLst>
                                      </p:cBhvr>
                                      <p:to>
                                        <p:strVal val="visible"/>
                                      </p:to>
                                    </p:set>
                                    <p:anim calcmode="lin" valueType="num">
                                      <p:cBhvr>
                                        <p:cTn id="17" dur="500" fill="hold"/>
                                        <p:tgtEl>
                                          <p:spTgt spid="2">
                                            <p:graphicEl>
                                              <a:dgm id="{97745AAA-F370-6046-BFFC-425074B3BE84}"/>
                                            </p:graphicEl>
                                          </p:spTgt>
                                        </p:tgtEl>
                                        <p:attrNameLst>
                                          <p:attrName>ppt_w</p:attrName>
                                        </p:attrNameLst>
                                      </p:cBhvr>
                                      <p:tavLst>
                                        <p:tav tm="0">
                                          <p:val>
                                            <p:fltVal val="0"/>
                                          </p:val>
                                        </p:tav>
                                        <p:tav tm="100000">
                                          <p:val>
                                            <p:strVal val="#ppt_w"/>
                                          </p:val>
                                        </p:tav>
                                      </p:tavLst>
                                    </p:anim>
                                    <p:anim calcmode="lin" valueType="num">
                                      <p:cBhvr>
                                        <p:cTn id="18" dur="500" fill="hold"/>
                                        <p:tgtEl>
                                          <p:spTgt spid="2">
                                            <p:graphicEl>
                                              <a:dgm id="{97745AAA-F370-6046-BFFC-425074B3BE84}"/>
                                            </p:graphic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2">
                                            <p:graphicEl>
                                              <a:dgm id="{485004F8-D185-0B42-B076-30088D8474D3}"/>
                                            </p:graphicEl>
                                          </p:spTgt>
                                        </p:tgtEl>
                                        <p:attrNameLst>
                                          <p:attrName>style.visibility</p:attrName>
                                        </p:attrNameLst>
                                      </p:cBhvr>
                                      <p:to>
                                        <p:strVal val="visible"/>
                                      </p:to>
                                    </p:set>
                                    <p:anim calcmode="lin" valueType="num">
                                      <p:cBhvr>
                                        <p:cTn id="23" dur="500" fill="hold"/>
                                        <p:tgtEl>
                                          <p:spTgt spid="2">
                                            <p:graphicEl>
                                              <a:dgm id="{485004F8-D185-0B42-B076-30088D8474D3}"/>
                                            </p:graphicEl>
                                          </p:spTgt>
                                        </p:tgtEl>
                                        <p:attrNameLst>
                                          <p:attrName>ppt_w</p:attrName>
                                        </p:attrNameLst>
                                      </p:cBhvr>
                                      <p:tavLst>
                                        <p:tav tm="0">
                                          <p:val>
                                            <p:fltVal val="0"/>
                                          </p:val>
                                        </p:tav>
                                        <p:tav tm="100000">
                                          <p:val>
                                            <p:strVal val="#ppt_w"/>
                                          </p:val>
                                        </p:tav>
                                      </p:tavLst>
                                    </p:anim>
                                    <p:anim calcmode="lin" valueType="num">
                                      <p:cBhvr>
                                        <p:cTn id="24" dur="500" fill="hold"/>
                                        <p:tgtEl>
                                          <p:spTgt spid="2">
                                            <p:graphicEl>
                                              <a:dgm id="{485004F8-D185-0B42-B076-30088D8474D3}"/>
                                            </p:graphicEl>
                                          </p:spTgt>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2">
                                            <p:graphicEl>
                                              <a:dgm id="{16368563-C86F-0348-803E-EE04F7AD8EDD}"/>
                                            </p:graphicEl>
                                          </p:spTgt>
                                        </p:tgtEl>
                                        <p:attrNameLst>
                                          <p:attrName>style.visibility</p:attrName>
                                        </p:attrNameLst>
                                      </p:cBhvr>
                                      <p:to>
                                        <p:strVal val="visible"/>
                                      </p:to>
                                    </p:set>
                                    <p:anim calcmode="lin" valueType="num">
                                      <p:cBhvr>
                                        <p:cTn id="27" dur="500" fill="hold"/>
                                        <p:tgtEl>
                                          <p:spTgt spid="2">
                                            <p:graphicEl>
                                              <a:dgm id="{16368563-C86F-0348-803E-EE04F7AD8EDD}"/>
                                            </p:graphicEl>
                                          </p:spTgt>
                                        </p:tgtEl>
                                        <p:attrNameLst>
                                          <p:attrName>ppt_w</p:attrName>
                                        </p:attrNameLst>
                                      </p:cBhvr>
                                      <p:tavLst>
                                        <p:tav tm="0">
                                          <p:val>
                                            <p:fltVal val="0"/>
                                          </p:val>
                                        </p:tav>
                                        <p:tav tm="100000">
                                          <p:val>
                                            <p:strVal val="#ppt_w"/>
                                          </p:val>
                                        </p:tav>
                                      </p:tavLst>
                                    </p:anim>
                                    <p:anim calcmode="lin" valueType="num">
                                      <p:cBhvr>
                                        <p:cTn id="28" dur="500" fill="hold"/>
                                        <p:tgtEl>
                                          <p:spTgt spid="2">
                                            <p:graphicEl>
                                              <a:dgm id="{16368563-C86F-0348-803E-EE04F7AD8EDD}"/>
                                            </p:graphic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2">
                                            <p:graphicEl>
                                              <a:dgm id="{D5F0BBF0-1658-FC41-B611-156E50A6EABB}"/>
                                            </p:graphicEl>
                                          </p:spTgt>
                                        </p:tgtEl>
                                        <p:attrNameLst>
                                          <p:attrName>style.visibility</p:attrName>
                                        </p:attrNameLst>
                                      </p:cBhvr>
                                      <p:to>
                                        <p:strVal val="visible"/>
                                      </p:to>
                                    </p:set>
                                    <p:anim calcmode="lin" valueType="num">
                                      <p:cBhvr>
                                        <p:cTn id="33" dur="500" fill="hold"/>
                                        <p:tgtEl>
                                          <p:spTgt spid="2">
                                            <p:graphicEl>
                                              <a:dgm id="{D5F0BBF0-1658-FC41-B611-156E50A6EABB}"/>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D5F0BBF0-1658-FC41-B611-156E50A6EABB}"/>
                                            </p:graphicEl>
                                          </p:spTgt>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2">
                                            <p:graphicEl>
                                              <a:dgm id="{B72223CA-7679-714F-8AA2-A328A8589DC1}"/>
                                            </p:graphicEl>
                                          </p:spTgt>
                                        </p:tgtEl>
                                        <p:attrNameLst>
                                          <p:attrName>style.visibility</p:attrName>
                                        </p:attrNameLst>
                                      </p:cBhvr>
                                      <p:to>
                                        <p:strVal val="visible"/>
                                      </p:to>
                                    </p:set>
                                    <p:anim calcmode="lin" valueType="num">
                                      <p:cBhvr>
                                        <p:cTn id="37" dur="500" fill="hold"/>
                                        <p:tgtEl>
                                          <p:spTgt spid="2">
                                            <p:graphicEl>
                                              <a:dgm id="{B72223CA-7679-714F-8AA2-A328A8589DC1}"/>
                                            </p:graphicEl>
                                          </p:spTgt>
                                        </p:tgtEl>
                                        <p:attrNameLst>
                                          <p:attrName>ppt_w</p:attrName>
                                        </p:attrNameLst>
                                      </p:cBhvr>
                                      <p:tavLst>
                                        <p:tav tm="0">
                                          <p:val>
                                            <p:fltVal val="0"/>
                                          </p:val>
                                        </p:tav>
                                        <p:tav tm="100000">
                                          <p:val>
                                            <p:strVal val="#ppt_w"/>
                                          </p:val>
                                        </p:tav>
                                      </p:tavLst>
                                    </p:anim>
                                    <p:anim calcmode="lin" valueType="num">
                                      <p:cBhvr>
                                        <p:cTn id="38" dur="500" fill="hold"/>
                                        <p:tgtEl>
                                          <p:spTgt spid="2">
                                            <p:graphicEl>
                                              <a:dgm id="{B72223CA-7679-714F-8AA2-A328A8589DC1}"/>
                                            </p:graphic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0000"/>
              </a:lnSpc>
            </a:pPr>
            <a:r>
              <a:rPr lang="en-US" sz="3900" dirty="0" smtClean="0"/>
              <a:t>Submission in face of suffering</a:t>
            </a:r>
            <a:endParaRPr lang="en-US" sz="3900" dirty="0"/>
          </a:p>
        </p:txBody>
      </p:sp>
      <p:sp>
        <p:nvSpPr>
          <p:cNvPr id="3" name="Text Placeholder 2"/>
          <p:cNvSpPr>
            <a:spLocks noGrp="1"/>
          </p:cNvSpPr>
          <p:nvPr>
            <p:ph type="body" idx="1"/>
          </p:nvPr>
        </p:nvSpPr>
        <p:spPr/>
        <p:txBody>
          <a:bodyPr/>
          <a:lstStyle/>
          <a:p>
            <a:r>
              <a:rPr lang="en-US" dirty="0" smtClean="0">
                <a:solidFill>
                  <a:srgbClr val="FFFF00"/>
                </a:solidFill>
              </a:rPr>
              <a:t>Evangelism Without Words</a:t>
            </a:r>
            <a:endParaRPr lang="en-US" dirty="0">
              <a:solidFill>
                <a:srgbClr val="FFFF00"/>
              </a:solidFill>
            </a:endParaRPr>
          </a:p>
        </p:txBody>
      </p:sp>
    </p:spTree>
    <p:extLst>
      <p:ext uri="{BB962C8B-B14F-4D97-AF65-F5344CB8AC3E}">
        <p14:creationId xmlns:p14="http://schemas.microsoft.com/office/powerpoint/2010/main" val="363797948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80930"/>
            <a:ext cx="8229600" cy="5720864"/>
          </a:xfrm>
        </p:spPr>
        <p:txBody>
          <a:bodyPr anchor="ctr"/>
          <a:lstStyle/>
          <a:p>
            <a:pPr marL="0" indent="0">
              <a:buNone/>
            </a:pPr>
            <a:r>
              <a:rPr lang="en-US" b="1" dirty="0" smtClean="0"/>
              <a:t>2:15</a:t>
            </a:r>
            <a:r>
              <a:rPr lang="en-US" b="1" dirty="0"/>
              <a:t> </a:t>
            </a:r>
            <a:r>
              <a:rPr lang="en-US" dirty="0" smtClean="0"/>
              <a:t>For this is the will of God, that by doing good you should </a:t>
            </a:r>
            <a:r>
              <a:rPr lang="en-US" b="1" u="sng" dirty="0" smtClean="0">
                <a:solidFill>
                  <a:srgbClr val="FFFF00"/>
                </a:solidFill>
              </a:rPr>
              <a:t>put to silence the ignorance of foolish people</a:t>
            </a:r>
            <a:r>
              <a:rPr lang="en-US" dirty="0" smtClean="0"/>
              <a:t>. </a:t>
            </a:r>
            <a:endParaRPr lang="en-US" dirty="0">
              <a:cs typeface="Century Gothic"/>
            </a:endParaRPr>
          </a:p>
        </p:txBody>
      </p:sp>
    </p:spTree>
    <p:extLst>
      <p:ext uri="{BB962C8B-B14F-4D97-AF65-F5344CB8AC3E}">
        <p14:creationId xmlns:p14="http://schemas.microsoft.com/office/powerpoint/2010/main" val="82522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80930"/>
            <a:ext cx="8229600" cy="5720864"/>
          </a:xfrm>
        </p:spPr>
        <p:txBody>
          <a:bodyPr anchor="ctr"/>
          <a:lstStyle/>
          <a:p>
            <a:pPr marL="0" indent="0">
              <a:buNone/>
            </a:pPr>
            <a:r>
              <a:rPr lang="en-US" b="1" dirty="0" smtClean="0"/>
              <a:t>2:18</a:t>
            </a:r>
            <a:r>
              <a:rPr lang="en-US" b="1" dirty="0"/>
              <a:t> </a:t>
            </a:r>
            <a:r>
              <a:rPr lang="en-US" dirty="0" smtClean="0"/>
              <a:t>Servants, be subject to your masters with all respect, </a:t>
            </a:r>
            <a:r>
              <a:rPr lang="en-US" b="1" u="sng" dirty="0" smtClean="0">
                <a:solidFill>
                  <a:srgbClr val="FFFF00"/>
                </a:solidFill>
              </a:rPr>
              <a:t>not only to the good and gentle but also to the unjust</a:t>
            </a:r>
            <a:r>
              <a:rPr lang="en-US" dirty="0" smtClean="0"/>
              <a:t>. </a:t>
            </a:r>
            <a:endParaRPr lang="en-US" dirty="0">
              <a:cs typeface="Century Gothic"/>
            </a:endParaRPr>
          </a:p>
        </p:txBody>
      </p:sp>
    </p:spTree>
    <p:extLst>
      <p:ext uri="{BB962C8B-B14F-4D97-AF65-F5344CB8AC3E}">
        <p14:creationId xmlns:p14="http://schemas.microsoft.com/office/powerpoint/2010/main" val="414157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80930"/>
            <a:ext cx="8229600" cy="5720864"/>
          </a:xfrm>
        </p:spPr>
        <p:txBody>
          <a:bodyPr anchor="ctr"/>
          <a:lstStyle/>
          <a:p>
            <a:pPr marL="0" indent="0">
              <a:buNone/>
            </a:pPr>
            <a:r>
              <a:rPr lang="en-US" b="1" dirty="0" smtClean="0"/>
              <a:t>3:6</a:t>
            </a:r>
            <a:r>
              <a:rPr lang="en-US" b="1" dirty="0"/>
              <a:t> </a:t>
            </a:r>
            <a:r>
              <a:rPr lang="en-US" dirty="0" smtClean="0"/>
              <a:t>And you are her children, if you do good and do not </a:t>
            </a:r>
            <a:r>
              <a:rPr lang="en-US" b="1" u="sng" dirty="0" smtClean="0">
                <a:solidFill>
                  <a:srgbClr val="FFFF00"/>
                </a:solidFill>
              </a:rPr>
              <a:t>fear anything that is frightening</a:t>
            </a:r>
            <a:r>
              <a:rPr lang="en-US" dirty="0" smtClean="0"/>
              <a:t>.</a:t>
            </a:r>
            <a:endParaRPr lang="en-US" dirty="0">
              <a:cs typeface="Century Gothic"/>
            </a:endParaRPr>
          </a:p>
        </p:txBody>
      </p:sp>
    </p:spTree>
    <p:extLst>
      <p:ext uri="{BB962C8B-B14F-4D97-AF65-F5344CB8AC3E}">
        <p14:creationId xmlns:p14="http://schemas.microsoft.com/office/powerpoint/2010/main" val="318668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22100</TotalTime>
  <Words>699</Words>
  <Application>Microsoft Macintosh PowerPoint</Application>
  <PresentationFormat>On-screen Show (4:3)</PresentationFormat>
  <Paragraphs>100</Paragraphs>
  <Slides>42</Slides>
  <Notes>0</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 Black </vt:lpstr>
      <vt:lpstr>PowerPoint Presentation</vt:lpstr>
      <vt:lpstr> EVANGELISM IN EXILE</vt:lpstr>
      <vt:lpstr>PowerPoint Presentation</vt:lpstr>
      <vt:lpstr>PowerPoint Presentation</vt:lpstr>
      <vt:lpstr>PowerPoint Presentation</vt:lpstr>
      <vt:lpstr>Submission in face of suffering</vt:lpstr>
      <vt:lpstr>PowerPoint Presentation</vt:lpstr>
      <vt:lpstr>PowerPoint Presentation</vt:lpstr>
      <vt:lpstr>PowerPoint Presentation</vt:lpstr>
      <vt:lpstr>PowerPoint Presentation</vt:lpstr>
      <vt:lpstr>Submission to the glory of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Submission as an expression of the gospel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EVANGELISM IN EXILE</dc:title>
  <dc:creator>David Maxson</dc:creator>
  <cp:lastModifiedBy>David Maxson</cp:lastModifiedBy>
  <cp:revision>51</cp:revision>
  <dcterms:created xsi:type="dcterms:W3CDTF">2015-06-05T15:23:49Z</dcterms:created>
  <dcterms:modified xsi:type="dcterms:W3CDTF">2015-09-20T12:46:55Z</dcterms:modified>
</cp:coreProperties>
</file>