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10700"/>
    <a:srgbClr val="AA290A"/>
    <a:srgbClr val="0303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8F9B-6219-5A4F-B29B-8F79A7339AB0}" type="datetimeFigureOut">
              <a:rPr lang="en-US" smtClean="0"/>
              <a:pPr/>
              <a:t>10/10/15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04A1-F6C6-AE4B-B410-186207EBB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8F9B-6219-5A4F-B29B-8F79A7339AB0}" type="datetimeFigureOut">
              <a:rPr lang="en-US" smtClean="0"/>
              <a:pPr/>
              <a:t>10/10/15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04A1-F6C6-AE4B-B410-186207EBB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8F9B-6219-5A4F-B29B-8F79A7339AB0}" type="datetimeFigureOut">
              <a:rPr lang="en-US" smtClean="0"/>
              <a:pPr/>
              <a:t>10/10/15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04A1-F6C6-AE4B-B410-186207EBB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8F9B-6219-5A4F-B29B-8F79A7339AB0}" type="datetimeFigureOut">
              <a:rPr lang="en-US" smtClean="0"/>
              <a:pPr/>
              <a:t>10/10/15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04A1-F6C6-AE4B-B410-186207EBB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8F9B-6219-5A4F-B29B-8F79A7339AB0}" type="datetimeFigureOut">
              <a:rPr lang="en-US" smtClean="0"/>
              <a:pPr/>
              <a:t>10/10/15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04A1-F6C6-AE4B-B410-186207EBB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8F9B-6219-5A4F-B29B-8F79A7339AB0}" type="datetimeFigureOut">
              <a:rPr lang="en-US" smtClean="0"/>
              <a:pPr/>
              <a:t>10/10/15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04A1-F6C6-AE4B-B410-186207EBB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8F9B-6219-5A4F-B29B-8F79A7339AB0}" type="datetimeFigureOut">
              <a:rPr lang="en-US" smtClean="0"/>
              <a:pPr/>
              <a:t>10/10/15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04A1-F6C6-AE4B-B410-186207EBB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8F9B-6219-5A4F-B29B-8F79A7339AB0}" type="datetimeFigureOut">
              <a:rPr lang="en-US" smtClean="0"/>
              <a:pPr/>
              <a:t>10/10/15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04A1-F6C6-AE4B-B410-186207EBB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8F9B-6219-5A4F-B29B-8F79A7339AB0}" type="datetimeFigureOut">
              <a:rPr lang="en-US" smtClean="0"/>
              <a:pPr/>
              <a:t>10/10/15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04A1-F6C6-AE4B-B410-186207EBB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8F9B-6219-5A4F-B29B-8F79A7339AB0}" type="datetimeFigureOut">
              <a:rPr lang="en-US" smtClean="0"/>
              <a:pPr/>
              <a:t>10/10/15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04A1-F6C6-AE4B-B410-186207EBB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8F9B-6219-5A4F-B29B-8F79A7339AB0}" type="datetimeFigureOut">
              <a:rPr lang="en-US" smtClean="0"/>
              <a:pPr/>
              <a:t>10/10/15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04A1-F6C6-AE4B-B410-186207EBB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8F9B-6219-5A4F-B29B-8F79A7339AB0}" type="datetimeFigureOut">
              <a:rPr lang="en-US" smtClean="0"/>
              <a:pPr/>
              <a:t>10/10/15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504A1-F6C6-AE4B-B410-186207EBB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llarOfFire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1386929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01600">
                    <a:schemeClr val="tx2">
                      <a:lumMod val="50000"/>
                      <a:alpha val="75000"/>
                    </a:schemeClr>
                  </a:glow>
                </a:effectLst>
                <a:latin typeface="Lucida Handwriting"/>
                <a:cs typeface="Lucida Handwriting"/>
              </a:rPr>
              <a:t>Entering</a:t>
            </a:r>
          </a:p>
          <a:p>
            <a:pPr algn="ctr"/>
            <a:r>
              <a:rPr lang="en-US" sz="72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01600">
                    <a:schemeClr val="tx2">
                      <a:lumMod val="50000"/>
                      <a:alpha val="75000"/>
                    </a:schemeClr>
                  </a:glow>
                </a:effectLst>
                <a:latin typeface="Century Gothic"/>
                <a:cs typeface="Century Gothic"/>
              </a:rPr>
              <a:t>THE HOLY PLACES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llarOfFire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01600">
                    <a:schemeClr val="tx2">
                      <a:lumMod val="50000"/>
                      <a:alpha val="75000"/>
                    </a:schemeClr>
                  </a:glow>
                </a:effectLst>
                <a:latin typeface="Lucida Handwriting"/>
                <a:cs typeface="Lucida Handwriting"/>
              </a:rPr>
              <a:t>Entering</a:t>
            </a:r>
          </a:p>
          <a:p>
            <a:pPr algn="ctr"/>
            <a:r>
              <a:rPr lang="en-US" sz="72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01600">
                    <a:schemeClr val="tx2">
                      <a:lumMod val="50000"/>
                      <a:alpha val="75000"/>
                    </a:schemeClr>
                  </a:glow>
                </a:effectLst>
                <a:latin typeface="Century Gothic"/>
                <a:cs typeface="Century Gothic"/>
              </a:rPr>
              <a:t>THE HOLY PLACES</a:t>
            </a:r>
          </a:p>
        </p:txBody>
      </p:sp>
      <p:pic>
        <p:nvPicPr>
          <p:cNvPr id="6" name="Picture 5" descr="ta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77" y="2365079"/>
            <a:ext cx="8639570" cy="3891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ernacle-draw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68446" cy="4254292"/>
          </a:xfrm>
          <a:prstGeom prst="rect">
            <a:avLst/>
          </a:prstGeom>
        </p:spPr>
      </p:pic>
      <p:pic>
        <p:nvPicPr>
          <p:cNvPr id="5" name="Picture 4" descr="ta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54292"/>
            <a:ext cx="5780920" cy="26037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0920" y="0"/>
            <a:ext cx="33630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The Altar of Sacrifice</a:t>
            </a:r>
            <a:endParaRPr lang="en-US" sz="5400" dirty="0">
              <a:latin typeface="Century Gothic"/>
              <a:cs typeface="Century Gothic"/>
            </a:endParaRPr>
          </a:p>
        </p:txBody>
      </p:sp>
      <p:pic>
        <p:nvPicPr>
          <p:cNvPr id="7" name="Picture 6" descr="alt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889" y="3825005"/>
            <a:ext cx="3456111" cy="2217128"/>
          </a:xfrm>
          <a:prstGeom prst="rect">
            <a:avLst/>
          </a:prstGeom>
        </p:spPr>
      </p:pic>
      <p:sp>
        <p:nvSpPr>
          <p:cNvPr id="8" name="Donut 7"/>
          <p:cNvSpPr/>
          <p:nvPr/>
        </p:nvSpPr>
        <p:spPr>
          <a:xfrm>
            <a:off x="4058323" y="4888790"/>
            <a:ext cx="1197059" cy="1345091"/>
          </a:xfrm>
          <a:prstGeom prst="donut">
            <a:avLst>
              <a:gd name="adj" fmla="val 757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ernacle-draw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68446" cy="4254292"/>
          </a:xfrm>
          <a:prstGeom prst="rect">
            <a:avLst/>
          </a:prstGeom>
        </p:spPr>
      </p:pic>
      <p:pic>
        <p:nvPicPr>
          <p:cNvPr id="5" name="Picture 4" descr="ta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54292"/>
            <a:ext cx="5780920" cy="26037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0920" y="877163"/>
            <a:ext cx="336308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The Wash Basin</a:t>
            </a:r>
            <a:endParaRPr lang="en-US" sz="5400" dirty="0">
              <a:latin typeface="Century Gothic"/>
              <a:cs typeface="Century Gothic"/>
            </a:endParaRPr>
          </a:p>
        </p:txBody>
      </p:sp>
      <p:pic>
        <p:nvPicPr>
          <p:cNvPr id="7" name="Picture 6" descr="LAVER9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614" y="3875088"/>
            <a:ext cx="2662019" cy="2431790"/>
          </a:xfrm>
          <a:prstGeom prst="rect">
            <a:avLst/>
          </a:prstGeom>
        </p:spPr>
      </p:pic>
      <p:sp>
        <p:nvSpPr>
          <p:cNvPr id="8" name="Donut 7"/>
          <p:cNvSpPr/>
          <p:nvPr/>
        </p:nvSpPr>
        <p:spPr>
          <a:xfrm>
            <a:off x="3386801" y="4992944"/>
            <a:ext cx="934291" cy="1007350"/>
          </a:xfrm>
          <a:prstGeom prst="donut">
            <a:avLst>
              <a:gd name="adj" fmla="val 757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olden-lampst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698" y="3576004"/>
            <a:ext cx="3380302" cy="2475574"/>
          </a:xfrm>
          <a:prstGeom prst="rect">
            <a:avLst/>
          </a:prstGeom>
        </p:spPr>
      </p:pic>
      <p:pic>
        <p:nvPicPr>
          <p:cNvPr id="4" name="Picture 3" descr="tabernacle-draw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68446" cy="4254292"/>
          </a:xfrm>
          <a:prstGeom prst="rect">
            <a:avLst/>
          </a:prstGeom>
        </p:spPr>
      </p:pic>
      <p:pic>
        <p:nvPicPr>
          <p:cNvPr id="5" name="Picture 4" descr="ta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54292"/>
            <a:ext cx="5780920" cy="26037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8446" y="784830"/>
            <a:ext cx="3575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The Lampstand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8" name="Donut 7"/>
          <p:cNvSpPr/>
          <p:nvPr/>
        </p:nvSpPr>
        <p:spPr>
          <a:xfrm>
            <a:off x="1839384" y="5708309"/>
            <a:ext cx="1197059" cy="919753"/>
          </a:xfrm>
          <a:prstGeom prst="donut">
            <a:avLst>
              <a:gd name="adj" fmla="val 757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le_of_show_bre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920" y="4025067"/>
            <a:ext cx="3363080" cy="2250227"/>
          </a:xfrm>
          <a:prstGeom prst="rect">
            <a:avLst/>
          </a:prstGeom>
        </p:spPr>
      </p:pic>
      <p:pic>
        <p:nvPicPr>
          <p:cNvPr id="4" name="Picture 3" descr="tabernacle-draw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68446" cy="4254292"/>
          </a:xfrm>
          <a:prstGeom prst="rect">
            <a:avLst/>
          </a:prstGeom>
        </p:spPr>
      </p:pic>
      <p:pic>
        <p:nvPicPr>
          <p:cNvPr id="5" name="Picture 4" descr="ta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54292"/>
            <a:ext cx="5780920" cy="26037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0920" y="0"/>
            <a:ext cx="3363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The Bread of the Presence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8" name="Donut 7"/>
          <p:cNvSpPr/>
          <p:nvPr/>
        </p:nvSpPr>
        <p:spPr>
          <a:xfrm>
            <a:off x="1649606" y="4254293"/>
            <a:ext cx="1576615" cy="1278826"/>
          </a:xfrm>
          <a:prstGeom prst="donut">
            <a:avLst>
              <a:gd name="adj" fmla="val 757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ernacle-draw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68446" cy="4254292"/>
          </a:xfrm>
          <a:prstGeom prst="rect">
            <a:avLst/>
          </a:prstGeom>
        </p:spPr>
      </p:pic>
      <p:pic>
        <p:nvPicPr>
          <p:cNvPr id="5" name="Picture 4" descr="ta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54292"/>
            <a:ext cx="5780920" cy="26037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0920" y="0"/>
            <a:ext cx="33630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The Altar of Incense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7" name="Donut 6"/>
          <p:cNvSpPr/>
          <p:nvPr/>
        </p:nvSpPr>
        <p:spPr>
          <a:xfrm>
            <a:off x="1445230" y="5248432"/>
            <a:ext cx="598530" cy="737263"/>
          </a:xfrm>
          <a:prstGeom prst="donut">
            <a:avLst>
              <a:gd name="adj" fmla="val 757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altar-of-incen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921" y="2852412"/>
            <a:ext cx="3363080" cy="3725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ernacle-draw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68446" cy="4254292"/>
          </a:xfrm>
          <a:prstGeom prst="rect">
            <a:avLst/>
          </a:prstGeom>
        </p:spPr>
      </p:pic>
      <p:pic>
        <p:nvPicPr>
          <p:cNvPr id="5" name="Picture 4" descr="ta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54292"/>
            <a:ext cx="5780920" cy="26037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0920" y="877163"/>
            <a:ext cx="336308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The Holy of Holies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7" name="Donut 6"/>
          <p:cNvSpPr/>
          <p:nvPr/>
        </p:nvSpPr>
        <p:spPr>
          <a:xfrm>
            <a:off x="525537" y="4803155"/>
            <a:ext cx="1036479" cy="1664315"/>
          </a:xfrm>
          <a:prstGeom prst="donut">
            <a:avLst>
              <a:gd name="adj" fmla="val 757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1indy-idol-ark-of-the-cov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920" y="3898516"/>
            <a:ext cx="3363080" cy="2247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410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n201503120447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392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30</Words>
  <Application>Microsoft Macintosh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Auburn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Carter</dc:creator>
  <cp:lastModifiedBy>Joshua Carter</cp:lastModifiedBy>
  <cp:revision>5</cp:revision>
  <dcterms:created xsi:type="dcterms:W3CDTF">2015-10-10T21:54:31Z</dcterms:created>
  <dcterms:modified xsi:type="dcterms:W3CDTF">2015-10-10T21:57:22Z</dcterms:modified>
</cp:coreProperties>
</file>