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385" r:id="rId2"/>
    <p:sldId id="306" r:id="rId3"/>
    <p:sldId id="386" r:id="rId4"/>
    <p:sldId id="338" r:id="rId5"/>
    <p:sldId id="268" r:id="rId6"/>
    <p:sldId id="333" r:id="rId7"/>
    <p:sldId id="336" r:id="rId8"/>
    <p:sldId id="337" r:id="rId9"/>
    <p:sldId id="339" r:id="rId10"/>
    <p:sldId id="377" r:id="rId11"/>
    <p:sldId id="378" r:id="rId12"/>
    <p:sldId id="379" r:id="rId13"/>
    <p:sldId id="380" r:id="rId14"/>
    <p:sldId id="381" r:id="rId15"/>
    <p:sldId id="382" r:id="rId16"/>
    <p:sldId id="383" r:id="rId17"/>
    <p:sldId id="384" r:id="rId18"/>
    <p:sldId id="273" r:id="rId19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20"/>
    <p:restoredTop sz="98200" autoAdjust="0"/>
  </p:normalViewPr>
  <p:slideViewPr>
    <p:cSldViewPr snapToGrid="0" snapToObjects="1" showGuides="1">
      <p:cViewPr>
        <p:scale>
          <a:sx n="76" d="100"/>
          <a:sy n="76" d="100"/>
        </p:scale>
        <p:origin x="-176" y="-952"/>
      </p:cViewPr>
      <p:guideLst>
        <p:guide orient="horz" pos="180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7E46-2C81-5A4E-8E2F-AFEC36A67105}" type="datetimeFigureOut">
              <a:rPr lang="en-US" smtClean="0"/>
              <a:t>10/24/15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9139-292D-8E4A-A162-6E8D5B36A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7E46-2C81-5A4E-8E2F-AFEC36A67105}" type="datetimeFigureOut">
              <a:rPr lang="en-US" smtClean="0"/>
              <a:t>10/24/15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9139-292D-8E4A-A162-6E8D5B36A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7E46-2C81-5A4E-8E2F-AFEC36A67105}" type="datetimeFigureOut">
              <a:rPr lang="en-US" smtClean="0"/>
              <a:t>10/24/15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9139-292D-8E4A-A162-6E8D5B36A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7E46-2C81-5A4E-8E2F-AFEC36A67105}" type="datetimeFigureOut">
              <a:rPr lang="en-US" smtClean="0"/>
              <a:t>10/24/15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9139-292D-8E4A-A162-6E8D5B36A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7E46-2C81-5A4E-8E2F-AFEC36A67105}" type="datetimeFigureOut">
              <a:rPr lang="en-US" smtClean="0"/>
              <a:t>10/24/15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9139-292D-8E4A-A162-6E8D5B36A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7E46-2C81-5A4E-8E2F-AFEC36A67105}" type="datetimeFigureOut">
              <a:rPr lang="en-US" smtClean="0"/>
              <a:t>10/24/15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9139-292D-8E4A-A162-6E8D5B36A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7E46-2C81-5A4E-8E2F-AFEC36A67105}" type="datetimeFigureOut">
              <a:rPr lang="en-US" smtClean="0"/>
              <a:t>10/24/15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9139-292D-8E4A-A162-6E8D5B36A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7E46-2C81-5A4E-8E2F-AFEC36A67105}" type="datetimeFigureOut">
              <a:rPr lang="en-US" smtClean="0"/>
              <a:t>10/24/15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9139-292D-8E4A-A162-6E8D5B36A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7E46-2C81-5A4E-8E2F-AFEC36A67105}" type="datetimeFigureOut">
              <a:rPr lang="en-US" smtClean="0"/>
              <a:t>10/24/15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9139-292D-8E4A-A162-6E8D5B36A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7E46-2C81-5A4E-8E2F-AFEC36A67105}" type="datetimeFigureOut">
              <a:rPr lang="en-US" smtClean="0"/>
              <a:t>10/24/15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9139-292D-8E4A-A162-6E8D5B36A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7E46-2C81-5A4E-8E2F-AFEC36A67105}" type="datetimeFigureOut">
              <a:rPr lang="en-US" smtClean="0"/>
              <a:t>10/24/15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9139-292D-8E4A-A162-6E8D5B36A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A7E46-2C81-5A4E-8E2F-AFEC36A67105}" type="datetimeFigureOut">
              <a:rPr lang="en-US" smtClean="0"/>
              <a:t>10/24/15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C9139-292D-8E4A-A162-6E8D5B36A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3467"/>
          <a:stretch/>
        </p:blipFill>
        <p:spPr>
          <a:xfrm>
            <a:off x="0" y="376492"/>
            <a:ext cx="9144000" cy="49651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983394"/>
            <a:ext cx="9143999" cy="769441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entury Gothic"/>
                <a:cs typeface="Century Gothic"/>
              </a:rPr>
              <a:t>  Welcome to Northwood</a:t>
            </a:r>
            <a:endParaRPr lang="en-US" sz="4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15134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96015" y="2382838"/>
            <a:ext cx="2167636" cy="952500"/>
            <a:chOff x="1696015" y="2382838"/>
            <a:chExt cx="2167636" cy="952500"/>
          </a:xfrm>
        </p:grpSpPr>
        <p:sp>
          <p:nvSpPr>
            <p:cNvPr id="4" name="Smiley Face 3"/>
            <p:cNvSpPr/>
            <p:nvPr/>
          </p:nvSpPr>
          <p:spPr>
            <a:xfrm>
              <a:off x="1696015" y="2382838"/>
              <a:ext cx="974338" cy="952500"/>
            </a:xfrm>
            <a:prstGeom prst="smileyF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miley Face 5"/>
            <p:cNvSpPr/>
            <p:nvPr/>
          </p:nvSpPr>
          <p:spPr>
            <a:xfrm>
              <a:off x="2889313" y="2382838"/>
              <a:ext cx="974338" cy="952500"/>
            </a:xfrm>
            <a:prstGeom prst="smileyFace">
              <a:avLst/>
            </a:prstGeom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Smiley Face 6"/>
          <p:cNvSpPr/>
          <p:nvPr/>
        </p:nvSpPr>
        <p:spPr>
          <a:xfrm>
            <a:off x="4084831" y="2382838"/>
            <a:ext cx="974338" cy="952500"/>
          </a:xfrm>
          <a:prstGeom prst="smileyFace">
            <a:avLst/>
          </a:prstGeom>
          <a:solidFill>
            <a:schemeClr val="accent2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5278129" y="2382838"/>
            <a:ext cx="2167636" cy="952500"/>
            <a:chOff x="5278129" y="2382838"/>
            <a:chExt cx="2167636" cy="952500"/>
          </a:xfrm>
        </p:grpSpPr>
        <p:sp>
          <p:nvSpPr>
            <p:cNvPr id="8" name="Smiley Face 7"/>
            <p:cNvSpPr/>
            <p:nvPr/>
          </p:nvSpPr>
          <p:spPr>
            <a:xfrm>
              <a:off x="5278129" y="2382838"/>
              <a:ext cx="974338" cy="952500"/>
            </a:xfrm>
            <a:prstGeom prst="smileyFace">
              <a:avLst/>
            </a:prstGeom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iley Face 8"/>
            <p:cNvSpPr/>
            <p:nvPr/>
          </p:nvSpPr>
          <p:spPr>
            <a:xfrm>
              <a:off x="6471427" y="2382838"/>
              <a:ext cx="974338" cy="952500"/>
            </a:xfrm>
            <a:prstGeom prst="smileyFace">
              <a:avLst/>
            </a:prstGeom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Smiley Face 9"/>
          <p:cNvSpPr/>
          <p:nvPr/>
        </p:nvSpPr>
        <p:spPr>
          <a:xfrm>
            <a:off x="1208846" y="3608169"/>
            <a:ext cx="974338" cy="952500"/>
          </a:xfrm>
          <a:prstGeom prst="smileyFace">
            <a:avLst/>
          </a:prstGeom>
          <a:solidFill>
            <a:schemeClr val="accent3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2402144" y="3608169"/>
            <a:ext cx="974338" cy="952500"/>
          </a:xfrm>
          <a:prstGeom prst="smileyFace">
            <a:avLst/>
          </a:prstGeom>
          <a:solidFill>
            <a:schemeClr val="accent3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miley Face 11"/>
          <p:cNvSpPr/>
          <p:nvPr/>
        </p:nvSpPr>
        <p:spPr>
          <a:xfrm>
            <a:off x="3597662" y="3608169"/>
            <a:ext cx="974338" cy="952500"/>
          </a:xfrm>
          <a:prstGeom prst="smileyFace">
            <a:avLst/>
          </a:prstGeom>
          <a:solidFill>
            <a:schemeClr val="accent3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miley Face 12"/>
          <p:cNvSpPr/>
          <p:nvPr/>
        </p:nvSpPr>
        <p:spPr>
          <a:xfrm>
            <a:off x="4790960" y="3608169"/>
            <a:ext cx="974338" cy="952500"/>
          </a:xfrm>
          <a:prstGeom prst="smileyFace">
            <a:avLst/>
          </a:prstGeom>
          <a:solidFill>
            <a:schemeClr val="accent3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miley Face 13"/>
          <p:cNvSpPr/>
          <p:nvPr/>
        </p:nvSpPr>
        <p:spPr>
          <a:xfrm>
            <a:off x="5984258" y="3608169"/>
            <a:ext cx="974338" cy="952500"/>
          </a:xfrm>
          <a:prstGeom prst="smileyFace">
            <a:avLst/>
          </a:prstGeom>
          <a:solidFill>
            <a:schemeClr val="accent3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miley Face 14"/>
          <p:cNvSpPr/>
          <p:nvPr/>
        </p:nvSpPr>
        <p:spPr>
          <a:xfrm>
            <a:off x="7177556" y="3608169"/>
            <a:ext cx="974338" cy="952500"/>
          </a:xfrm>
          <a:prstGeom prst="smileyFace">
            <a:avLst/>
          </a:prstGeom>
          <a:solidFill>
            <a:schemeClr val="accent3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89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5085E-6 -1.22676E-6 L 3.55085E-6 -0.2867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4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6095E-6 2.71996E-6 L 0.05033 0.00027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6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4245E-6 -1.22676E-6 L -0.04894 -1.22676E-6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iley Face 6"/>
          <p:cNvSpPr/>
          <p:nvPr/>
        </p:nvSpPr>
        <p:spPr>
          <a:xfrm>
            <a:off x="4084831" y="749981"/>
            <a:ext cx="974338" cy="952500"/>
          </a:xfrm>
          <a:prstGeom prst="smileyFace">
            <a:avLst/>
          </a:prstGeom>
          <a:solidFill>
            <a:schemeClr val="accent2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3788211" y="1823468"/>
            <a:ext cx="1565333" cy="599137"/>
            <a:chOff x="3693127" y="2049076"/>
            <a:chExt cx="1745801" cy="750045"/>
          </a:xfrm>
        </p:grpSpPr>
        <p:sp>
          <p:nvSpPr>
            <p:cNvPr id="2" name="Rectangle 1"/>
            <p:cNvSpPr/>
            <p:nvPr/>
          </p:nvSpPr>
          <p:spPr>
            <a:xfrm>
              <a:off x="3936898" y="2049076"/>
              <a:ext cx="295865" cy="298823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424067" y="2059748"/>
              <a:ext cx="295865" cy="298823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911236" y="2059748"/>
              <a:ext cx="295865" cy="298823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693127" y="2489626"/>
              <a:ext cx="295865" cy="298823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180296" y="2500298"/>
              <a:ext cx="295865" cy="298823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67465" y="2500298"/>
              <a:ext cx="295865" cy="298823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43063" y="2489626"/>
              <a:ext cx="295865" cy="298823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Smiley Face 19"/>
          <p:cNvSpPr/>
          <p:nvPr/>
        </p:nvSpPr>
        <p:spPr>
          <a:xfrm>
            <a:off x="5677980" y="2013376"/>
            <a:ext cx="974338" cy="952500"/>
          </a:xfrm>
          <a:prstGeom prst="smileyFace">
            <a:avLst/>
          </a:prstGeom>
          <a:solidFill>
            <a:schemeClr val="accent2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miley Face 20"/>
          <p:cNvSpPr/>
          <p:nvPr/>
        </p:nvSpPr>
        <p:spPr>
          <a:xfrm>
            <a:off x="2479013" y="2013376"/>
            <a:ext cx="974338" cy="952500"/>
          </a:xfrm>
          <a:prstGeom prst="smileyFace">
            <a:avLst/>
          </a:prstGeom>
          <a:solidFill>
            <a:schemeClr val="accent2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miley Face 21"/>
          <p:cNvSpPr/>
          <p:nvPr/>
        </p:nvSpPr>
        <p:spPr>
          <a:xfrm>
            <a:off x="5059169" y="3927395"/>
            <a:ext cx="974338" cy="952500"/>
          </a:xfrm>
          <a:prstGeom prst="smileyFace">
            <a:avLst/>
          </a:prstGeom>
          <a:solidFill>
            <a:schemeClr val="accent2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miley Face 22"/>
          <p:cNvSpPr/>
          <p:nvPr/>
        </p:nvSpPr>
        <p:spPr>
          <a:xfrm>
            <a:off x="3110493" y="3927395"/>
            <a:ext cx="974338" cy="952500"/>
          </a:xfrm>
          <a:prstGeom prst="smileyFace">
            <a:avLst/>
          </a:prstGeom>
          <a:solidFill>
            <a:schemeClr val="accent2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2814374" y="5000096"/>
            <a:ext cx="1565333" cy="599137"/>
            <a:chOff x="3693127" y="2049076"/>
            <a:chExt cx="1745801" cy="750045"/>
          </a:xfrm>
        </p:grpSpPr>
        <p:sp>
          <p:nvSpPr>
            <p:cNvPr id="41" name="Rectangle 40"/>
            <p:cNvSpPr/>
            <p:nvPr/>
          </p:nvSpPr>
          <p:spPr>
            <a:xfrm>
              <a:off x="3936898" y="2049076"/>
              <a:ext cx="295865" cy="298823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424067" y="2059748"/>
              <a:ext cx="295865" cy="298823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911236" y="2059748"/>
              <a:ext cx="295865" cy="298823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693127" y="2489626"/>
              <a:ext cx="295865" cy="298823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180296" y="2500298"/>
              <a:ext cx="295865" cy="298823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667465" y="2500298"/>
              <a:ext cx="295865" cy="298823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143063" y="2489626"/>
              <a:ext cx="295865" cy="298823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184866" y="3099078"/>
            <a:ext cx="1565333" cy="599137"/>
            <a:chOff x="3693127" y="2049076"/>
            <a:chExt cx="1745801" cy="750045"/>
          </a:xfrm>
        </p:grpSpPr>
        <p:sp>
          <p:nvSpPr>
            <p:cNvPr id="49" name="Rectangle 48"/>
            <p:cNvSpPr/>
            <p:nvPr/>
          </p:nvSpPr>
          <p:spPr>
            <a:xfrm>
              <a:off x="3936898" y="2049076"/>
              <a:ext cx="295865" cy="298823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424067" y="2059748"/>
              <a:ext cx="295865" cy="298823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911236" y="2059748"/>
              <a:ext cx="295865" cy="298823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693127" y="2489626"/>
              <a:ext cx="295865" cy="298823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180296" y="2500298"/>
              <a:ext cx="295865" cy="298823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667465" y="2500298"/>
              <a:ext cx="295865" cy="298823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143063" y="2489626"/>
              <a:ext cx="295865" cy="298823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5400385" y="3090553"/>
            <a:ext cx="1565333" cy="599137"/>
            <a:chOff x="3693127" y="2049076"/>
            <a:chExt cx="1745801" cy="750045"/>
          </a:xfrm>
        </p:grpSpPr>
        <p:sp>
          <p:nvSpPr>
            <p:cNvPr id="57" name="Rectangle 56"/>
            <p:cNvSpPr/>
            <p:nvPr/>
          </p:nvSpPr>
          <p:spPr>
            <a:xfrm>
              <a:off x="3936898" y="2049076"/>
              <a:ext cx="295865" cy="298823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424067" y="2059748"/>
              <a:ext cx="295865" cy="298823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911236" y="2059748"/>
              <a:ext cx="295865" cy="298823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693127" y="2489626"/>
              <a:ext cx="295865" cy="298823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4180296" y="2500298"/>
              <a:ext cx="295865" cy="298823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4667465" y="2500298"/>
              <a:ext cx="295865" cy="298823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5143063" y="2489626"/>
              <a:ext cx="295865" cy="298823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772252" y="5009751"/>
            <a:ext cx="1565333" cy="599137"/>
            <a:chOff x="3693127" y="2049076"/>
            <a:chExt cx="1745801" cy="750045"/>
          </a:xfrm>
        </p:grpSpPr>
        <p:sp>
          <p:nvSpPr>
            <p:cNvPr id="65" name="Rectangle 64"/>
            <p:cNvSpPr/>
            <p:nvPr/>
          </p:nvSpPr>
          <p:spPr>
            <a:xfrm>
              <a:off x="3936898" y="2049076"/>
              <a:ext cx="295865" cy="298823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4424067" y="2059748"/>
              <a:ext cx="295865" cy="298823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4911236" y="2059748"/>
              <a:ext cx="295865" cy="298823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3693127" y="2489626"/>
              <a:ext cx="295865" cy="298823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180296" y="2500298"/>
              <a:ext cx="295865" cy="298823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4667465" y="2500298"/>
              <a:ext cx="295865" cy="298823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5143063" y="2489626"/>
              <a:ext cx="295865" cy="298823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3259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iley Face 6"/>
          <p:cNvSpPr/>
          <p:nvPr/>
        </p:nvSpPr>
        <p:spPr>
          <a:xfrm>
            <a:off x="4084831" y="749981"/>
            <a:ext cx="974338" cy="952500"/>
          </a:xfrm>
          <a:prstGeom prst="smileyFace">
            <a:avLst/>
          </a:prstGeom>
          <a:solidFill>
            <a:schemeClr val="accent2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miley Face 19"/>
          <p:cNvSpPr/>
          <p:nvPr/>
        </p:nvSpPr>
        <p:spPr>
          <a:xfrm>
            <a:off x="5677980" y="2013376"/>
            <a:ext cx="974338" cy="952500"/>
          </a:xfrm>
          <a:prstGeom prst="smileyFace">
            <a:avLst/>
          </a:prstGeom>
          <a:solidFill>
            <a:schemeClr val="accent2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miley Face 20"/>
          <p:cNvSpPr/>
          <p:nvPr/>
        </p:nvSpPr>
        <p:spPr>
          <a:xfrm>
            <a:off x="2479013" y="2013376"/>
            <a:ext cx="974338" cy="952500"/>
          </a:xfrm>
          <a:prstGeom prst="smileyFace">
            <a:avLst/>
          </a:prstGeom>
          <a:solidFill>
            <a:schemeClr val="accent2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miley Face 21"/>
          <p:cNvSpPr/>
          <p:nvPr/>
        </p:nvSpPr>
        <p:spPr>
          <a:xfrm>
            <a:off x="5059169" y="3927395"/>
            <a:ext cx="974338" cy="952500"/>
          </a:xfrm>
          <a:prstGeom prst="smileyFace">
            <a:avLst/>
          </a:prstGeom>
          <a:solidFill>
            <a:schemeClr val="accent2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miley Face 22"/>
          <p:cNvSpPr/>
          <p:nvPr/>
        </p:nvSpPr>
        <p:spPr>
          <a:xfrm>
            <a:off x="3110493" y="3927395"/>
            <a:ext cx="974338" cy="952500"/>
          </a:xfrm>
          <a:prstGeom prst="smileyFace">
            <a:avLst/>
          </a:prstGeom>
          <a:solidFill>
            <a:schemeClr val="accent2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7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8855E-6 -2.89481E-6 L -2.98855E-6 -0.09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479E-6 -2.89481E-6 L -0.00122 -0.092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463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29317E-6 L 0.04809 -0.380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-1904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29317E-6 L -0.04809 -0.380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3" y="-190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6364" y="241882"/>
            <a:ext cx="1154245" cy="698319"/>
          </a:xfrm>
          <a:prstGeom prst="rect">
            <a:avLst/>
          </a:prstGeom>
        </p:spPr>
      </p:pic>
      <p:sp>
        <p:nvSpPr>
          <p:cNvPr id="7" name="Smiley Face 6"/>
          <p:cNvSpPr/>
          <p:nvPr/>
        </p:nvSpPr>
        <p:spPr>
          <a:xfrm>
            <a:off x="4084831" y="749981"/>
            <a:ext cx="974338" cy="952500"/>
          </a:xfrm>
          <a:prstGeom prst="smileyFace">
            <a:avLst/>
          </a:prstGeom>
          <a:solidFill>
            <a:schemeClr val="bg2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miley Face 19"/>
          <p:cNvSpPr/>
          <p:nvPr/>
        </p:nvSpPr>
        <p:spPr>
          <a:xfrm>
            <a:off x="5670283" y="1479268"/>
            <a:ext cx="974338" cy="952500"/>
          </a:xfrm>
          <a:prstGeom prst="smileyFace">
            <a:avLst/>
          </a:prstGeom>
          <a:solidFill>
            <a:schemeClr val="accent2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miley Face 20"/>
          <p:cNvSpPr/>
          <p:nvPr/>
        </p:nvSpPr>
        <p:spPr>
          <a:xfrm>
            <a:off x="2486710" y="1479268"/>
            <a:ext cx="974338" cy="952500"/>
          </a:xfrm>
          <a:prstGeom prst="smileyFace">
            <a:avLst/>
          </a:prstGeom>
          <a:solidFill>
            <a:schemeClr val="accent2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miley Face 21"/>
          <p:cNvSpPr/>
          <p:nvPr/>
        </p:nvSpPr>
        <p:spPr>
          <a:xfrm>
            <a:off x="4620442" y="1752648"/>
            <a:ext cx="974338" cy="952500"/>
          </a:xfrm>
          <a:prstGeom prst="smileyFace">
            <a:avLst/>
          </a:prstGeom>
          <a:solidFill>
            <a:schemeClr val="accent2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miley Face 22"/>
          <p:cNvSpPr/>
          <p:nvPr/>
        </p:nvSpPr>
        <p:spPr>
          <a:xfrm>
            <a:off x="3556917" y="1752648"/>
            <a:ext cx="974338" cy="952500"/>
          </a:xfrm>
          <a:prstGeom prst="smileyFace">
            <a:avLst/>
          </a:prstGeom>
          <a:solidFill>
            <a:schemeClr val="accent2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34974" y="2859088"/>
            <a:ext cx="7883359" cy="2310838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dirty="0"/>
              <a:t>Philippians 1:1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Paul and Timothy, servants of </a:t>
            </a:r>
            <a:r>
              <a:rPr lang="en-US" sz="2800" dirty="0" err="1"/>
              <a:t>Chist</a:t>
            </a:r>
            <a:r>
              <a:rPr lang="en-US" sz="2800" dirty="0"/>
              <a:t> Jesus,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To all the saints in Christ Jesus who are at Philippi, with the </a:t>
            </a:r>
            <a:r>
              <a:rPr lang="en-US" sz="2800" b="1" dirty="0">
                <a:solidFill>
                  <a:srgbClr val="FFFF00"/>
                </a:solidFill>
              </a:rPr>
              <a:t>overseers</a:t>
            </a:r>
            <a:r>
              <a:rPr lang="en-US" sz="2800" dirty="0"/>
              <a:t> and </a:t>
            </a:r>
            <a:r>
              <a:rPr lang="en-US" sz="2800" b="1" dirty="0">
                <a:solidFill>
                  <a:srgbClr val="FFFF00"/>
                </a:solidFill>
              </a:rPr>
              <a:t>deacons</a:t>
            </a:r>
            <a:r>
              <a:rPr lang="en-US" sz="28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14860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6364" y="241882"/>
            <a:ext cx="1154245" cy="698319"/>
          </a:xfrm>
          <a:prstGeom prst="rect">
            <a:avLst/>
          </a:prstGeom>
        </p:spPr>
      </p:pic>
      <p:sp>
        <p:nvSpPr>
          <p:cNvPr id="7" name="Smiley Face 6"/>
          <p:cNvSpPr/>
          <p:nvPr/>
        </p:nvSpPr>
        <p:spPr>
          <a:xfrm>
            <a:off x="4084831" y="749981"/>
            <a:ext cx="974338" cy="952500"/>
          </a:xfrm>
          <a:prstGeom prst="smileyFace">
            <a:avLst/>
          </a:prstGeom>
          <a:solidFill>
            <a:schemeClr val="bg2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miley Face 19"/>
          <p:cNvSpPr/>
          <p:nvPr/>
        </p:nvSpPr>
        <p:spPr>
          <a:xfrm>
            <a:off x="5670283" y="1479268"/>
            <a:ext cx="974338" cy="952500"/>
          </a:xfrm>
          <a:prstGeom prst="smileyFace">
            <a:avLst/>
          </a:prstGeom>
          <a:solidFill>
            <a:schemeClr val="accent2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miley Face 20"/>
          <p:cNvSpPr/>
          <p:nvPr/>
        </p:nvSpPr>
        <p:spPr>
          <a:xfrm>
            <a:off x="2486710" y="1479268"/>
            <a:ext cx="974338" cy="952500"/>
          </a:xfrm>
          <a:prstGeom prst="smileyFace">
            <a:avLst/>
          </a:prstGeom>
          <a:solidFill>
            <a:schemeClr val="accent2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miley Face 21"/>
          <p:cNvSpPr/>
          <p:nvPr/>
        </p:nvSpPr>
        <p:spPr>
          <a:xfrm>
            <a:off x="4620442" y="1752648"/>
            <a:ext cx="974338" cy="952500"/>
          </a:xfrm>
          <a:prstGeom prst="smileyFace">
            <a:avLst/>
          </a:prstGeom>
          <a:solidFill>
            <a:schemeClr val="accent2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miley Face 22"/>
          <p:cNvSpPr/>
          <p:nvPr/>
        </p:nvSpPr>
        <p:spPr>
          <a:xfrm>
            <a:off x="3556917" y="1752648"/>
            <a:ext cx="974338" cy="952500"/>
          </a:xfrm>
          <a:prstGeom prst="smileyFace">
            <a:avLst/>
          </a:prstGeom>
          <a:solidFill>
            <a:schemeClr val="accent2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34974" y="2859088"/>
            <a:ext cx="7883359" cy="2310838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dirty="0" smtClean="0"/>
              <a:t>Acts 17:25-26</a:t>
            </a:r>
            <a:endParaRPr lang="en-US" sz="28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 smtClean="0"/>
              <a:t>When Peter entered, Cornelius met him and fell down at his feet and worshiped him. But Peter lifted him up, saying, “</a:t>
            </a:r>
            <a:r>
              <a:rPr lang="en-US" sz="2800" b="1" dirty="0" smtClean="0">
                <a:solidFill>
                  <a:srgbClr val="FFFF00"/>
                </a:solidFill>
              </a:rPr>
              <a:t>Stand up; I too am a man</a:t>
            </a:r>
            <a:r>
              <a:rPr lang="en-US" sz="2800" dirty="0" smtClean="0"/>
              <a:t>.”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4440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6364" y="241882"/>
            <a:ext cx="1154245" cy="698319"/>
          </a:xfrm>
          <a:prstGeom prst="rect">
            <a:avLst/>
          </a:prstGeom>
        </p:spPr>
      </p:pic>
      <p:sp>
        <p:nvSpPr>
          <p:cNvPr id="7" name="Smiley Face 6"/>
          <p:cNvSpPr/>
          <p:nvPr/>
        </p:nvSpPr>
        <p:spPr>
          <a:xfrm>
            <a:off x="4084831" y="749981"/>
            <a:ext cx="974338" cy="952500"/>
          </a:xfrm>
          <a:prstGeom prst="smileyFace">
            <a:avLst/>
          </a:prstGeom>
          <a:solidFill>
            <a:schemeClr val="bg2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miley Face 19"/>
          <p:cNvSpPr/>
          <p:nvPr/>
        </p:nvSpPr>
        <p:spPr>
          <a:xfrm>
            <a:off x="5670283" y="1479268"/>
            <a:ext cx="974338" cy="952500"/>
          </a:xfrm>
          <a:prstGeom prst="smileyFace">
            <a:avLst/>
          </a:prstGeom>
          <a:solidFill>
            <a:schemeClr val="accent2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miley Face 20"/>
          <p:cNvSpPr/>
          <p:nvPr/>
        </p:nvSpPr>
        <p:spPr>
          <a:xfrm>
            <a:off x="2486710" y="1479268"/>
            <a:ext cx="974338" cy="952500"/>
          </a:xfrm>
          <a:prstGeom prst="smileyFace">
            <a:avLst/>
          </a:prstGeom>
          <a:solidFill>
            <a:schemeClr val="accent2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miley Face 21"/>
          <p:cNvSpPr/>
          <p:nvPr/>
        </p:nvSpPr>
        <p:spPr>
          <a:xfrm>
            <a:off x="4620442" y="1752648"/>
            <a:ext cx="974338" cy="952500"/>
          </a:xfrm>
          <a:prstGeom prst="smileyFace">
            <a:avLst/>
          </a:prstGeom>
          <a:solidFill>
            <a:schemeClr val="accent2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miley Face 22"/>
          <p:cNvSpPr/>
          <p:nvPr/>
        </p:nvSpPr>
        <p:spPr>
          <a:xfrm>
            <a:off x="3556917" y="1752648"/>
            <a:ext cx="974338" cy="952500"/>
          </a:xfrm>
          <a:prstGeom prst="smileyFace">
            <a:avLst/>
          </a:prstGeom>
          <a:solidFill>
            <a:schemeClr val="accent2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34974" y="2859088"/>
            <a:ext cx="7883359" cy="2310838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dirty="0" smtClean="0"/>
              <a:t>1 Peter 5:1, 4</a:t>
            </a:r>
            <a:endParaRPr lang="en-US" sz="28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 smtClean="0"/>
              <a:t>So I exhort the elders among you, as a </a:t>
            </a:r>
            <a:r>
              <a:rPr lang="en-US" sz="2800" b="1" dirty="0" smtClean="0">
                <a:solidFill>
                  <a:srgbClr val="FFFF00"/>
                </a:solidFill>
              </a:rPr>
              <a:t>fellow elder</a:t>
            </a:r>
            <a:r>
              <a:rPr lang="en-US" sz="2800" dirty="0" smtClean="0"/>
              <a:t>…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 smtClean="0"/>
              <a:t>And when the </a:t>
            </a:r>
            <a:r>
              <a:rPr lang="en-US" sz="2800" b="1" dirty="0" smtClean="0">
                <a:solidFill>
                  <a:srgbClr val="FFFF00"/>
                </a:solidFill>
              </a:rPr>
              <a:t>chief Shepherd </a:t>
            </a:r>
            <a:r>
              <a:rPr lang="en-US" sz="2800" dirty="0" smtClean="0"/>
              <a:t>appears...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4612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6364" y="241882"/>
            <a:ext cx="1154245" cy="698319"/>
          </a:xfrm>
          <a:prstGeom prst="rect">
            <a:avLst/>
          </a:prstGeom>
        </p:spPr>
      </p:pic>
      <p:sp>
        <p:nvSpPr>
          <p:cNvPr id="7" name="Smiley Face 6"/>
          <p:cNvSpPr/>
          <p:nvPr/>
        </p:nvSpPr>
        <p:spPr>
          <a:xfrm>
            <a:off x="4084831" y="749981"/>
            <a:ext cx="974338" cy="952500"/>
          </a:xfrm>
          <a:prstGeom prst="smileyFace">
            <a:avLst/>
          </a:prstGeom>
          <a:solidFill>
            <a:schemeClr val="bg2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miley Face 19"/>
          <p:cNvSpPr/>
          <p:nvPr/>
        </p:nvSpPr>
        <p:spPr>
          <a:xfrm>
            <a:off x="5670283" y="1479268"/>
            <a:ext cx="974338" cy="952500"/>
          </a:xfrm>
          <a:prstGeom prst="smileyFace">
            <a:avLst/>
          </a:prstGeom>
          <a:solidFill>
            <a:schemeClr val="accent2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miley Face 20"/>
          <p:cNvSpPr/>
          <p:nvPr/>
        </p:nvSpPr>
        <p:spPr>
          <a:xfrm>
            <a:off x="2486710" y="1479268"/>
            <a:ext cx="974338" cy="952500"/>
          </a:xfrm>
          <a:prstGeom prst="smileyFace">
            <a:avLst/>
          </a:prstGeom>
          <a:solidFill>
            <a:schemeClr val="accent2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miley Face 21"/>
          <p:cNvSpPr/>
          <p:nvPr/>
        </p:nvSpPr>
        <p:spPr>
          <a:xfrm>
            <a:off x="4620442" y="1752648"/>
            <a:ext cx="974338" cy="952500"/>
          </a:xfrm>
          <a:prstGeom prst="smileyFace">
            <a:avLst/>
          </a:prstGeom>
          <a:solidFill>
            <a:schemeClr val="accent2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miley Face 22"/>
          <p:cNvSpPr/>
          <p:nvPr/>
        </p:nvSpPr>
        <p:spPr>
          <a:xfrm>
            <a:off x="3556917" y="1752648"/>
            <a:ext cx="974338" cy="952500"/>
          </a:xfrm>
          <a:prstGeom prst="smileyFace">
            <a:avLst/>
          </a:prstGeom>
          <a:solidFill>
            <a:schemeClr val="accent2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34974" y="2859088"/>
            <a:ext cx="7883359" cy="2310838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dirty="0" smtClean="0"/>
              <a:t>1 Peter 5:2</a:t>
            </a:r>
            <a:endParaRPr lang="en-US" sz="28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 smtClean="0"/>
              <a:t>…shepherd the flock of God that is </a:t>
            </a:r>
            <a:r>
              <a:rPr lang="en-US" sz="2800" b="1" dirty="0" smtClean="0">
                <a:solidFill>
                  <a:srgbClr val="FFFF00"/>
                </a:solidFill>
              </a:rPr>
              <a:t>among you</a:t>
            </a:r>
            <a:r>
              <a:rPr lang="en-US" sz="2800" dirty="0" smtClean="0"/>
              <a:t>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2331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6364" y="241882"/>
            <a:ext cx="1154245" cy="698319"/>
          </a:xfrm>
          <a:prstGeom prst="rect">
            <a:avLst/>
          </a:prstGeom>
        </p:spPr>
      </p:pic>
      <p:sp>
        <p:nvSpPr>
          <p:cNvPr id="7" name="Smiley Face 6"/>
          <p:cNvSpPr/>
          <p:nvPr/>
        </p:nvSpPr>
        <p:spPr>
          <a:xfrm>
            <a:off x="4084831" y="749981"/>
            <a:ext cx="974338" cy="952500"/>
          </a:xfrm>
          <a:prstGeom prst="smileyFace">
            <a:avLst/>
          </a:prstGeom>
          <a:solidFill>
            <a:schemeClr val="bg2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miley Face 19"/>
          <p:cNvSpPr/>
          <p:nvPr/>
        </p:nvSpPr>
        <p:spPr>
          <a:xfrm>
            <a:off x="5670283" y="1479268"/>
            <a:ext cx="974338" cy="952500"/>
          </a:xfrm>
          <a:prstGeom prst="smileyFace">
            <a:avLst/>
          </a:prstGeom>
          <a:solidFill>
            <a:schemeClr val="accent2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miley Face 20"/>
          <p:cNvSpPr/>
          <p:nvPr/>
        </p:nvSpPr>
        <p:spPr>
          <a:xfrm>
            <a:off x="2486710" y="1479268"/>
            <a:ext cx="974338" cy="952500"/>
          </a:xfrm>
          <a:prstGeom prst="smileyFace">
            <a:avLst/>
          </a:prstGeom>
          <a:solidFill>
            <a:schemeClr val="accent2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miley Face 21"/>
          <p:cNvSpPr/>
          <p:nvPr/>
        </p:nvSpPr>
        <p:spPr>
          <a:xfrm>
            <a:off x="4620442" y="1752648"/>
            <a:ext cx="974338" cy="952500"/>
          </a:xfrm>
          <a:prstGeom prst="smileyFace">
            <a:avLst/>
          </a:prstGeom>
          <a:solidFill>
            <a:schemeClr val="accent2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miley Face 22"/>
          <p:cNvSpPr/>
          <p:nvPr/>
        </p:nvSpPr>
        <p:spPr>
          <a:xfrm>
            <a:off x="3556917" y="1752648"/>
            <a:ext cx="974338" cy="952500"/>
          </a:xfrm>
          <a:prstGeom prst="smileyFace">
            <a:avLst/>
          </a:prstGeom>
          <a:solidFill>
            <a:schemeClr val="accent2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34974" y="2859088"/>
            <a:ext cx="7883359" cy="2310838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dirty="0" smtClean="0"/>
              <a:t>Hebrews 7:14</a:t>
            </a:r>
            <a:endParaRPr lang="en-US" sz="28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 smtClean="0"/>
              <a:t>For it is evident that our Lord was descended from Judah, and in connection with that tribe </a:t>
            </a:r>
            <a:r>
              <a:rPr lang="en-US" sz="2800" b="1" dirty="0" smtClean="0">
                <a:solidFill>
                  <a:srgbClr val="FFFF00"/>
                </a:solidFill>
              </a:rPr>
              <a:t>Moses said nothing about priests.</a:t>
            </a:r>
            <a:r>
              <a:rPr lang="en-US" sz="2800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3898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1201" b="59199"/>
          <a:stretch/>
        </p:blipFill>
        <p:spPr>
          <a:xfrm>
            <a:off x="0" y="419404"/>
            <a:ext cx="9144000" cy="169164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64445" y="2532905"/>
            <a:ext cx="8057444" cy="331492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4025" indent="-454025" algn="l">
              <a:spcBef>
                <a:spcPts val="1200"/>
              </a:spcBef>
              <a:buFont typeface="+mj-lt"/>
              <a:buAutoNum type="arabicPeriod"/>
            </a:pP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entury Gothic"/>
              </a:rPr>
              <a:t>Beware of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entury Gothic"/>
              </a:rPr>
              <a:t>self-appointed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entury Gothic"/>
              </a:rPr>
              <a:t>p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entury Gothic"/>
              </a:rPr>
              <a:t>opes 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entury Gothic"/>
              </a:rPr>
              <a:t>who seek to “protect” the church from error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entury Gothic"/>
              </a:rPr>
              <a:t>.</a:t>
            </a:r>
          </a:p>
          <a:p>
            <a:pPr marL="454025" indent="-454025" algn="l">
              <a:spcBef>
                <a:spcPts val="1200"/>
              </a:spcBef>
              <a:buFont typeface="+mj-lt"/>
              <a:buAutoNum type="arabicPeriod"/>
            </a:pP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entury Gothic"/>
              </a:rPr>
              <a:t>Beware of attempts to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entury Gothic"/>
              </a:rPr>
              <a:t>centralize funds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entury Gothic"/>
              </a:rPr>
              <a:t>. </a:t>
            </a:r>
            <a:endParaRPr lang="en-US" sz="32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8459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4C4C4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4C4C4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7900" y="897981"/>
            <a:ext cx="6222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Century Gothic"/>
                <a:cs typeface="Century Gothic"/>
              </a:rPr>
              <a:t>Shepherd the Flock of God</a:t>
            </a:r>
            <a:endParaRPr lang="en-US" sz="36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7900" y="1346972"/>
            <a:ext cx="6222154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00" dirty="0">
                <a:solidFill>
                  <a:schemeClr val="bg1"/>
                </a:solidFill>
                <a:latin typeface="Century Gothic"/>
                <a:cs typeface="Century Gothic"/>
              </a:rPr>
              <a:t>That Is Among </a:t>
            </a:r>
            <a:r>
              <a:rPr lang="en-US" sz="5300" dirty="0" smtClean="0">
                <a:solidFill>
                  <a:schemeClr val="bg1"/>
                </a:solidFill>
                <a:latin typeface="Century Gothic"/>
                <a:cs typeface="Century Gothic"/>
              </a:rPr>
              <a:t>You</a:t>
            </a:r>
            <a:endParaRPr lang="en-US" sz="53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9980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8534" y="580472"/>
            <a:ext cx="6659753" cy="2628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Century Gothic"/>
                <a:cs typeface="Century Gothic"/>
              </a:rPr>
              <a:t>New Testament organization</a:t>
            </a:r>
          </a:p>
          <a:p>
            <a:pPr marL="514350" indent="-514350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Century Gothic"/>
                <a:cs typeface="Century Gothic"/>
              </a:rPr>
              <a:t>Changes after 1</a:t>
            </a:r>
            <a:r>
              <a:rPr lang="en-US" sz="3200" baseline="30000" dirty="0" smtClean="0">
                <a:solidFill>
                  <a:schemeClr val="bg1"/>
                </a:solidFill>
                <a:latin typeface="Century Gothic"/>
                <a:cs typeface="Century Gothic"/>
              </a:rPr>
              <a:t>st</a:t>
            </a:r>
            <a:r>
              <a:rPr lang="en-US" sz="3200" dirty="0" smtClean="0">
                <a:solidFill>
                  <a:schemeClr val="bg1"/>
                </a:solidFill>
                <a:latin typeface="Century Gothic"/>
                <a:cs typeface="Century Gothic"/>
              </a:rPr>
              <a:t> century</a:t>
            </a:r>
          </a:p>
          <a:p>
            <a:pPr marL="514350" indent="-514350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Century Gothic"/>
                <a:cs typeface="Century Gothic"/>
              </a:rPr>
              <a:t>Primary issues</a:t>
            </a:r>
          </a:p>
          <a:p>
            <a:pPr marL="514350" indent="-514350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Century Gothic"/>
                <a:cs typeface="Century Gothic"/>
              </a:rPr>
              <a:t>Application</a:t>
            </a:r>
            <a:endParaRPr lang="en-US" sz="32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3659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974" y="572310"/>
            <a:ext cx="7883359" cy="4597616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 smtClean="0"/>
              <a:t>Acts 14:23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And when they had appointed </a:t>
            </a:r>
            <a:r>
              <a:rPr lang="en-US" b="1" dirty="0" smtClean="0">
                <a:solidFill>
                  <a:srgbClr val="FFFF00"/>
                </a:solidFill>
              </a:rPr>
              <a:t>elders</a:t>
            </a:r>
            <a:r>
              <a:rPr lang="en-US" dirty="0" smtClean="0"/>
              <a:t> for them in </a:t>
            </a:r>
            <a:r>
              <a:rPr lang="en-US" b="1" dirty="0" smtClean="0">
                <a:solidFill>
                  <a:srgbClr val="FFFF00"/>
                </a:solidFill>
              </a:rPr>
              <a:t>every</a:t>
            </a:r>
            <a:r>
              <a:rPr lang="en-US" dirty="0" smtClean="0"/>
              <a:t> church…</a:t>
            </a:r>
          </a:p>
        </p:txBody>
      </p:sp>
    </p:spTree>
    <p:extLst>
      <p:ext uri="{BB962C8B-B14F-4D97-AF65-F5344CB8AC3E}">
        <p14:creationId xmlns:p14="http://schemas.microsoft.com/office/powerpoint/2010/main" val="55516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974" y="572310"/>
            <a:ext cx="7883359" cy="4597616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 smtClean="0"/>
              <a:t>Ephesians 2:20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…built on the foundation of the </a:t>
            </a:r>
            <a:r>
              <a:rPr lang="en-US" b="1" dirty="0" smtClean="0">
                <a:solidFill>
                  <a:srgbClr val="FFFF00"/>
                </a:solidFill>
              </a:rPr>
              <a:t>apostles</a:t>
            </a:r>
            <a:r>
              <a:rPr lang="en-US" dirty="0" smtClean="0"/>
              <a:t> and prophets, </a:t>
            </a:r>
            <a:r>
              <a:rPr lang="en-US" b="1" dirty="0" smtClean="0">
                <a:solidFill>
                  <a:srgbClr val="FFFF00"/>
                </a:solidFill>
              </a:rPr>
              <a:t>Christ Jesus </a:t>
            </a:r>
            <a:r>
              <a:rPr lang="en-US" dirty="0" smtClean="0"/>
              <a:t>himself being the cornerstone…</a:t>
            </a:r>
          </a:p>
        </p:txBody>
      </p:sp>
    </p:spTree>
    <p:extLst>
      <p:ext uri="{BB962C8B-B14F-4D97-AF65-F5344CB8AC3E}">
        <p14:creationId xmlns:p14="http://schemas.microsoft.com/office/powerpoint/2010/main" val="353909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974" y="572310"/>
            <a:ext cx="7883359" cy="4597616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 smtClean="0"/>
              <a:t>Acts 20:17, 28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Now from Miletus he sent to Ephesus and called the </a:t>
            </a:r>
            <a:r>
              <a:rPr lang="en-US" b="1" dirty="0" smtClean="0">
                <a:solidFill>
                  <a:srgbClr val="FFFF00"/>
                </a:solidFill>
              </a:rPr>
              <a:t>elders</a:t>
            </a:r>
            <a:r>
              <a:rPr lang="en-US" dirty="0" smtClean="0"/>
              <a:t> of the church to come to him.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Pay careful attention to yourselves and to all the flock, in which the Holy Spirit has made you </a:t>
            </a:r>
            <a:r>
              <a:rPr lang="en-US" b="1" dirty="0" smtClean="0">
                <a:solidFill>
                  <a:srgbClr val="FFFF00"/>
                </a:solidFill>
              </a:rPr>
              <a:t>overseers</a:t>
            </a:r>
            <a:r>
              <a:rPr lang="en-US" dirty="0" smtClean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07072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974" y="572310"/>
            <a:ext cx="7883359" cy="4597616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 smtClean="0"/>
              <a:t>Titus 1:5, 7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This is why I left you in Crete, so that you might put what remained into order, and appoint </a:t>
            </a:r>
            <a:r>
              <a:rPr lang="en-US" b="1" dirty="0" smtClean="0">
                <a:solidFill>
                  <a:srgbClr val="FFFF00"/>
                </a:solidFill>
              </a:rPr>
              <a:t>elders</a:t>
            </a:r>
            <a:r>
              <a:rPr lang="en-US" dirty="0" smtClean="0"/>
              <a:t> in every town…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For an </a:t>
            </a:r>
            <a:r>
              <a:rPr lang="en-US" b="1" dirty="0" smtClean="0">
                <a:solidFill>
                  <a:srgbClr val="FFFF00"/>
                </a:solidFill>
              </a:rPr>
              <a:t>overseer</a:t>
            </a:r>
            <a:r>
              <a:rPr lang="en-US" dirty="0" smtClean="0"/>
              <a:t>, as God’s steward, must be above reproach. </a:t>
            </a:r>
          </a:p>
        </p:txBody>
      </p:sp>
    </p:spTree>
    <p:extLst>
      <p:ext uri="{BB962C8B-B14F-4D97-AF65-F5344CB8AC3E}">
        <p14:creationId xmlns:p14="http://schemas.microsoft.com/office/powerpoint/2010/main" val="131258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974" y="572310"/>
            <a:ext cx="7883359" cy="4597616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 smtClean="0"/>
              <a:t>Philippians 1:1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Paul and Timothy, servants of </a:t>
            </a:r>
            <a:r>
              <a:rPr lang="en-US" dirty="0" err="1" smtClean="0"/>
              <a:t>Chist</a:t>
            </a:r>
            <a:r>
              <a:rPr lang="en-US" dirty="0" smtClean="0"/>
              <a:t> Jesus,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To all the saints in Christ Jesus who are at Philippi, with the </a:t>
            </a:r>
            <a:r>
              <a:rPr lang="en-US" b="1" dirty="0" smtClean="0">
                <a:solidFill>
                  <a:srgbClr val="FFFF00"/>
                </a:solidFill>
              </a:rPr>
              <a:t>overseers</a:t>
            </a:r>
            <a:r>
              <a:rPr lang="en-US" dirty="0" smtClean="0"/>
              <a:t> and </a:t>
            </a:r>
            <a:r>
              <a:rPr lang="en-US" b="1" dirty="0" smtClean="0">
                <a:solidFill>
                  <a:srgbClr val="FFFF00"/>
                </a:solidFill>
              </a:rPr>
              <a:t>deacons</a:t>
            </a:r>
            <a:r>
              <a:rPr lang="en-US" dirty="0" smtClean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14982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miley Face 3"/>
          <p:cNvSpPr/>
          <p:nvPr/>
        </p:nvSpPr>
        <p:spPr>
          <a:xfrm>
            <a:off x="1696015" y="2382838"/>
            <a:ext cx="974338" cy="952500"/>
          </a:xfrm>
          <a:prstGeom prst="smileyF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miley Face 5"/>
          <p:cNvSpPr/>
          <p:nvPr/>
        </p:nvSpPr>
        <p:spPr>
          <a:xfrm>
            <a:off x="2889313" y="2382838"/>
            <a:ext cx="974338" cy="952500"/>
          </a:xfrm>
          <a:prstGeom prst="smileyFac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miley Face 6"/>
          <p:cNvSpPr/>
          <p:nvPr/>
        </p:nvSpPr>
        <p:spPr>
          <a:xfrm>
            <a:off x="4084831" y="2382838"/>
            <a:ext cx="974338" cy="952500"/>
          </a:xfrm>
          <a:prstGeom prst="smileyFac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miley Face 7"/>
          <p:cNvSpPr/>
          <p:nvPr/>
        </p:nvSpPr>
        <p:spPr>
          <a:xfrm>
            <a:off x="5278129" y="2382838"/>
            <a:ext cx="974338" cy="952500"/>
          </a:xfrm>
          <a:prstGeom prst="smileyFac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miley Face 8"/>
          <p:cNvSpPr/>
          <p:nvPr/>
        </p:nvSpPr>
        <p:spPr>
          <a:xfrm>
            <a:off x="6471427" y="2382838"/>
            <a:ext cx="974338" cy="952500"/>
          </a:xfrm>
          <a:prstGeom prst="smileyFac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miley Face 9"/>
          <p:cNvSpPr/>
          <p:nvPr/>
        </p:nvSpPr>
        <p:spPr>
          <a:xfrm>
            <a:off x="1208846" y="3608169"/>
            <a:ext cx="974338" cy="952500"/>
          </a:xfrm>
          <a:prstGeom prst="smileyFace">
            <a:avLst/>
          </a:prstGeom>
          <a:solidFill>
            <a:schemeClr val="accent3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2402144" y="3608169"/>
            <a:ext cx="974338" cy="952500"/>
          </a:xfrm>
          <a:prstGeom prst="smileyFace">
            <a:avLst/>
          </a:prstGeom>
          <a:solidFill>
            <a:schemeClr val="accent3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miley Face 11"/>
          <p:cNvSpPr/>
          <p:nvPr/>
        </p:nvSpPr>
        <p:spPr>
          <a:xfrm>
            <a:off x="3597662" y="3608169"/>
            <a:ext cx="974338" cy="952500"/>
          </a:xfrm>
          <a:prstGeom prst="smileyFace">
            <a:avLst/>
          </a:prstGeom>
          <a:solidFill>
            <a:schemeClr val="accent3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miley Face 12"/>
          <p:cNvSpPr/>
          <p:nvPr/>
        </p:nvSpPr>
        <p:spPr>
          <a:xfrm>
            <a:off x="4790960" y="3608169"/>
            <a:ext cx="974338" cy="952500"/>
          </a:xfrm>
          <a:prstGeom prst="smileyFace">
            <a:avLst/>
          </a:prstGeom>
          <a:solidFill>
            <a:schemeClr val="accent3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miley Face 13"/>
          <p:cNvSpPr/>
          <p:nvPr/>
        </p:nvSpPr>
        <p:spPr>
          <a:xfrm>
            <a:off x="5984258" y="3608169"/>
            <a:ext cx="974338" cy="952500"/>
          </a:xfrm>
          <a:prstGeom prst="smileyFace">
            <a:avLst/>
          </a:prstGeom>
          <a:solidFill>
            <a:schemeClr val="accent3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miley Face 14"/>
          <p:cNvSpPr/>
          <p:nvPr/>
        </p:nvSpPr>
        <p:spPr>
          <a:xfrm>
            <a:off x="7177556" y="3608169"/>
            <a:ext cx="974338" cy="952500"/>
          </a:xfrm>
          <a:prstGeom prst="smileyFace">
            <a:avLst/>
          </a:prstGeom>
          <a:solidFill>
            <a:schemeClr val="accent3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03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11309</TotalTime>
  <Words>353</Words>
  <Application>Microsoft Macintosh PowerPoint</Application>
  <PresentationFormat>On-screen Show (16:10)</PresentationFormat>
  <Paragraphs>37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Life Verse</dc:title>
  <dc:creator>David Maxson</dc:creator>
  <cp:lastModifiedBy>David Maxson</cp:lastModifiedBy>
  <cp:revision>99</cp:revision>
  <dcterms:created xsi:type="dcterms:W3CDTF">2015-08-21T17:51:49Z</dcterms:created>
  <dcterms:modified xsi:type="dcterms:W3CDTF">2015-10-25T13:37:04Z</dcterms:modified>
</cp:coreProperties>
</file>