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85" r:id="rId2"/>
    <p:sldId id="399" r:id="rId3"/>
    <p:sldId id="306" r:id="rId4"/>
    <p:sldId id="386" r:id="rId5"/>
    <p:sldId id="390" r:id="rId6"/>
    <p:sldId id="387" r:id="rId7"/>
    <p:sldId id="388" r:id="rId8"/>
    <p:sldId id="389" r:id="rId9"/>
    <p:sldId id="394" r:id="rId10"/>
    <p:sldId id="396" r:id="rId11"/>
    <p:sldId id="395" r:id="rId12"/>
    <p:sldId id="397" r:id="rId13"/>
    <p:sldId id="398" r:id="rId14"/>
    <p:sldId id="273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200" autoAdjust="0"/>
  </p:normalViewPr>
  <p:slideViewPr>
    <p:cSldViewPr snapToGrid="0" snapToObjects="1" showGuides="1">
      <p:cViewPr>
        <p:scale>
          <a:sx n="121" d="100"/>
          <a:sy n="121" d="100"/>
        </p:scale>
        <p:origin x="-80" y="-120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10F01-CF45-9F4A-AC18-EF5494C78937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E9D4F9C6-1DFD-A545-85EB-A5D4D1F0CE0C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dirty="0" smtClean="0"/>
            <a:t>Nero</a:t>
          </a:r>
        </a:p>
        <a:p>
          <a:pPr>
            <a:spcAft>
              <a:spcPts val="0"/>
            </a:spcAft>
          </a:pPr>
          <a:r>
            <a:rPr lang="en-US" dirty="0" smtClean="0"/>
            <a:t>(54-68)</a:t>
          </a:r>
          <a:endParaRPr lang="en-US" dirty="0"/>
        </a:p>
      </dgm:t>
    </dgm:pt>
    <dgm:pt modelId="{65A6FF81-D5BB-3148-BD67-9BEA02875BE6}" type="parTrans" cxnId="{59A8662E-9C56-E646-9955-1AFE756C5FD7}">
      <dgm:prSet/>
      <dgm:spPr/>
      <dgm:t>
        <a:bodyPr/>
        <a:lstStyle/>
        <a:p>
          <a:endParaRPr lang="en-US"/>
        </a:p>
      </dgm:t>
    </dgm:pt>
    <dgm:pt modelId="{00F4B25D-1EE5-534C-961E-35DC3D66A34D}" type="sibTrans" cxnId="{59A8662E-9C56-E646-9955-1AFE756C5FD7}">
      <dgm:prSet/>
      <dgm:spPr/>
      <dgm:t>
        <a:bodyPr/>
        <a:lstStyle/>
        <a:p>
          <a:endParaRPr lang="en-US"/>
        </a:p>
      </dgm:t>
    </dgm:pt>
    <dgm:pt modelId="{5F3606DF-E73B-184C-9EDF-EA1029D33A2C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dirty="0" smtClean="0"/>
            <a:t>Domitian</a:t>
          </a:r>
        </a:p>
        <a:p>
          <a:pPr>
            <a:spcAft>
              <a:spcPts val="0"/>
            </a:spcAft>
          </a:pPr>
          <a:r>
            <a:rPr lang="en-US" dirty="0" smtClean="0"/>
            <a:t>(81-96)</a:t>
          </a:r>
          <a:endParaRPr lang="en-US" dirty="0"/>
        </a:p>
      </dgm:t>
    </dgm:pt>
    <dgm:pt modelId="{5E081177-6691-7943-B709-FB47287FC3E5}" type="parTrans" cxnId="{E10AE731-8AC3-A348-A672-2131E47F512F}">
      <dgm:prSet/>
      <dgm:spPr/>
      <dgm:t>
        <a:bodyPr/>
        <a:lstStyle/>
        <a:p>
          <a:endParaRPr lang="en-US"/>
        </a:p>
      </dgm:t>
    </dgm:pt>
    <dgm:pt modelId="{A857CAAD-A929-C747-9F31-664FFA230D46}" type="sibTrans" cxnId="{E10AE731-8AC3-A348-A672-2131E47F512F}">
      <dgm:prSet/>
      <dgm:spPr/>
      <dgm:t>
        <a:bodyPr/>
        <a:lstStyle/>
        <a:p>
          <a:endParaRPr lang="en-US"/>
        </a:p>
      </dgm:t>
    </dgm:pt>
    <dgm:pt modelId="{CC8159C4-CF4F-1E4E-9833-298D506816C3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dirty="0" smtClean="0"/>
            <a:t>Trajan</a:t>
          </a:r>
        </a:p>
        <a:p>
          <a:pPr>
            <a:spcAft>
              <a:spcPts val="0"/>
            </a:spcAft>
          </a:pPr>
          <a:r>
            <a:rPr lang="en-US" dirty="0" smtClean="0"/>
            <a:t>(98-117)</a:t>
          </a:r>
          <a:endParaRPr lang="en-US" dirty="0"/>
        </a:p>
      </dgm:t>
    </dgm:pt>
    <dgm:pt modelId="{90A07282-2BA2-4F4A-AACE-710B2FBC41CE}" type="parTrans" cxnId="{A874BA56-0D76-224E-AEDF-5023CAE6A3C7}">
      <dgm:prSet/>
      <dgm:spPr/>
      <dgm:t>
        <a:bodyPr/>
        <a:lstStyle/>
        <a:p>
          <a:endParaRPr lang="en-US"/>
        </a:p>
      </dgm:t>
    </dgm:pt>
    <dgm:pt modelId="{02A2B3D0-E1FA-BA4A-AC78-E7B7890E79FD}" type="sibTrans" cxnId="{A874BA56-0D76-224E-AEDF-5023CAE6A3C7}">
      <dgm:prSet/>
      <dgm:spPr/>
      <dgm:t>
        <a:bodyPr/>
        <a:lstStyle/>
        <a:p>
          <a:endParaRPr lang="en-US"/>
        </a:p>
      </dgm:t>
    </dgm:pt>
    <dgm:pt modelId="{81C00890-EABD-5B49-9D0E-4AF03E93C82C}">
      <dgm:prSet/>
      <dgm:spPr/>
      <dgm:t>
        <a:bodyPr/>
        <a:lstStyle/>
        <a:p>
          <a:pPr>
            <a:spcAft>
              <a:spcPts val="0"/>
            </a:spcAft>
          </a:pPr>
          <a:r>
            <a:rPr lang="en-US" dirty="0" smtClean="0"/>
            <a:t>Marcus Aurelius</a:t>
          </a:r>
        </a:p>
        <a:p>
          <a:pPr>
            <a:spcAft>
              <a:spcPts val="0"/>
            </a:spcAft>
          </a:pPr>
          <a:r>
            <a:rPr lang="en-US" dirty="0" smtClean="0"/>
            <a:t>(161-180)</a:t>
          </a:r>
          <a:endParaRPr lang="en-US" dirty="0"/>
        </a:p>
      </dgm:t>
    </dgm:pt>
    <dgm:pt modelId="{34D24D2B-2290-DD4D-9868-577D179944E6}" type="parTrans" cxnId="{FAEDA8FC-384D-7243-AC31-DB5551316D44}">
      <dgm:prSet/>
      <dgm:spPr/>
      <dgm:t>
        <a:bodyPr/>
        <a:lstStyle/>
        <a:p>
          <a:endParaRPr lang="en-US"/>
        </a:p>
      </dgm:t>
    </dgm:pt>
    <dgm:pt modelId="{CA3C8362-A3F9-2E4B-9EB6-FE6B33C06F99}" type="sibTrans" cxnId="{FAEDA8FC-384D-7243-AC31-DB5551316D44}">
      <dgm:prSet/>
      <dgm:spPr/>
      <dgm:t>
        <a:bodyPr/>
        <a:lstStyle/>
        <a:p>
          <a:endParaRPr lang="en-US"/>
        </a:p>
      </dgm:t>
    </dgm:pt>
    <dgm:pt modelId="{763F96B7-A6A0-0144-A70A-4B4DA4FBE5FC}" type="pres">
      <dgm:prSet presAssocID="{51810F01-CF45-9F4A-AC18-EF5494C78937}" presName="Name0" presStyleCnt="0">
        <dgm:presLayoutVars>
          <dgm:dir/>
          <dgm:resizeHandles val="exact"/>
        </dgm:presLayoutVars>
      </dgm:prSet>
      <dgm:spPr/>
    </dgm:pt>
    <dgm:pt modelId="{F04CD031-7DD2-A644-8F82-E14303A536AE}" type="pres">
      <dgm:prSet presAssocID="{51810F01-CF45-9F4A-AC18-EF5494C78937}" presName="arrow" presStyleLbl="bgShp" presStyleIdx="0" presStyleCnt="1"/>
      <dgm:spPr/>
    </dgm:pt>
    <dgm:pt modelId="{1CD5077F-0AE0-9943-B550-44B2049A6CDB}" type="pres">
      <dgm:prSet presAssocID="{51810F01-CF45-9F4A-AC18-EF5494C78937}" presName="points" presStyleCnt="0"/>
      <dgm:spPr/>
    </dgm:pt>
    <dgm:pt modelId="{A33C4199-B988-C047-A7BF-B03AA64A966A}" type="pres">
      <dgm:prSet presAssocID="{E9D4F9C6-1DFD-A545-85EB-A5D4D1F0CE0C}" presName="compositeA" presStyleCnt="0"/>
      <dgm:spPr/>
    </dgm:pt>
    <dgm:pt modelId="{3DF01B90-C559-CD4A-AB53-C98B19D7EF45}" type="pres">
      <dgm:prSet presAssocID="{E9D4F9C6-1DFD-A545-85EB-A5D4D1F0CE0C}" presName="textA" presStyleLbl="revTx" presStyleIdx="0" presStyleCnt="4">
        <dgm:presLayoutVars>
          <dgm:bulletEnabled val="1"/>
        </dgm:presLayoutVars>
      </dgm:prSet>
      <dgm:spPr/>
    </dgm:pt>
    <dgm:pt modelId="{69E6D0DA-4C44-D143-86DB-522C378D257F}" type="pres">
      <dgm:prSet presAssocID="{E9D4F9C6-1DFD-A545-85EB-A5D4D1F0CE0C}" presName="circleA" presStyleLbl="node1" presStyleIdx="0" presStyleCnt="4"/>
      <dgm:spPr/>
    </dgm:pt>
    <dgm:pt modelId="{3074149C-5841-F648-9AA7-181A7EF74A1A}" type="pres">
      <dgm:prSet presAssocID="{E9D4F9C6-1DFD-A545-85EB-A5D4D1F0CE0C}" presName="spaceA" presStyleCnt="0"/>
      <dgm:spPr/>
    </dgm:pt>
    <dgm:pt modelId="{BE85E46E-EDBC-7146-934E-6F13AAFE080E}" type="pres">
      <dgm:prSet presAssocID="{00F4B25D-1EE5-534C-961E-35DC3D66A34D}" presName="space" presStyleCnt="0"/>
      <dgm:spPr/>
    </dgm:pt>
    <dgm:pt modelId="{787346EE-CACE-6B44-A52C-B8D2745284BE}" type="pres">
      <dgm:prSet presAssocID="{5F3606DF-E73B-184C-9EDF-EA1029D33A2C}" presName="compositeB" presStyleCnt="0"/>
      <dgm:spPr/>
    </dgm:pt>
    <dgm:pt modelId="{33810FA7-FD3E-8C4C-81D0-63E3F3F11F46}" type="pres">
      <dgm:prSet presAssocID="{5F3606DF-E73B-184C-9EDF-EA1029D33A2C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4E96D-D55A-4446-B5D6-7E0265FC8ED1}" type="pres">
      <dgm:prSet presAssocID="{5F3606DF-E73B-184C-9EDF-EA1029D33A2C}" presName="circleB" presStyleLbl="node1" presStyleIdx="1" presStyleCnt="4"/>
      <dgm:spPr/>
    </dgm:pt>
    <dgm:pt modelId="{B04F57E7-60D8-A04D-96CA-745392994896}" type="pres">
      <dgm:prSet presAssocID="{5F3606DF-E73B-184C-9EDF-EA1029D33A2C}" presName="spaceB" presStyleCnt="0"/>
      <dgm:spPr/>
    </dgm:pt>
    <dgm:pt modelId="{FDF152D7-E77B-6B49-B3B4-D6C2676AAA38}" type="pres">
      <dgm:prSet presAssocID="{A857CAAD-A929-C747-9F31-664FFA230D46}" presName="space" presStyleCnt="0"/>
      <dgm:spPr/>
    </dgm:pt>
    <dgm:pt modelId="{803BEEB1-7A3C-EF47-85DF-F6C1B63AA014}" type="pres">
      <dgm:prSet presAssocID="{CC8159C4-CF4F-1E4E-9833-298D506816C3}" presName="compositeA" presStyleCnt="0"/>
      <dgm:spPr/>
    </dgm:pt>
    <dgm:pt modelId="{8698ED61-C358-C844-9E07-CD628FA3577E}" type="pres">
      <dgm:prSet presAssocID="{CC8159C4-CF4F-1E4E-9833-298D506816C3}" presName="textA" presStyleLbl="revTx" presStyleIdx="2" presStyleCnt="4">
        <dgm:presLayoutVars>
          <dgm:bulletEnabled val="1"/>
        </dgm:presLayoutVars>
      </dgm:prSet>
      <dgm:spPr/>
    </dgm:pt>
    <dgm:pt modelId="{D237B61F-5E10-004F-8F03-72EC2F973FE2}" type="pres">
      <dgm:prSet presAssocID="{CC8159C4-CF4F-1E4E-9833-298D506816C3}" presName="circleA" presStyleLbl="node1" presStyleIdx="2" presStyleCnt="4"/>
      <dgm:spPr/>
    </dgm:pt>
    <dgm:pt modelId="{5108ECF9-4AF4-5843-8EC0-1A35F26875B9}" type="pres">
      <dgm:prSet presAssocID="{CC8159C4-CF4F-1E4E-9833-298D506816C3}" presName="spaceA" presStyleCnt="0"/>
      <dgm:spPr/>
    </dgm:pt>
    <dgm:pt modelId="{C13F5A13-DAC3-7E47-8467-6D29DDEBC164}" type="pres">
      <dgm:prSet presAssocID="{02A2B3D0-E1FA-BA4A-AC78-E7B7890E79FD}" presName="space" presStyleCnt="0"/>
      <dgm:spPr/>
    </dgm:pt>
    <dgm:pt modelId="{6FD05E61-6506-8A4A-8039-D5EB89C00F60}" type="pres">
      <dgm:prSet presAssocID="{81C00890-EABD-5B49-9D0E-4AF03E93C82C}" presName="compositeB" presStyleCnt="0"/>
      <dgm:spPr/>
    </dgm:pt>
    <dgm:pt modelId="{931DD02F-2CB5-1C40-B07C-D876351E3955}" type="pres">
      <dgm:prSet presAssocID="{81C00890-EABD-5B49-9D0E-4AF03E93C82C}" presName="textB" presStyleLbl="revTx" presStyleIdx="3" presStyleCnt="4">
        <dgm:presLayoutVars>
          <dgm:bulletEnabled val="1"/>
        </dgm:presLayoutVars>
      </dgm:prSet>
      <dgm:spPr/>
    </dgm:pt>
    <dgm:pt modelId="{9271A091-EA47-ED43-A2F5-E9B4BF19AE73}" type="pres">
      <dgm:prSet presAssocID="{81C00890-EABD-5B49-9D0E-4AF03E93C82C}" presName="circleB" presStyleLbl="node1" presStyleIdx="3" presStyleCnt="4"/>
      <dgm:spPr/>
    </dgm:pt>
    <dgm:pt modelId="{818098B0-B7C1-684B-8682-A8063E55D692}" type="pres">
      <dgm:prSet presAssocID="{81C00890-EABD-5B49-9D0E-4AF03E93C82C}" presName="spaceB" presStyleCnt="0"/>
      <dgm:spPr/>
    </dgm:pt>
  </dgm:ptLst>
  <dgm:cxnLst>
    <dgm:cxn modelId="{82850598-3256-2C4F-B57C-0BD65E03D98D}" type="presOf" srcId="{81C00890-EABD-5B49-9D0E-4AF03E93C82C}" destId="{931DD02F-2CB5-1C40-B07C-D876351E3955}" srcOrd="0" destOrd="0" presId="urn:microsoft.com/office/officeart/2005/8/layout/hProcess11"/>
    <dgm:cxn modelId="{FAEDA8FC-384D-7243-AC31-DB5551316D44}" srcId="{51810F01-CF45-9F4A-AC18-EF5494C78937}" destId="{81C00890-EABD-5B49-9D0E-4AF03E93C82C}" srcOrd="3" destOrd="0" parTransId="{34D24D2B-2290-DD4D-9868-577D179944E6}" sibTransId="{CA3C8362-A3F9-2E4B-9EB6-FE6B33C06F99}"/>
    <dgm:cxn modelId="{FDEA09B4-74D2-404F-97CA-D08595E78738}" type="presOf" srcId="{5F3606DF-E73B-184C-9EDF-EA1029D33A2C}" destId="{33810FA7-FD3E-8C4C-81D0-63E3F3F11F46}" srcOrd="0" destOrd="0" presId="urn:microsoft.com/office/officeart/2005/8/layout/hProcess11"/>
    <dgm:cxn modelId="{13036238-2924-E543-B3F3-E8FD35219F63}" type="presOf" srcId="{51810F01-CF45-9F4A-AC18-EF5494C78937}" destId="{763F96B7-A6A0-0144-A70A-4B4DA4FBE5FC}" srcOrd="0" destOrd="0" presId="urn:microsoft.com/office/officeart/2005/8/layout/hProcess11"/>
    <dgm:cxn modelId="{39F1F558-5DD3-3141-8109-7E2134701224}" type="presOf" srcId="{E9D4F9C6-1DFD-A545-85EB-A5D4D1F0CE0C}" destId="{3DF01B90-C559-CD4A-AB53-C98B19D7EF45}" srcOrd="0" destOrd="0" presId="urn:microsoft.com/office/officeart/2005/8/layout/hProcess11"/>
    <dgm:cxn modelId="{E10AE731-8AC3-A348-A672-2131E47F512F}" srcId="{51810F01-CF45-9F4A-AC18-EF5494C78937}" destId="{5F3606DF-E73B-184C-9EDF-EA1029D33A2C}" srcOrd="1" destOrd="0" parTransId="{5E081177-6691-7943-B709-FB47287FC3E5}" sibTransId="{A857CAAD-A929-C747-9F31-664FFA230D46}"/>
    <dgm:cxn modelId="{A874BA56-0D76-224E-AEDF-5023CAE6A3C7}" srcId="{51810F01-CF45-9F4A-AC18-EF5494C78937}" destId="{CC8159C4-CF4F-1E4E-9833-298D506816C3}" srcOrd="2" destOrd="0" parTransId="{90A07282-2BA2-4F4A-AACE-710B2FBC41CE}" sibTransId="{02A2B3D0-E1FA-BA4A-AC78-E7B7890E79FD}"/>
    <dgm:cxn modelId="{59A8662E-9C56-E646-9955-1AFE756C5FD7}" srcId="{51810F01-CF45-9F4A-AC18-EF5494C78937}" destId="{E9D4F9C6-1DFD-A545-85EB-A5D4D1F0CE0C}" srcOrd="0" destOrd="0" parTransId="{65A6FF81-D5BB-3148-BD67-9BEA02875BE6}" sibTransId="{00F4B25D-1EE5-534C-961E-35DC3D66A34D}"/>
    <dgm:cxn modelId="{C7F95001-18D6-C840-8999-0213EAC236A2}" type="presOf" srcId="{CC8159C4-CF4F-1E4E-9833-298D506816C3}" destId="{8698ED61-C358-C844-9E07-CD628FA3577E}" srcOrd="0" destOrd="0" presId="urn:microsoft.com/office/officeart/2005/8/layout/hProcess11"/>
    <dgm:cxn modelId="{83DD6106-35F9-A54F-A2F1-99C5E2749C6C}" type="presParOf" srcId="{763F96B7-A6A0-0144-A70A-4B4DA4FBE5FC}" destId="{F04CD031-7DD2-A644-8F82-E14303A536AE}" srcOrd="0" destOrd="0" presId="urn:microsoft.com/office/officeart/2005/8/layout/hProcess11"/>
    <dgm:cxn modelId="{6F788766-0E45-5042-B032-63913D19C47B}" type="presParOf" srcId="{763F96B7-A6A0-0144-A70A-4B4DA4FBE5FC}" destId="{1CD5077F-0AE0-9943-B550-44B2049A6CDB}" srcOrd="1" destOrd="0" presId="urn:microsoft.com/office/officeart/2005/8/layout/hProcess11"/>
    <dgm:cxn modelId="{9CDAD8AB-D8A8-734D-B4ED-76D9189810CC}" type="presParOf" srcId="{1CD5077F-0AE0-9943-B550-44B2049A6CDB}" destId="{A33C4199-B988-C047-A7BF-B03AA64A966A}" srcOrd="0" destOrd="0" presId="urn:microsoft.com/office/officeart/2005/8/layout/hProcess11"/>
    <dgm:cxn modelId="{D2DE4BCB-7EE4-1848-8A55-3C4D5FC3D8AE}" type="presParOf" srcId="{A33C4199-B988-C047-A7BF-B03AA64A966A}" destId="{3DF01B90-C559-CD4A-AB53-C98B19D7EF45}" srcOrd="0" destOrd="0" presId="urn:microsoft.com/office/officeart/2005/8/layout/hProcess11"/>
    <dgm:cxn modelId="{090E757E-DA20-B24B-B920-7B4EBDEF0C8E}" type="presParOf" srcId="{A33C4199-B988-C047-A7BF-B03AA64A966A}" destId="{69E6D0DA-4C44-D143-86DB-522C378D257F}" srcOrd="1" destOrd="0" presId="urn:microsoft.com/office/officeart/2005/8/layout/hProcess11"/>
    <dgm:cxn modelId="{2D9924A3-DC51-174E-B35B-066C9AFF5906}" type="presParOf" srcId="{A33C4199-B988-C047-A7BF-B03AA64A966A}" destId="{3074149C-5841-F648-9AA7-181A7EF74A1A}" srcOrd="2" destOrd="0" presId="urn:microsoft.com/office/officeart/2005/8/layout/hProcess11"/>
    <dgm:cxn modelId="{C7C44D22-0AC8-FB46-8A5C-98E58D09DA3E}" type="presParOf" srcId="{1CD5077F-0AE0-9943-B550-44B2049A6CDB}" destId="{BE85E46E-EDBC-7146-934E-6F13AAFE080E}" srcOrd="1" destOrd="0" presId="urn:microsoft.com/office/officeart/2005/8/layout/hProcess11"/>
    <dgm:cxn modelId="{65B93D9E-6237-B54C-A865-A9DBE6FB305C}" type="presParOf" srcId="{1CD5077F-0AE0-9943-B550-44B2049A6CDB}" destId="{787346EE-CACE-6B44-A52C-B8D2745284BE}" srcOrd="2" destOrd="0" presId="urn:microsoft.com/office/officeart/2005/8/layout/hProcess11"/>
    <dgm:cxn modelId="{8FDF5B0C-0AAE-4648-802D-B66F1BB4561D}" type="presParOf" srcId="{787346EE-CACE-6B44-A52C-B8D2745284BE}" destId="{33810FA7-FD3E-8C4C-81D0-63E3F3F11F46}" srcOrd="0" destOrd="0" presId="urn:microsoft.com/office/officeart/2005/8/layout/hProcess11"/>
    <dgm:cxn modelId="{CADC50C2-9B6F-6749-94D1-E15540AC9DE1}" type="presParOf" srcId="{787346EE-CACE-6B44-A52C-B8D2745284BE}" destId="{31D4E96D-D55A-4446-B5D6-7E0265FC8ED1}" srcOrd="1" destOrd="0" presId="urn:microsoft.com/office/officeart/2005/8/layout/hProcess11"/>
    <dgm:cxn modelId="{9E419FD4-380F-D14E-8FDC-0713B8A36B53}" type="presParOf" srcId="{787346EE-CACE-6B44-A52C-B8D2745284BE}" destId="{B04F57E7-60D8-A04D-96CA-745392994896}" srcOrd="2" destOrd="0" presId="urn:microsoft.com/office/officeart/2005/8/layout/hProcess11"/>
    <dgm:cxn modelId="{2F135EB8-2EF4-454E-BE66-B041B6691373}" type="presParOf" srcId="{1CD5077F-0AE0-9943-B550-44B2049A6CDB}" destId="{FDF152D7-E77B-6B49-B3B4-D6C2676AAA38}" srcOrd="3" destOrd="0" presId="urn:microsoft.com/office/officeart/2005/8/layout/hProcess11"/>
    <dgm:cxn modelId="{34A8318F-D013-7645-A14D-F301502721BB}" type="presParOf" srcId="{1CD5077F-0AE0-9943-B550-44B2049A6CDB}" destId="{803BEEB1-7A3C-EF47-85DF-F6C1B63AA014}" srcOrd="4" destOrd="0" presId="urn:microsoft.com/office/officeart/2005/8/layout/hProcess11"/>
    <dgm:cxn modelId="{CC403024-F0E8-D049-88C9-9623EB9C1069}" type="presParOf" srcId="{803BEEB1-7A3C-EF47-85DF-F6C1B63AA014}" destId="{8698ED61-C358-C844-9E07-CD628FA3577E}" srcOrd="0" destOrd="0" presId="urn:microsoft.com/office/officeart/2005/8/layout/hProcess11"/>
    <dgm:cxn modelId="{AF523763-4F96-4340-BBB9-F970EDCAE68B}" type="presParOf" srcId="{803BEEB1-7A3C-EF47-85DF-F6C1B63AA014}" destId="{D237B61F-5E10-004F-8F03-72EC2F973FE2}" srcOrd="1" destOrd="0" presId="urn:microsoft.com/office/officeart/2005/8/layout/hProcess11"/>
    <dgm:cxn modelId="{1D6106B1-3874-2941-8DF4-CD555DF13333}" type="presParOf" srcId="{803BEEB1-7A3C-EF47-85DF-F6C1B63AA014}" destId="{5108ECF9-4AF4-5843-8EC0-1A35F26875B9}" srcOrd="2" destOrd="0" presId="urn:microsoft.com/office/officeart/2005/8/layout/hProcess11"/>
    <dgm:cxn modelId="{7B43CBD6-62F2-B944-9B86-6744E4DF3B01}" type="presParOf" srcId="{1CD5077F-0AE0-9943-B550-44B2049A6CDB}" destId="{C13F5A13-DAC3-7E47-8467-6D29DDEBC164}" srcOrd="5" destOrd="0" presId="urn:microsoft.com/office/officeart/2005/8/layout/hProcess11"/>
    <dgm:cxn modelId="{C9B8F821-4D08-0646-B411-4379E9D88653}" type="presParOf" srcId="{1CD5077F-0AE0-9943-B550-44B2049A6CDB}" destId="{6FD05E61-6506-8A4A-8039-D5EB89C00F60}" srcOrd="6" destOrd="0" presId="urn:microsoft.com/office/officeart/2005/8/layout/hProcess11"/>
    <dgm:cxn modelId="{F568BF78-614E-CE43-B658-A4D532C9E00B}" type="presParOf" srcId="{6FD05E61-6506-8A4A-8039-D5EB89C00F60}" destId="{931DD02F-2CB5-1C40-B07C-D876351E3955}" srcOrd="0" destOrd="0" presId="urn:microsoft.com/office/officeart/2005/8/layout/hProcess11"/>
    <dgm:cxn modelId="{9EE8BF6D-0858-944E-BBB9-8A975A3503E1}" type="presParOf" srcId="{6FD05E61-6506-8A4A-8039-D5EB89C00F60}" destId="{9271A091-EA47-ED43-A2F5-E9B4BF19AE73}" srcOrd="1" destOrd="0" presId="urn:microsoft.com/office/officeart/2005/8/layout/hProcess11"/>
    <dgm:cxn modelId="{9789F8F7-54B9-FC40-8028-28B0EA6B48F7}" type="presParOf" srcId="{6FD05E61-6506-8A4A-8039-D5EB89C00F60}" destId="{818098B0-B7C1-684B-8682-A8063E55D69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CD031-7DD2-A644-8F82-E14303A536AE}">
      <dsp:nvSpPr>
        <dsp:cNvPr id="0" name=""/>
        <dsp:cNvSpPr/>
      </dsp:nvSpPr>
      <dsp:spPr>
        <a:xfrm>
          <a:off x="0" y="959899"/>
          <a:ext cx="8238784" cy="12798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F01B90-C559-CD4A-AB53-C98B19D7EF45}">
      <dsp:nvSpPr>
        <dsp:cNvPr id="0" name=""/>
        <dsp:cNvSpPr/>
      </dsp:nvSpPr>
      <dsp:spPr>
        <a:xfrm>
          <a:off x="3711" y="0"/>
          <a:ext cx="1784935" cy="1279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Nero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(54-68)</a:t>
          </a:r>
          <a:endParaRPr lang="en-US" sz="2300" kern="1200" dirty="0"/>
        </a:p>
      </dsp:txBody>
      <dsp:txXfrm>
        <a:off x="3711" y="0"/>
        <a:ext cx="1784935" cy="1279866"/>
      </dsp:txXfrm>
    </dsp:sp>
    <dsp:sp modelId="{69E6D0DA-4C44-D143-86DB-522C378D257F}">
      <dsp:nvSpPr>
        <dsp:cNvPr id="0" name=""/>
        <dsp:cNvSpPr/>
      </dsp:nvSpPr>
      <dsp:spPr>
        <a:xfrm>
          <a:off x="736195" y="1439849"/>
          <a:ext cx="319966" cy="3199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810FA7-FD3E-8C4C-81D0-63E3F3F11F46}">
      <dsp:nvSpPr>
        <dsp:cNvPr id="0" name=""/>
        <dsp:cNvSpPr/>
      </dsp:nvSpPr>
      <dsp:spPr>
        <a:xfrm>
          <a:off x="1877893" y="1919798"/>
          <a:ext cx="1784935" cy="1279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Domitian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(81-96)</a:t>
          </a:r>
          <a:endParaRPr lang="en-US" sz="2300" kern="1200" dirty="0"/>
        </a:p>
      </dsp:txBody>
      <dsp:txXfrm>
        <a:off x="1877893" y="1919798"/>
        <a:ext cx="1784935" cy="1279866"/>
      </dsp:txXfrm>
    </dsp:sp>
    <dsp:sp modelId="{31D4E96D-D55A-4446-B5D6-7E0265FC8ED1}">
      <dsp:nvSpPr>
        <dsp:cNvPr id="0" name=""/>
        <dsp:cNvSpPr/>
      </dsp:nvSpPr>
      <dsp:spPr>
        <a:xfrm>
          <a:off x="2610378" y="1439849"/>
          <a:ext cx="319966" cy="3199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98ED61-C358-C844-9E07-CD628FA3577E}">
      <dsp:nvSpPr>
        <dsp:cNvPr id="0" name=""/>
        <dsp:cNvSpPr/>
      </dsp:nvSpPr>
      <dsp:spPr>
        <a:xfrm>
          <a:off x="3752076" y="0"/>
          <a:ext cx="1784935" cy="1279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b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Trajan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(98-117)</a:t>
          </a:r>
          <a:endParaRPr lang="en-US" sz="2300" kern="1200" dirty="0"/>
        </a:p>
      </dsp:txBody>
      <dsp:txXfrm>
        <a:off x="3752076" y="0"/>
        <a:ext cx="1784935" cy="1279866"/>
      </dsp:txXfrm>
    </dsp:sp>
    <dsp:sp modelId="{D237B61F-5E10-004F-8F03-72EC2F973FE2}">
      <dsp:nvSpPr>
        <dsp:cNvPr id="0" name=""/>
        <dsp:cNvSpPr/>
      </dsp:nvSpPr>
      <dsp:spPr>
        <a:xfrm>
          <a:off x="4484560" y="1439849"/>
          <a:ext cx="319966" cy="3199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1DD02F-2CB5-1C40-B07C-D876351E3955}">
      <dsp:nvSpPr>
        <dsp:cNvPr id="0" name=""/>
        <dsp:cNvSpPr/>
      </dsp:nvSpPr>
      <dsp:spPr>
        <a:xfrm>
          <a:off x="5626258" y="1919798"/>
          <a:ext cx="1784935" cy="1279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Marcus Aurelius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300" kern="1200" dirty="0" smtClean="0"/>
            <a:t>(161-180)</a:t>
          </a:r>
          <a:endParaRPr lang="en-US" sz="2300" kern="1200" dirty="0"/>
        </a:p>
      </dsp:txBody>
      <dsp:txXfrm>
        <a:off x="5626258" y="1919798"/>
        <a:ext cx="1784935" cy="1279866"/>
      </dsp:txXfrm>
    </dsp:sp>
    <dsp:sp modelId="{9271A091-EA47-ED43-A2F5-E9B4BF19AE73}">
      <dsp:nvSpPr>
        <dsp:cNvPr id="0" name=""/>
        <dsp:cNvSpPr/>
      </dsp:nvSpPr>
      <dsp:spPr>
        <a:xfrm>
          <a:off x="6358743" y="1439849"/>
          <a:ext cx="319966" cy="3199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A7E46-2C81-5A4E-8E2F-AFEC36A67105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C9139-292D-8E4A-A162-6E8D5B36A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254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67362"/>
            <a:ext cx="9143999" cy="83099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  </a:t>
            </a:r>
            <a:r>
              <a:rPr lang="en-US" sz="4800" dirty="0" smtClean="0">
                <a:latin typeface="Century Gothic"/>
                <a:cs typeface="Century Gothic"/>
              </a:rPr>
              <a:t>Welcome to Northwood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513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57" y="1208316"/>
            <a:ext cx="4936816" cy="3301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650" y="1398561"/>
            <a:ext cx="3452942" cy="289822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>
              <a:lnSpc>
                <a:spcPts val="5520"/>
              </a:lnSpc>
              <a:buFont typeface="Arial"/>
              <a:buChar char="•"/>
            </a:pPr>
            <a:r>
              <a:rPr lang="en-US" sz="3600" dirty="0" smtClean="0"/>
              <a:t>Divorce</a:t>
            </a:r>
          </a:p>
          <a:p>
            <a:pPr marL="285750" indent="-285750">
              <a:lnSpc>
                <a:spcPts val="5520"/>
              </a:lnSpc>
              <a:buFont typeface="Arial"/>
              <a:buChar char="•"/>
            </a:pPr>
            <a:r>
              <a:rPr lang="en-US" sz="3600" dirty="0" smtClean="0"/>
              <a:t>Abortion</a:t>
            </a:r>
          </a:p>
          <a:p>
            <a:pPr marL="285750" indent="-285750">
              <a:lnSpc>
                <a:spcPts val="5520"/>
              </a:lnSpc>
              <a:buFont typeface="Arial"/>
              <a:buChar char="•"/>
            </a:pPr>
            <a:r>
              <a:rPr lang="en-US" sz="3600" dirty="0" smtClean="0"/>
              <a:t>Modesty</a:t>
            </a:r>
          </a:p>
          <a:p>
            <a:pPr marL="285750" indent="-285750">
              <a:lnSpc>
                <a:spcPts val="5520"/>
              </a:lnSpc>
              <a:buFont typeface="Arial"/>
              <a:buChar char="•"/>
            </a:pPr>
            <a:r>
              <a:rPr lang="en-US" sz="3600" dirty="0" smtClean="0"/>
              <a:t>Entertainment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84" y="1313468"/>
            <a:ext cx="4107689" cy="3080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82644"/>
            <a:ext cx="4227072" cy="335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257" y="571234"/>
            <a:ext cx="4915823" cy="29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2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57375"/>
            <a:ext cx="7772400" cy="11350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mission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29867"/>
            <a:ext cx="7772400" cy="12501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“As you have sent me into the world, so I have sent them into the world.” John 17:18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035" y="1442163"/>
            <a:ext cx="5667440" cy="281102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4000" dirty="0" smtClean="0"/>
              <a:t>Private conversation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4000" dirty="0" smtClean="0"/>
              <a:t>Godly living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4000" dirty="0" smtClean="0"/>
              <a:t>Martyrdom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9414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5" y="756496"/>
            <a:ext cx="3681871" cy="420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885" y="379836"/>
            <a:ext cx="3724698" cy="49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6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64445" y="2532905"/>
            <a:ext cx="8057444" cy="33149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We need 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leaders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entury Gothic"/>
              </a:rPr>
              <a:t> who are willing to sacrifice all to follow Christ.</a:t>
            </a:r>
          </a:p>
          <a:p>
            <a:pPr marL="454025" indent="-454025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We need 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parents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Century Gothic"/>
              </a:rPr>
              <a:t> who are willing to let their children suffer. </a:t>
            </a:r>
            <a:endParaRPr lang="en-US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6300" b="22326"/>
          <a:stretch/>
        </p:blipFill>
        <p:spPr>
          <a:xfrm>
            <a:off x="0" y="419724"/>
            <a:ext cx="9144000" cy="16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68355"/>
            <a:ext cx="9144001" cy="42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08491"/>
            <a:ext cx="9144000" cy="106182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bIns="0" rtlCol="0" anchor="ctr" anchorCtr="1">
            <a:spAutoFit/>
          </a:bodyPr>
          <a:lstStyle/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7200" spc="-150" dirty="0" smtClean="0">
                <a:latin typeface="Century Gothic"/>
                <a:cs typeface="Century Gothic"/>
              </a:rPr>
              <a:t>Not of This World</a:t>
            </a:r>
            <a:endParaRPr lang="en-US" sz="7200" spc="-15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980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795" y="536863"/>
            <a:ext cx="5688434" cy="342247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tIns="0" bIns="365760" rtlCol="0" anchor="t" anchorCtr="0">
            <a:spAutoFit/>
          </a:bodyPr>
          <a:lstStyle/>
          <a:p>
            <a:pPr marL="859536" indent="-493776">
              <a:lnSpc>
                <a:spcPct val="140000"/>
              </a:lnSpc>
              <a:buFont typeface="Arial"/>
              <a:buChar char="•"/>
            </a:pPr>
            <a:r>
              <a:rPr lang="en-US" sz="4800" spc="-150" dirty="0" smtClean="0">
                <a:latin typeface="Century Gothic"/>
                <a:cs typeface="Century Gothic"/>
              </a:rPr>
              <a:t>Rejection</a:t>
            </a:r>
          </a:p>
          <a:p>
            <a:pPr marL="859536" indent="-493776">
              <a:lnSpc>
                <a:spcPct val="140000"/>
              </a:lnSpc>
              <a:buFont typeface="Arial"/>
              <a:buChar char="•"/>
            </a:pPr>
            <a:r>
              <a:rPr lang="en-US" sz="4800" spc="-150" dirty="0" smtClean="0">
                <a:latin typeface="Century Gothic"/>
                <a:cs typeface="Century Gothic"/>
              </a:rPr>
              <a:t>Sanctification</a:t>
            </a:r>
          </a:p>
          <a:p>
            <a:pPr marL="859536" indent="-493776">
              <a:lnSpc>
                <a:spcPct val="140000"/>
              </a:lnSpc>
              <a:buFont typeface="Arial"/>
              <a:buChar char="•"/>
            </a:pPr>
            <a:r>
              <a:rPr lang="en-US" sz="4800" spc="-150" dirty="0" smtClean="0">
                <a:latin typeface="Century Gothic"/>
                <a:cs typeface="Century Gothic"/>
              </a:rPr>
              <a:t>Mission</a:t>
            </a:r>
            <a:endParaRPr lang="en-US" sz="4800" spc="-15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867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57375"/>
            <a:ext cx="7772400" cy="11350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Rejection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29867"/>
            <a:ext cx="7772400" cy="12501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“The world has hated them because they are not of the world.” John 17:14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4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50635346"/>
              </p:ext>
            </p:extLst>
          </p:nvPr>
        </p:nvGraphicFramePr>
        <p:xfrm>
          <a:off x="482782" y="2389383"/>
          <a:ext cx="8238784" cy="3199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861" b="29323"/>
          <a:stretch/>
        </p:blipFill>
        <p:spPr>
          <a:xfrm>
            <a:off x="1532308" y="398843"/>
            <a:ext cx="6079383" cy="2279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7398" y="136448"/>
            <a:ext cx="3229203" cy="2949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585" y="136448"/>
            <a:ext cx="4816829" cy="26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3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4CD031-7DD2-A644-8F82-E14303A53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04CD031-7DD2-A644-8F82-E14303A536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E6D0DA-4C44-D143-86DB-522C378D2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69E6D0DA-4C44-D143-86DB-522C378D2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F01B90-C559-CD4A-AB53-C98B19D7E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3DF01B90-C559-CD4A-AB53-C98B19D7EF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4E96D-D55A-4446-B5D6-7E0265FC8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31D4E96D-D55A-4446-B5D6-7E0265FC8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810FA7-FD3E-8C4C-81D0-63E3F3F11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3810FA7-FD3E-8C4C-81D0-63E3F3F11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37B61F-5E10-004F-8F03-72EC2F973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D237B61F-5E10-004F-8F03-72EC2F973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98ED61-C358-C844-9E07-CD628FA35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8698ED61-C358-C844-9E07-CD628FA35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71A091-EA47-ED43-A2F5-E9B4BF19A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9271A091-EA47-ED43-A2F5-E9B4BF19AE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1DD02F-2CB5-1C40-B07C-D876351E3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931DD02F-2CB5-1C40-B07C-D876351E3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John 17:14</a:t>
            </a:r>
            <a:endParaRPr lang="en-US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“The world has hated them because they are not of the world.”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194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74" y="572310"/>
            <a:ext cx="7883359" cy="4597616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John 17:14</a:t>
            </a:r>
            <a:endParaRPr lang="en-US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“The world has hated them </a:t>
            </a:r>
            <a:r>
              <a:rPr lang="en-US" b="1" u="sng" dirty="0" smtClean="0">
                <a:solidFill>
                  <a:srgbClr val="FFFF00"/>
                </a:solidFill>
              </a:rPr>
              <a:t>because they are not of the world</a:t>
            </a:r>
            <a:r>
              <a:rPr lang="en-US" dirty="0" smtClean="0"/>
              <a:t>.”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896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57375"/>
            <a:ext cx="7772400" cy="113506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sanctification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29867"/>
            <a:ext cx="7772400" cy="12501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“Sanctify them in the truth; your word is truth.” John 17:17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14160</TotalTime>
  <Words>171</Words>
  <Application>Microsoft Macintosh PowerPoint</Application>
  <PresentationFormat>On-screen Show (16:10)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Black</vt:lpstr>
      <vt:lpstr>PowerPoint Presentation</vt:lpstr>
      <vt:lpstr>PowerPoint Presentation</vt:lpstr>
      <vt:lpstr>PowerPoint Presentation</vt:lpstr>
      <vt:lpstr>PowerPoint Presentation</vt:lpstr>
      <vt:lpstr>Rejection</vt:lpstr>
      <vt:lpstr>PowerPoint Presentation</vt:lpstr>
      <vt:lpstr>PowerPoint Presentation</vt:lpstr>
      <vt:lpstr>PowerPoint Presentation</vt:lpstr>
      <vt:lpstr>sanctification</vt:lpstr>
      <vt:lpstr>PowerPoint Presentation</vt:lpstr>
      <vt:lpstr>mission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 Verse</dc:title>
  <dc:creator>David Maxson</dc:creator>
  <cp:lastModifiedBy>David Maxson</cp:lastModifiedBy>
  <cp:revision>126</cp:revision>
  <dcterms:created xsi:type="dcterms:W3CDTF">2015-08-21T17:51:49Z</dcterms:created>
  <dcterms:modified xsi:type="dcterms:W3CDTF">2015-11-01T13:52:25Z</dcterms:modified>
</cp:coreProperties>
</file>