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85" r:id="rId2"/>
    <p:sldId id="457" r:id="rId3"/>
    <p:sldId id="480" r:id="rId4"/>
    <p:sldId id="487" r:id="rId5"/>
    <p:sldId id="495" r:id="rId6"/>
    <p:sldId id="496" r:id="rId7"/>
    <p:sldId id="497" r:id="rId8"/>
    <p:sldId id="475" r:id="rId9"/>
    <p:sldId id="477" r:id="rId10"/>
    <p:sldId id="476" r:id="rId11"/>
    <p:sldId id="388" r:id="rId12"/>
    <p:sldId id="461" r:id="rId13"/>
    <p:sldId id="458" r:id="rId14"/>
    <p:sldId id="462" r:id="rId15"/>
    <p:sldId id="463" r:id="rId16"/>
    <p:sldId id="464" r:id="rId17"/>
    <p:sldId id="465" r:id="rId18"/>
    <p:sldId id="459" r:id="rId19"/>
    <p:sldId id="466" r:id="rId20"/>
    <p:sldId id="467" r:id="rId21"/>
    <p:sldId id="478" r:id="rId22"/>
    <p:sldId id="469" r:id="rId23"/>
    <p:sldId id="470" r:id="rId24"/>
    <p:sldId id="471" r:id="rId25"/>
    <p:sldId id="472" r:id="rId26"/>
    <p:sldId id="482" r:id="rId27"/>
    <p:sldId id="483" r:id="rId28"/>
    <p:sldId id="481" r:id="rId29"/>
    <p:sldId id="473" r:id="rId30"/>
    <p:sldId id="474" r:id="rId31"/>
    <p:sldId id="479" r:id="rId3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" autoAdjust="0"/>
    <p:restoredTop sz="98200" autoAdjust="0"/>
  </p:normalViewPr>
  <p:slideViewPr>
    <p:cSldViewPr snapToGrid="0" snapToObjects="1" showGuides="1">
      <p:cViewPr>
        <p:scale>
          <a:sx n="125" d="100"/>
          <a:sy n="125" d="100"/>
        </p:scale>
        <p:origin x="-72" y="-72"/>
      </p:cViewPr>
      <p:guideLst>
        <p:guide orient="horz" pos="17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A7E46-2C81-5A4E-8E2F-AFEC36A67105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601" b="12463"/>
          <a:stretch/>
        </p:blipFill>
        <p:spPr>
          <a:xfrm>
            <a:off x="-21963" y="0"/>
            <a:ext cx="916596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158" y="3590025"/>
            <a:ext cx="7115640" cy="65659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 anchor="b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Welcome to Northwood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1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my brother and fellow worker and fellow soldier, and your messenger and minister to my need, </a:t>
            </a:r>
            <a:r>
              <a:rPr lang="en-US" b="1" dirty="0">
                <a:solidFill>
                  <a:srgbClr val="000000"/>
                </a:solidFill>
              </a:rPr>
              <a:t>26 </a:t>
            </a:r>
            <a:r>
              <a:rPr lang="en-US" dirty="0">
                <a:solidFill>
                  <a:srgbClr val="000000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b="1" u="sng" dirty="0" err="1">
                <a:solidFill>
                  <a:srgbClr val="FFFF00"/>
                </a:solidFill>
              </a:rPr>
              <a:t>Epaphroditus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my brother and fellow worker and fellow soldier, and your messenger and minister to my need, </a:t>
            </a:r>
            <a:r>
              <a:rPr lang="en-US" b="1" dirty="0">
                <a:solidFill>
                  <a:srgbClr val="000000"/>
                </a:solidFill>
              </a:rPr>
              <a:t>26 </a:t>
            </a:r>
            <a:r>
              <a:rPr lang="en-US" dirty="0">
                <a:solidFill>
                  <a:srgbClr val="000000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1759" y="3342105"/>
            <a:ext cx="5346882" cy="1069477"/>
            <a:chOff x="1634484" y="1293519"/>
            <a:chExt cx="5867682" cy="2542101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1634484" y="1293519"/>
              <a:ext cx="5867682" cy="2198982"/>
            </a:xfrm>
            <a:prstGeom prst="wedgeRoundRectCallout">
              <a:avLst>
                <a:gd name="adj1" fmla="val -33796"/>
                <a:gd name="adj2" fmla="val -114462"/>
                <a:gd name="adj3" fmla="val 16667"/>
              </a:avLst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93768" y="1641810"/>
              <a:ext cx="5570171" cy="2193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“A favorite of Aphrodite”</a:t>
              </a:r>
              <a:endPara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1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brother</a:t>
            </a:r>
            <a:r>
              <a:rPr lang="en-US" dirty="0"/>
              <a:t> and fellow worker and fellow soldier, and your messenger and minister to my need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26 </a:t>
            </a:r>
            <a:r>
              <a:rPr lang="en-US" dirty="0">
                <a:solidFill>
                  <a:schemeClr val="bg1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brother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worker</a:t>
            </a:r>
            <a:r>
              <a:rPr lang="en-US" dirty="0"/>
              <a:t> and fellow soldier, and your messenger and minister to my need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26 </a:t>
            </a:r>
            <a:r>
              <a:rPr lang="en-US" dirty="0">
                <a:solidFill>
                  <a:schemeClr val="bg1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brother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worker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soldier</a:t>
            </a:r>
            <a:r>
              <a:rPr lang="en-US" dirty="0"/>
              <a:t>, and your messenger and minister to my need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26 </a:t>
            </a:r>
            <a:r>
              <a:rPr lang="en-US" dirty="0">
                <a:solidFill>
                  <a:schemeClr val="bg1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brother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worker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soldier</a:t>
            </a:r>
            <a:r>
              <a:rPr lang="en-US" dirty="0"/>
              <a:t>, and </a:t>
            </a:r>
            <a:r>
              <a:rPr lang="en-US" b="1" u="sng" dirty="0">
                <a:solidFill>
                  <a:srgbClr val="FFFF00"/>
                </a:solidFill>
              </a:rPr>
              <a:t>your messenger</a:t>
            </a:r>
            <a:r>
              <a:rPr lang="en-US" dirty="0"/>
              <a:t> and minister to my need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26 </a:t>
            </a:r>
            <a:r>
              <a:rPr lang="en-US" dirty="0">
                <a:solidFill>
                  <a:schemeClr val="bg1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25 </a:t>
            </a:r>
            <a:r>
              <a:rPr lang="en-US" dirty="0"/>
              <a:t>I have thought it necessary to send to you </a:t>
            </a:r>
            <a:r>
              <a:rPr lang="en-US" dirty="0" err="1"/>
              <a:t>Epaphroditus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brother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worker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fellow soldier</a:t>
            </a:r>
            <a:r>
              <a:rPr lang="en-US" dirty="0"/>
              <a:t>, and </a:t>
            </a:r>
            <a:r>
              <a:rPr lang="en-US" b="1" u="sng" dirty="0">
                <a:solidFill>
                  <a:srgbClr val="FFFF00"/>
                </a:solidFill>
              </a:rPr>
              <a:t>your messenger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minister to my need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26 </a:t>
            </a:r>
            <a:r>
              <a:rPr lang="en-US" dirty="0">
                <a:solidFill>
                  <a:schemeClr val="bg1"/>
                </a:solidFill>
              </a:rPr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25 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 have thought it necessary to send to you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Epaphroditus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my brother and fellow worker and fellow soldier, and your messenger and minister to my need, </a:t>
            </a:r>
            <a:r>
              <a:rPr lang="en-US" b="1" dirty="0"/>
              <a:t>26 </a:t>
            </a:r>
            <a:r>
              <a:rPr lang="en-US" dirty="0"/>
              <a:t>for he has been longing for you all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25 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 have thought it necessary to send to you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Epaphroditus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my brother and fellow worker and fellow soldier, and your messenger and minister to my need, </a:t>
            </a:r>
            <a:r>
              <a:rPr lang="en-US" b="1" dirty="0"/>
              <a:t>26 </a:t>
            </a:r>
            <a:r>
              <a:rPr lang="en-US" dirty="0"/>
              <a:t>for </a:t>
            </a:r>
            <a:r>
              <a:rPr lang="en-US" b="1" u="sng" dirty="0">
                <a:solidFill>
                  <a:srgbClr val="FFFF00"/>
                </a:solidFill>
              </a:rPr>
              <a:t>he has been longing for you all</a:t>
            </a:r>
            <a:r>
              <a:rPr lang="en-US" dirty="0"/>
              <a:t> and has been distressed because you heard that he was ill.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4429" y="553856"/>
            <a:ext cx="6495141" cy="1946687"/>
          </a:xfrm>
          <a:prstGeom prst="rect">
            <a:avLst/>
          </a:prstGeom>
          <a:noFill/>
        </p:spPr>
        <p:txBody>
          <a:bodyPr wrap="square" bIns="0" rtlCol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6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Epaphroditus</a:t>
            </a:r>
            <a:endParaRPr lang="en-US" sz="6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90000"/>
              </a:lnSpc>
              <a:spcBef>
                <a:spcPts val="2400"/>
              </a:spcBef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Reckless Love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48537" y="1603860"/>
            <a:ext cx="5442559" cy="16711"/>
          </a:xfrm>
          <a:prstGeom prst="line">
            <a:avLst/>
          </a:prstGeom>
          <a:ln w="1270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27 </a:t>
            </a:r>
            <a:r>
              <a:rPr lang="en-US" dirty="0"/>
              <a:t>Indeed he was ill, near to death. But God had mercy on him, and not only on him but </a:t>
            </a:r>
            <a:r>
              <a:rPr lang="en-US" dirty="0" smtClean="0"/>
              <a:t> on </a:t>
            </a:r>
            <a:r>
              <a:rPr lang="en-US" dirty="0"/>
              <a:t>me also, lest I should have sorrow upon sorrow</a:t>
            </a:r>
            <a:r>
              <a:rPr lang="en-US" dirty="0" smtClean="0"/>
              <a:t>. </a:t>
            </a:r>
            <a:r>
              <a:rPr lang="en-US" b="1" dirty="0">
                <a:solidFill>
                  <a:schemeClr val="bg1"/>
                </a:solidFill>
              </a:rPr>
              <a:t>28 </a:t>
            </a:r>
            <a:r>
              <a:rPr lang="en-US" dirty="0">
                <a:solidFill>
                  <a:schemeClr val="bg1"/>
                </a:solidFill>
              </a:rPr>
              <a:t>I am the more eager to send him, therefore, that you may rejoice at seeing him again, and that I may be less anxious.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27 </a:t>
            </a:r>
            <a:r>
              <a:rPr lang="en-US" dirty="0"/>
              <a:t>Indeed he was ill, near to death. But </a:t>
            </a:r>
            <a:r>
              <a:rPr lang="en-US" b="1" u="sng" dirty="0">
                <a:solidFill>
                  <a:srgbClr val="FFFF00"/>
                </a:solidFill>
              </a:rPr>
              <a:t>God had mercy on him</a:t>
            </a:r>
            <a:r>
              <a:rPr lang="en-US" dirty="0"/>
              <a:t>, and not only on him but on me also, lest I should have sorrow upon sorrow</a:t>
            </a:r>
            <a:r>
              <a:rPr lang="en-US" dirty="0" smtClean="0"/>
              <a:t>. </a:t>
            </a:r>
            <a:r>
              <a:rPr lang="en-US" b="1" dirty="0">
                <a:solidFill>
                  <a:schemeClr val="bg1"/>
                </a:solidFill>
              </a:rPr>
              <a:t>28 </a:t>
            </a:r>
            <a:r>
              <a:rPr lang="en-US" dirty="0">
                <a:solidFill>
                  <a:schemeClr val="bg1"/>
                </a:solidFill>
              </a:rPr>
              <a:t>I am the more eager to send him, therefore, that you may rejoice at seeing him again, and that I may be less anxious.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27 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Indeed he was ill, near to death. But God had mercy on him, and not only on him but on me also, lest I should have sorrow upon sorrow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. </a:t>
            </a:r>
            <a:r>
              <a:rPr lang="en-US" b="1" dirty="0"/>
              <a:t>28 </a:t>
            </a:r>
            <a:r>
              <a:rPr lang="en-US" dirty="0"/>
              <a:t>I am the more eager to send him, therefore, that you may rejoice at seeing him again, and that I may be less anxious.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27 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Indeed he was ill, near to death. But God had mercy on him, and not only on him but on me also, lest I should have sorrow upon sorrow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. </a:t>
            </a:r>
            <a:r>
              <a:rPr lang="en-US" b="1" dirty="0"/>
              <a:t>28 </a:t>
            </a:r>
            <a:r>
              <a:rPr lang="en-US" dirty="0"/>
              <a:t>I am the more eager to send him, therefore, that </a:t>
            </a:r>
            <a:r>
              <a:rPr lang="en-US" b="1" u="sng" dirty="0">
                <a:solidFill>
                  <a:srgbClr val="FFFF00"/>
                </a:solidFill>
              </a:rPr>
              <a:t>you may rejoice</a:t>
            </a:r>
            <a:r>
              <a:rPr lang="en-US" dirty="0"/>
              <a:t> at seeing him again, and that I may be less anxious.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27 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Indeed he was ill, near to death. But God had mercy on him, and not only on him but on me also, lest I should have sorrow upon sorrow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. </a:t>
            </a:r>
            <a:r>
              <a:rPr lang="en-US" b="1" dirty="0"/>
              <a:t>28 </a:t>
            </a:r>
            <a:r>
              <a:rPr lang="en-US" dirty="0"/>
              <a:t>I am the more eager to send him, therefore, that </a:t>
            </a:r>
            <a:r>
              <a:rPr lang="en-US" b="1" u="sng" dirty="0">
                <a:solidFill>
                  <a:srgbClr val="FFFF00"/>
                </a:solidFill>
              </a:rPr>
              <a:t>you may rejoice</a:t>
            </a:r>
            <a:r>
              <a:rPr lang="en-US" dirty="0"/>
              <a:t> at seeing him again, and that </a:t>
            </a:r>
            <a:r>
              <a:rPr lang="en-US" b="1" u="sng" dirty="0">
                <a:solidFill>
                  <a:srgbClr val="FFFF00"/>
                </a:solidFill>
              </a:rPr>
              <a:t>I may be less anxious</a:t>
            </a:r>
            <a:r>
              <a:rPr lang="en-US" dirty="0"/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17</a:t>
            </a:r>
            <a:r>
              <a:rPr lang="en-US" b="1" dirty="0"/>
              <a:t> </a:t>
            </a:r>
            <a:r>
              <a:rPr lang="en-US" dirty="0" smtClean="0"/>
              <a:t>Not that I seek the gift, but I seek the fruit that increases to your credit. </a:t>
            </a:r>
            <a:r>
              <a:rPr lang="en-US" b="1" dirty="0" smtClean="0"/>
              <a:t>18</a:t>
            </a:r>
            <a:r>
              <a:rPr lang="en-US" b="1" dirty="0"/>
              <a:t> </a:t>
            </a:r>
            <a:r>
              <a:rPr lang="en-US" dirty="0" smtClean="0"/>
              <a:t>I have received full payment, and more. I am well supplied, having received from </a:t>
            </a:r>
            <a:r>
              <a:rPr lang="en-US" dirty="0" err="1" smtClean="0"/>
              <a:t>Epaphroditus</a:t>
            </a:r>
            <a:r>
              <a:rPr lang="en-US" dirty="0" smtClean="0"/>
              <a:t> the gifts you sent, a fragrant offering, a sacrifice acceptable and pleasing to God.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17</a:t>
            </a:r>
            <a:r>
              <a:rPr lang="en-US" b="1" dirty="0"/>
              <a:t> </a:t>
            </a:r>
            <a:r>
              <a:rPr lang="en-US" dirty="0" smtClean="0"/>
              <a:t>Not that I seek the gift, but I seek </a:t>
            </a:r>
            <a:r>
              <a:rPr lang="en-US" b="1" u="sng" dirty="0" smtClean="0">
                <a:solidFill>
                  <a:srgbClr val="FFFF00"/>
                </a:solidFill>
              </a:rPr>
              <a:t>the fruit that increases to your credit.</a:t>
            </a:r>
            <a:r>
              <a:rPr lang="en-US" dirty="0" smtClean="0"/>
              <a:t> </a:t>
            </a:r>
            <a:r>
              <a:rPr lang="en-US" b="1" dirty="0" smtClean="0"/>
              <a:t>18</a:t>
            </a:r>
            <a:r>
              <a:rPr lang="en-US" b="1" dirty="0"/>
              <a:t> </a:t>
            </a:r>
            <a:r>
              <a:rPr lang="en-US" dirty="0" smtClean="0"/>
              <a:t>I have received full payment, and more. I am well supplied, having received from </a:t>
            </a:r>
            <a:r>
              <a:rPr lang="en-US" dirty="0" err="1" smtClean="0"/>
              <a:t>Epaphroditus</a:t>
            </a:r>
            <a:r>
              <a:rPr lang="en-US" dirty="0" smtClean="0"/>
              <a:t> the gifts you sent, a fragrant offering, a sacrifice acceptable and pleasing to God.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17</a:t>
            </a:r>
            <a:r>
              <a:rPr lang="en-US" b="1" dirty="0"/>
              <a:t> </a:t>
            </a:r>
            <a:r>
              <a:rPr lang="en-US" dirty="0" smtClean="0"/>
              <a:t>Not that I seek the gift, but I seek </a:t>
            </a:r>
            <a:r>
              <a:rPr lang="en-US" b="1" u="sng" dirty="0" smtClean="0">
                <a:solidFill>
                  <a:srgbClr val="FFFF00"/>
                </a:solidFill>
              </a:rPr>
              <a:t>the fruit that increases to your credit.</a:t>
            </a:r>
            <a:r>
              <a:rPr lang="en-US" dirty="0" smtClean="0"/>
              <a:t> </a:t>
            </a:r>
            <a:r>
              <a:rPr lang="en-US" b="1" dirty="0" smtClean="0"/>
              <a:t>18</a:t>
            </a:r>
            <a:r>
              <a:rPr lang="en-US" b="1" dirty="0"/>
              <a:t> </a:t>
            </a:r>
            <a:r>
              <a:rPr lang="en-US" dirty="0" smtClean="0"/>
              <a:t>I have received full payment, and more. I am well supplied, having received from </a:t>
            </a:r>
            <a:r>
              <a:rPr lang="en-US" dirty="0" err="1" smtClean="0"/>
              <a:t>Epaphroditus</a:t>
            </a:r>
            <a:r>
              <a:rPr lang="en-US" dirty="0" smtClean="0"/>
              <a:t> the gifts you sent, </a:t>
            </a:r>
            <a:r>
              <a:rPr lang="en-US" b="1" u="sng" dirty="0" smtClean="0">
                <a:solidFill>
                  <a:srgbClr val="FFFF00"/>
                </a:solidFill>
              </a:rPr>
              <a:t>a fragrant offering, a sacrifice acceptable and pleasing to God.</a:t>
            </a:r>
          </a:p>
        </p:txBody>
      </p:sp>
    </p:spTree>
    <p:extLst>
      <p:ext uri="{BB962C8B-B14F-4D97-AF65-F5344CB8AC3E}">
        <p14:creationId xmlns:p14="http://schemas.microsoft.com/office/powerpoint/2010/main" val="35745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29 </a:t>
            </a:r>
            <a:r>
              <a:rPr lang="en-US" dirty="0"/>
              <a:t>So receive him in the Lord with all joy, and honor such men, </a:t>
            </a:r>
            <a:r>
              <a:rPr lang="en-US" b="1" dirty="0"/>
              <a:t>30 </a:t>
            </a:r>
            <a:r>
              <a:rPr lang="en-US" dirty="0"/>
              <a:t>for he nearly died for the work of Christ, risking his life to complete what was lacking in your service to me.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29 </a:t>
            </a:r>
            <a:r>
              <a:rPr lang="en-US" dirty="0"/>
              <a:t>So </a:t>
            </a:r>
            <a:r>
              <a:rPr lang="en-US" b="1" u="sng" dirty="0">
                <a:solidFill>
                  <a:srgbClr val="FFFF00"/>
                </a:solidFill>
              </a:rPr>
              <a:t>receive him</a:t>
            </a:r>
            <a:r>
              <a:rPr lang="en-US" dirty="0"/>
              <a:t> in the Lord with all joy, and honor such men, </a:t>
            </a:r>
            <a:r>
              <a:rPr lang="en-US" b="1" dirty="0"/>
              <a:t>30 </a:t>
            </a:r>
            <a:r>
              <a:rPr lang="en-US" dirty="0"/>
              <a:t>for he nearly died for the work of Christ, risking his life to complete what was lacking in your service to me.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400" y="0"/>
            <a:ext cx="8572500" cy="5715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4429" y="798757"/>
            <a:ext cx="6495141" cy="4085734"/>
          </a:xfrm>
          <a:prstGeom prst="rect">
            <a:avLst/>
          </a:prstGeom>
          <a:noFill/>
        </p:spPr>
        <p:txBody>
          <a:bodyPr wrap="square" bIns="0" rtlCol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ts val="3000"/>
              </a:spcBef>
            </a:pPr>
            <a:r>
              <a:rPr 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Five exalted titles</a:t>
            </a:r>
          </a:p>
          <a:p>
            <a:pPr algn="ctr">
              <a:lnSpc>
                <a:spcPct val="90000"/>
              </a:lnSpc>
              <a:spcBef>
                <a:spcPts val="3000"/>
              </a:spcBef>
            </a:pPr>
            <a:r>
              <a:rPr 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An example of true selflessness</a:t>
            </a:r>
          </a:p>
          <a:p>
            <a:pPr algn="ctr">
              <a:lnSpc>
                <a:spcPct val="90000"/>
              </a:lnSpc>
              <a:spcBef>
                <a:spcPts val="3000"/>
              </a:spcBef>
            </a:pPr>
            <a:r>
              <a:rPr 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How to receive a gift</a:t>
            </a:r>
          </a:p>
          <a:p>
            <a:pPr algn="ctr">
              <a:lnSpc>
                <a:spcPct val="90000"/>
              </a:lnSpc>
              <a:spcBef>
                <a:spcPts val="3000"/>
              </a:spcBef>
            </a:pPr>
            <a:r>
              <a:rPr 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The appropriate response to humble servants</a:t>
            </a:r>
          </a:p>
          <a:p>
            <a:pPr algn="ctr">
              <a:lnSpc>
                <a:spcPct val="90000"/>
              </a:lnSpc>
              <a:spcBef>
                <a:spcPts val="3000"/>
              </a:spcBef>
            </a:pPr>
            <a:r>
              <a:rPr lang="en-US" sz="3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How to give a gift</a:t>
            </a:r>
          </a:p>
        </p:txBody>
      </p:sp>
    </p:spTree>
    <p:extLst>
      <p:ext uri="{BB962C8B-B14F-4D97-AF65-F5344CB8AC3E}">
        <p14:creationId xmlns:p14="http://schemas.microsoft.com/office/powerpoint/2010/main" val="41440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29 </a:t>
            </a:r>
            <a:r>
              <a:rPr lang="en-US" dirty="0"/>
              <a:t>So </a:t>
            </a:r>
            <a:r>
              <a:rPr lang="en-US" b="1" u="sng" dirty="0">
                <a:solidFill>
                  <a:srgbClr val="FFFF00"/>
                </a:solidFill>
              </a:rPr>
              <a:t>receive him</a:t>
            </a:r>
            <a:r>
              <a:rPr lang="en-US" dirty="0"/>
              <a:t> in the Lord with all joy, and </a:t>
            </a:r>
            <a:r>
              <a:rPr lang="en-US" b="1" u="sng" dirty="0">
                <a:solidFill>
                  <a:srgbClr val="FFFF00"/>
                </a:solidFill>
              </a:rPr>
              <a:t>honor such men</a:t>
            </a:r>
            <a:r>
              <a:rPr lang="en-US" dirty="0"/>
              <a:t>, </a:t>
            </a:r>
            <a:r>
              <a:rPr lang="en-US" b="1" dirty="0"/>
              <a:t>30 </a:t>
            </a:r>
            <a:r>
              <a:rPr lang="en-US" dirty="0"/>
              <a:t>for he nearly died for the work of Christ, risking his life to complete what was lacking in your service to me.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9399" y="2205788"/>
            <a:ext cx="1904826" cy="467896"/>
          </a:xfrm>
          <a:prstGeom prst="roundRect">
            <a:avLst/>
          </a:prstGeom>
          <a:noFill/>
          <a:ln w="571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14225" y="2205788"/>
            <a:ext cx="1904826" cy="467896"/>
          </a:xfrm>
          <a:prstGeom prst="roundRect">
            <a:avLst/>
          </a:prstGeom>
          <a:noFill/>
          <a:ln w="571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41327" y="3162297"/>
            <a:ext cx="2439480" cy="467896"/>
          </a:xfrm>
          <a:prstGeom prst="roundRect">
            <a:avLst/>
          </a:prstGeom>
          <a:noFill/>
          <a:ln w="5715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081" b="33571"/>
          <a:stretch/>
        </p:blipFill>
        <p:spPr>
          <a:xfrm>
            <a:off x="0" y="268500"/>
            <a:ext cx="9144000" cy="1911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501" y="2670750"/>
            <a:ext cx="7302131" cy="243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latin typeface="Century Gothic"/>
                <a:cs typeface="Century Gothic"/>
              </a:rPr>
              <a:t>Give a gift that is costly,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latin typeface="Century Gothic"/>
                <a:cs typeface="Century Gothic"/>
              </a:rPr>
              <a:t>							  risky,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Century Gothic"/>
                <a:cs typeface="Century Gothic"/>
              </a:rPr>
              <a:t>	</a:t>
            </a:r>
            <a:r>
              <a:rPr lang="en-US" sz="3200" dirty="0" smtClean="0">
                <a:latin typeface="Century Gothic"/>
                <a:cs typeface="Century Gothic"/>
              </a:rPr>
              <a:t>						  non-material, 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latin typeface="Century Gothic"/>
                <a:cs typeface="Century Gothic"/>
              </a:rPr>
              <a:t>							  and without strings</a:t>
            </a:r>
            <a:endParaRPr lang="en-US" sz="3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55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64"/>
            <a:ext cx="9144000" cy="4501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98781" y="2132429"/>
            <a:ext cx="227627" cy="199694"/>
          </a:xfrm>
          <a:prstGeom prst="ellipse">
            <a:avLst/>
          </a:prstGeom>
          <a:solidFill>
            <a:srgbClr val="FFFF00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316E-6 -2.13327E-6 L 7.40316E-6 -0.02985 L -0.03508 -0.0553 L -0.06374 -0.06386 L -0.1261 -0.09371 L -0.19958 -0.1106 L -0.24908 -0.11499 L -0.26663 -0.14692 L -0.27948 -0.16173 L -0.29546 -0.18093 L -0.30345 -0.19806 L -0.30814 -0.2087 " pathEditMode="relative" ptsTypes="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559"/>
            <a:ext cx="9144000" cy="45218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38255" y="2091592"/>
            <a:ext cx="227627" cy="199694"/>
          </a:xfrm>
          <a:prstGeom prst="ellipse">
            <a:avLst/>
          </a:prstGeom>
          <a:solidFill>
            <a:srgbClr val="FFFF00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4.90702E-6 L -0.02657 4.90702E-6 L -0.05886 -0.00694 L -0.07223 -0.04247 L -0.06442 -0.0655 L -0.05209 -0.09575 L -0.04653 -0.11185 L -0.06997 -0.12767 L -0.08664 -0.15792 L -0.09549 -0.18984 L -0.1033 -0.20955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559"/>
            <a:ext cx="9144000" cy="45218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93375" y="892712"/>
            <a:ext cx="227627" cy="199694"/>
          </a:xfrm>
          <a:prstGeom prst="ellipse">
            <a:avLst/>
          </a:prstGeom>
          <a:solidFill>
            <a:srgbClr val="FFFF00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956E-7 L -0.01892 0.03025 L -0.03785 0.04246 L -0.05677 0.04246 L -0.07569 0.05689 L -0.07674 0.09408 L -0.06788 0.12239 L -0.07778 0.14571 L -0.08229 0.17235 L -0.06562 0.18123 L -0.02778 0.21676 L -0.06233 0.22009 L -0.06892 0.22564 L -0.0368 0.21676 L -0.02778 0.21676 L -0.05781 0.19178 L -0.07674 0.15792 L -0.07118 0.12239 L -0.08333 0.0852 L -0.07448 0.05495 L -0.05121 0.0408 L -0.04236 0.05856 L -0.04115 0.0444 L -0.02448 0.02664 L -0.01788 0.01415 L -3.61111E-6 1.85956E-7 Z " pathEditMode="relative" ptsTypes="AAAAAAAAAAAAAAAAAAAAAAAA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54070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094815" y="4387752"/>
            <a:ext cx="227627" cy="199694"/>
          </a:xfrm>
          <a:prstGeom prst="ellipse">
            <a:avLst/>
          </a:prstGeom>
          <a:solidFill>
            <a:srgbClr val="FFFF00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42575" y="567592"/>
            <a:ext cx="227627" cy="199694"/>
          </a:xfrm>
          <a:prstGeom prst="ellipse">
            <a:avLst/>
          </a:prstGeom>
          <a:solidFill>
            <a:schemeClr val="bg2"/>
          </a:soli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56 L -0.00313 -0.02081 L -0.00972 -0.03858 L -0.02309 -0.06883 L -0.0309 -0.09714 L -0.02865 -0.12906 L -0.01979 -0.15043 L -0.00538 -0.15764 L 0.00243 -0.16458 L 0.00799 -0.17013 L -0.00208 -0.18068 L -0.00972 -0.20372 L -0.01198 -0.24451 L -0.01198 -0.26783 L -0.02083 -0.30335 L -0.03872 -0.32278 L -0.05868 -0.32639 L -0.08316 -0.32278 L -0.10538 -0.31751 L -0.13316 -0.30863 L -0.16094 -0.30863 L -0.19306 -0.32112 L -0.20538 -0.34221 L -0.21319 -0.31224 L -0.2309 -0.2978 L -0.25417 -0.29975 L -0.27083 -0.30668 L -0.2809 -0.31557 L -0.29531 -0.33333 L -0.31424 -0.31917 L -0.33194 -0.29614 L -0.34201 -0.26228 L -0.35087 -0.22869 L -0.35764 -0.19844 L -0.37083 -0.17346 L -0.38872 -0.17901 L -0.40538 -0.1879 L -0.41649 -0.21454 L -0.4276 -0.18595 L -0.45087 -0.17346 L -0.47986 -0.16652 L -0.49757 -0.16819 L -0.51319 -0.18595 L -0.53194 -0.19678 L -0.55208 -0.19123 L -0.57986 -0.18595 L -0.59201 -0.18595 L -0.60087 -0.19844 L -0.60417 -0.2126 L -0.60868 -0.22342 L -0.61424 -0.20899 L -0.61528 -0.19483 L -0.62309 -0.21093 L -0.6276 -0.22148 L -0.63194 -0.21093 L -0.6342 -0.19317 L -0.64201 -0.21093 L -0.64531 -0.22342 L -0.64983 -0.20732 L -0.65538 -0.19123 L -0.65764 -0.20372 L -0.66198 -0.22148 L -0.67083 -0.21093 L -0.6842 -0.18956 L -0.70417 -0.18068 L -0.72986 -0.17901 L -0.75972 -0.17901 L -0.78646 -0.20205 L -0.79427 -0.22869 L -0.80972 -0.24646 L -0.81424 -0.26422 L -0.81094 -0.27477 L -0.80087 -0.28892 L -0.78194 -0.30335 L -0.78194 -0.33 L -0.78646 -0.34943 L -0.77639 -0.36358 L -0.77083 -0.37774 L -0.76979 -0.40105 L -0.76649 -0.41881 L -0.75972 -0.43297 L -0.76094 -0.456 L -0.76319 -0.4932 L -0.77535 -0.52539 L -0.77986 -0.55897 L -0.7809 -0.59284 L -0.7809 -0.62115 L -0.79861 -0.64418 L -0.81094 -0.65861 L -0.82205 -0.66028 L -0.83316 -0.66194 L -0.8375 -0.67638 L -0.84201 -0.69581 " pathEditMode="relative" ptsTypes="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014 0.0161 L -0.02448 0.03192 L -0.04566 0.03192 L -0.06337 0.03719 L -0.07014 0.03719 L -0.1 0.03719 L -0.13907 0.03386 L -0.16789 0.03192 L -0.1823 0.03553 L -0.19792 0.04801 L -0.22344 0.05329 L -0.23681 0.05495 L -0.26337 0.04801 L -0.28455 0.03913 C -0.30834 0.03358 -0.30018 0.03386 -0.30903 0.03386 L -0.33125 0.03386 L -0.34671 0.02664 L -0.35556 0.02137 L -0.36667 0.00888 L -0.38125 -0.00167 L -0.39566 -0.01055 L -0.41007 -0.02304 " pathEditMode="relative" ptsTypes="AAAAAAAAAAAAAAfAAAAAAAA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6985000" cy="5715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19040" y="1564640"/>
            <a:ext cx="210312" cy="21336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77 -0.00555 C -0.01372 0.01083 -0.01337 0.00389 -0.01337 0.01221 L -0.01667 0.02665 L -0.02222 0.03553 L -0.02778 0.04441 L -0.03455 0.04774 L -0.04011 0.04247 L -0.0467 0.04608 L -0.05452 0.04968 L -0.06337 0.04247 L -0.07014 0.04774 L -0.08004 0.03719 L -0.08785 0.03359 L -0.09792 0.03359 L -0.10452 0.03553 L -0.11337 0.02998 L -0.12344 0.03359 L -0.13004 0.03553 L -0.13889 0.02998 L -0.14115 0.01582 L -0.14115 0.00528 L -0.15122 -0.00361 L -0.15903 -0.00888 L -0.16788 -0.01443 L -0.17674 -0.01443 L -0.18125 0 L -0.18889 0 L -0.19566 -0.00888 L -0.20226 -0.01082 L -0.21337 -0.00194 L -0.22014 -0.00194 L -0.22674 -0.00888 L -0.23229 -0.02331 L -0.24115 -0.03552 " pathEditMode="relative" ptsTypes="AfAAA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6985000" cy="5715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14320" y="1361440"/>
            <a:ext cx="210312" cy="21336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6 -0.00277 L -0.08819 0.0594 L -0.10364 0.04524 L -0.1092 0.03636 L -0.12153 0.0186 L -0.13264 0.00444 L -0.14809 0.00611 L -0.16267 0.00805 L -0.17934 -0.00444 L -0.19149 -0.01332 L -0.2026 -0.0186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17019</TotalTime>
  <Words>103</Words>
  <Application>Microsoft Office PowerPoint</Application>
  <PresentationFormat>On-screen Show (16:10)</PresentationFormat>
  <Paragraphs>53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Verse</dc:title>
  <dc:creator>David Maxson</dc:creator>
  <cp:lastModifiedBy>Northwood2</cp:lastModifiedBy>
  <cp:revision>177</cp:revision>
  <dcterms:created xsi:type="dcterms:W3CDTF">2015-08-21T17:51:49Z</dcterms:created>
  <dcterms:modified xsi:type="dcterms:W3CDTF">2015-12-20T17:54:54Z</dcterms:modified>
</cp:coreProperties>
</file>