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5"/>
  </p:notesMasterIdLst>
  <p:sldIdLst>
    <p:sldId id="595" r:id="rId2"/>
    <p:sldId id="596" r:id="rId3"/>
    <p:sldId id="433" r:id="rId4"/>
    <p:sldId id="566" r:id="rId5"/>
    <p:sldId id="506" r:id="rId6"/>
    <p:sldId id="574" r:id="rId7"/>
    <p:sldId id="572" r:id="rId8"/>
    <p:sldId id="516" r:id="rId9"/>
    <p:sldId id="575" r:id="rId10"/>
    <p:sldId id="576" r:id="rId11"/>
    <p:sldId id="507" r:id="rId12"/>
    <p:sldId id="508" r:id="rId13"/>
    <p:sldId id="510" r:id="rId14"/>
    <p:sldId id="511" r:id="rId15"/>
    <p:sldId id="512" r:id="rId16"/>
    <p:sldId id="513" r:id="rId17"/>
    <p:sldId id="583" r:id="rId18"/>
    <p:sldId id="601" r:id="rId19"/>
    <p:sldId id="369" r:id="rId20"/>
    <p:sldId id="370" r:id="rId21"/>
    <p:sldId id="586" r:id="rId22"/>
    <p:sldId id="581" r:id="rId23"/>
    <p:sldId id="593" r:id="rId24"/>
    <p:sldId id="584" r:id="rId25"/>
    <p:sldId id="323" r:id="rId26"/>
    <p:sldId id="602" r:id="rId27"/>
    <p:sldId id="569" r:id="rId28"/>
    <p:sldId id="570" r:id="rId29"/>
    <p:sldId id="326" r:id="rId30"/>
    <p:sldId id="345" r:id="rId31"/>
    <p:sldId id="567" r:id="rId32"/>
    <p:sldId id="568" r:id="rId33"/>
    <p:sldId id="336" r:id="rId34"/>
    <p:sldId id="338" r:id="rId35"/>
    <p:sldId id="592" r:id="rId36"/>
    <p:sldId id="340" r:id="rId37"/>
    <p:sldId id="588" r:id="rId38"/>
    <p:sldId id="347" r:id="rId39"/>
    <p:sldId id="598" r:id="rId40"/>
    <p:sldId id="589" r:id="rId41"/>
    <p:sldId id="530" r:id="rId42"/>
    <p:sldId id="531" r:id="rId43"/>
    <p:sldId id="532" r:id="rId44"/>
    <p:sldId id="527" r:id="rId45"/>
    <p:sldId id="524" r:id="rId46"/>
    <p:sldId id="521" r:id="rId47"/>
    <p:sldId id="522" r:id="rId48"/>
    <p:sldId id="599" r:id="rId49"/>
    <p:sldId id="466" r:id="rId50"/>
    <p:sldId id="603" r:id="rId51"/>
    <p:sldId id="451" r:id="rId52"/>
    <p:sldId id="438" r:id="rId53"/>
    <p:sldId id="600" r:id="rId54"/>
    <p:sldId id="412" r:id="rId55"/>
    <p:sldId id="355" r:id="rId56"/>
    <p:sldId id="450" r:id="rId57"/>
    <p:sldId id="420" r:id="rId58"/>
    <p:sldId id="351" r:id="rId59"/>
    <p:sldId id="455" r:id="rId60"/>
    <p:sldId id="486" r:id="rId61"/>
    <p:sldId id="442" r:id="rId62"/>
    <p:sldId id="464" r:id="rId63"/>
    <p:sldId id="463" r:id="rId6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FFFF00"/>
    <a:srgbClr val="0000CC"/>
    <a:srgbClr val="4D4D4D"/>
    <a:srgbClr val="FF6600"/>
    <a:srgbClr val="CCFF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01" autoAdjust="0"/>
    <p:restoredTop sz="94660"/>
  </p:normalViewPr>
  <p:slideViewPr>
    <p:cSldViewPr>
      <p:cViewPr>
        <p:scale>
          <a:sx n="68" d="100"/>
          <a:sy n="68" d="100"/>
        </p:scale>
        <p:origin x="-1524" y="-11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9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F045B6-0B57-44CC-8031-2A5EC133B671}" type="datetimeFigureOut">
              <a:rPr lang="en-US" smtClean="0"/>
              <a:pPr/>
              <a:t>1/22/2016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E1B4C6-0B35-4610-B9A7-5836E902D8F4}" type="slidenum">
              <a:rPr lang="en-US" smtClean="0"/>
              <a:pPr/>
              <a:t>‹#›</a:t>
            </a:fld>
            <a:endParaRPr lang="en-US"/>
          </a:p>
        </p:txBody>
      </p:sp>
    </p:spTree>
    <p:extLst>
      <p:ext uri="{BB962C8B-B14F-4D97-AF65-F5344CB8AC3E}">
        <p14:creationId xmlns:p14="http://schemas.microsoft.com/office/powerpoint/2010/main" val="1478344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D0C86-170C-4D5A-A29F-430D5813DF6E}"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49C7AF-D252-4A34-8372-092822A2ABE2}"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CD5264-977F-4447-91A3-5B0DE26F5A4B}"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8D7A32-C896-4392-81A2-22BE65340CEF}"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18DEE0-AA3B-4E60-B1E0-B087DCD69239}"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778199-54C0-484E-AA70-2572D4BF1246}"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1C910B-8BB2-46B0-90FA-BA4E2E60372D}"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69FDEB-1EA1-4A7E-8E90-B06493862C44}"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3CB2D7-E72A-4895-BD8A-BD4FE77187FC}"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A72896-D656-4AAF-B2E9-BE34153CBEC4}"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04C925-44D8-4637-8DA7-5D5C0FEC11D8}"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F0F61158-26DD-4370-8808-5160816320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2.png"/><Relationship Id="rId12"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6.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png"/><Relationship Id="rId14" Type="http://schemas.openxmlformats.org/officeDocument/2006/relationships/oleObject" Target="../embeddings/oleObject6.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44.png"/><Relationship Id="rId5" Type="http://schemas.openxmlformats.org/officeDocument/2006/relationships/oleObject" Target="../embeddings/oleObject12.bin"/><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6.png"/><Relationship Id="rId5" Type="http://schemas.openxmlformats.org/officeDocument/2006/relationships/oleObject" Target="../embeddings/oleObject13.bin"/><Relationship Id="rId4" Type="http://schemas.openxmlformats.org/officeDocument/2006/relationships/image" Target="../media/image49.png"/><Relationship Id="rId9"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sz="7200" dirty="0" smtClean="0">
                <a:solidFill>
                  <a:schemeClr val="bg1"/>
                </a:solidFill>
                <a:latin typeface="Narkisim" pitchFamily="34" charset="-79"/>
                <a:cs typeface="Narkisim" pitchFamily="34" charset="-79"/>
              </a:rPr>
              <a:t>evidence &amp; faith</a:t>
            </a:r>
            <a:endParaRPr lang="en-US" dirty="0" smtClean="0">
              <a:solidFill>
                <a:schemeClr val="bg1"/>
              </a:solidFill>
              <a:latin typeface="Narkisim" pitchFamily="34" charset="-79"/>
              <a:cs typeface="Narkisim" pitchFamily="34" charset="-79"/>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a:spLocks noGrp="1" noChangeArrowheads="1"/>
          </p:cNvSpPr>
          <p:nvPr>
            <p:ph type="ctrTitle"/>
          </p:nvPr>
        </p:nvSpPr>
        <p:spPr>
          <a:xfrm>
            <a:off x="0" y="0"/>
            <a:ext cx="9144000" cy="6858000"/>
          </a:xfrm>
          <a:solidFill>
            <a:schemeClr val="tx2"/>
          </a:solidFill>
        </p:spPr>
        <p:txBody>
          <a:bodyPr/>
          <a:lstStyle/>
          <a:p>
            <a:pPr algn="l">
              <a:spcBef>
                <a:spcPct val="50000"/>
              </a:spcBef>
            </a:pP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Ps. 139.14</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“I praise you, for I am fearfully 		        and wonderfully made”		</a:t>
            </a:r>
            <a:r>
              <a:rPr lang="en-US" dirty="0" smtClean="0">
                <a:solidFill>
                  <a:schemeClr val="bg2">
                    <a:lumMod val="60000"/>
                    <a:lumOff val="40000"/>
                  </a:schemeClr>
                </a:solidFill>
                <a:latin typeface="Arial Narrow" pitchFamily="34" charset="0"/>
                <a:cs typeface="Calibri" pitchFamily="34" charset="0"/>
              </a:rPr>
              <a:t>   </a:t>
            </a:r>
            <a:r>
              <a:rPr lang="en-US" sz="1200" dirty="0" smtClean="0">
                <a:solidFill>
                  <a:schemeClr val="bg2">
                    <a:lumMod val="60000"/>
                    <a:lumOff val="40000"/>
                  </a:schemeClr>
                </a:solidFill>
                <a:latin typeface="Arial Narrow" pitchFamily="34" charset="0"/>
                <a:cs typeface="Calibri" pitchFamily="34" charset="0"/>
              </a:rPr>
              <a:t>public domain image: Vera </a:t>
            </a:r>
            <a:r>
              <a:rPr lang="en-US" sz="1200" dirty="0" err="1" smtClean="0">
                <a:solidFill>
                  <a:schemeClr val="bg2">
                    <a:lumMod val="60000"/>
                    <a:lumOff val="40000"/>
                  </a:schemeClr>
                </a:solidFill>
                <a:latin typeface="Arial Narrow" pitchFamily="34" charset="0"/>
                <a:cs typeface="Calibri" pitchFamily="34" charset="0"/>
              </a:rPr>
              <a:t>Kratochvil</a:t>
            </a:r>
            <a:endParaRPr lang="en-US" sz="1200" dirty="0" smtClean="0">
              <a:solidFill>
                <a:schemeClr val="bg2">
                  <a:lumMod val="60000"/>
                  <a:lumOff val="40000"/>
                </a:schemeClr>
              </a:solidFill>
              <a:latin typeface="Arial Narrow" pitchFamily="34" charset="0"/>
              <a:cs typeface="Calibri" pitchFamily="34" charset="0"/>
            </a:endParaRPr>
          </a:p>
        </p:txBody>
      </p:sp>
      <p:pic>
        <p:nvPicPr>
          <p:cNvPr id="222210" name="Picture 2" descr="Sleeping Baby On A Hand"/>
          <p:cNvPicPr>
            <a:picLocks noChangeAspect="1" noChangeArrowheads="1"/>
          </p:cNvPicPr>
          <p:nvPr/>
        </p:nvPicPr>
        <p:blipFill>
          <a:blip r:embed="rId2" cstate="print"/>
          <a:srcRect/>
          <a:stretch>
            <a:fillRect/>
          </a:stretch>
        </p:blipFill>
        <p:spPr bwMode="auto">
          <a:xfrm>
            <a:off x="1447800" y="228600"/>
            <a:ext cx="6515098" cy="4343400"/>
          </a:xfrm>
          <a:prstGeom prst="rect">
            <a:avLst/>
          </a:prstGeom>
          <a:noFill/>
          <a:effectLst>
            <a:softEdge rad="127000"/>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26"/>
          <p:cNvSpPr>
            <a:spLocks noGrp="1" noChangeArrowheads="1"/>
          </p:cNvSpPr>
          <p:nvPr>
            <p:ph type="title"/>
          </p:nvPr>
        </p:nvSpPr>
        <p:spPr>
          <a:xfrm>
            <a:off x="0" y="0"/>
            <a:ext cx="9144000" cy="6858000"/>
          </a:xfrm>
          <a:solidFill>
            <a:schemeClr val="tx1"/>
          </a:solidFill>
        </p:spPr>
        <p:txBody>
          <a:bodyPr/>
          <a:lstStyle/>
          <a:p>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Ps.107:23,24  They that go down to the sea in ships, that do business in great waters, These see the works of the LORD, and his wonders in the deep.</a:t>
            </a:r>
            <a:endParaRPr lang="en-US"/>
          </a:p>
        </p:txBody>
      </p:sp>
      <p:pic>
        <p:nvPicPr>
          <p:cNvPr id="87043" name="Picture 1027"/>
          <p:cNvPicPr>
            <a:picLocks noChangeAspect="1" noChangeArrowheads="1"/>
          </p:cNvPicPr>
          <p:nvPr/>
        </p:nvPicPr>
        <p:blipFill>
          <a:blip r:embed="rId2" cstate="print"/>
          <a:srcRect/>
          <a:stretch>
            <a:fillRect/>
          </a:stretch>
        </p:blipFill>
        <p:spPr bwMode="auto">
          <a:xfrm>
            <a:off x="1295400" y="228600"/>
            <a:ext cx="6629400" cy="49720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1" name="Rectangle 7"/>
          <p:cNvSpPr>
            <a:spLocks noGrp="1" noChangeArrowheads="1"/>
          </p:cNvSpPr>
          <p:nvPr>
            <p:ph type="title"/>
          </p:nvPr>
        </p:nvSpPr>
        <p:spPr>
          <a:xfrm>
            <a:off x="0" y="0"/>
            <a:ext cx="9144000" cy="6858000"/>
          </a:xfrm>
          <a:solidFill>
            <a:schemeClr val="tx1"/>
          </a:solidFill>
          <a:ln/>
        </p:spPr>
        <p:txBody>
          <a:bodyPr/>
          <a:lstStyle/>
          <a:p>
            <a:pPr algn="l"/>
            <a:r>
              <a:rPr lang="en-US" dirty="0">
                <a:solidFill>
                  <a:schemeClr val="bg1"/>
                </a:solidFill>
                <a:latin typeface="Calibri" pitchFamily="34" charset="0"/>
                <a:cs typeface="Calibri" pitchFamily="34" charset="0"/>
              </a:rPr>
              <a:t>Job 38 &amp; 39</a:t>
            </a:r>
            <a:r>
              <a:rPr lang="en-US" dirty="0">
                <a:solidFill>
                  <a:schemeClr val="bg1"/>
                </a:solidFill>
                <a:latin typeface="Rockwell Extra Bold" pitchFamily="18" charset="0"/>
              </a:rPr>
              <a:t/>
            </a:r>
            <a:br>
              <a:rPr lang="en-US" dirty="0">
                <a:solidFill>
                  <a:schemeClr val="bg1"/>
                </a:solidFill>
                <a:latin typeface="Rockwell Extra Bold" pitchFamily="18" charset="0"/>
              </a:rPr>
            </a:br>
            <a:r>
              <a:rPr lang="en-US" dirty="0">
                <a:solidFill>
                  <a:schemeClr val="bg1"/>
                </a:solidFill>
                <a:latin typeface="Rockwell Extra Bold" pitchFamily="18" charset="0"/>
              </a:rPr>
              <a:t/>
            </a:r>
            <a:br>
              <a:rPr lang="en-US" dirty="0">
                <a:solidFill>
                  <a:schemeClr val="bg1"/>
                </a:solidFill>
                <a:latin typeface="Rockwell Extra Bold" pitchFamily="18" charset="0"/>
              </a:rPr>
            </a:b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sz="3600" b="1" dirty="0">
                <a:solidFill>
                  <a:schemeClr val="bg1"/>
                </a:solidFill>
                <a:latin typeface="Arial Narrow" pitchFamily="34" charset="0"/>
              </a:rPr>
              <a:t>Job 38:4  </a:t>
            </a:r>
            <a:r>
              <a:rPr lang="en-US" dirty="0">
                <a:solidFill>
                  <a:schemeClr val="bg1"/>
                </a:solidFill>
                <a:latin typeface="Arial Narrow" pitchFamily="34" charset="0"/>
              </a:rPr>
              <a:t>								</a:t>
            </a:r>
            <a:r>
              <a:rPr lang="en-US" dirty="0">
                <a:solidFill>
                  <a:schemeClr val="bg1"/>
                </a:solidFill>
              </a:rPr>
              <a:t/>
            </a:r>
            <a:br>
              <a:rPr lang="en-US" dirty="0">
                <a:solidFill>
                  <a:schemeClr val="bg1"/>
                </a:solidFill>
              </a:rPr>
            </a:br>
            <a:r>
              <a:rPr lang="en-US" sz="3200" b="1" dirty="0">
                <a:solidFill>
                  <a:schemeClr val="bg1"/>
                </a:solidFill>
                <a:latin typeface="Arial Narrow" pitchFamily="34" charset="0"/>
              </a:rPr>
              <a:t>Where were you when I laid the foundation of the earth?</a:t>
            </a:r>
            <a:endParaRPr lang="en-US" sz="3600" b="1" dirty="0">
              <a:solidFill>
                <a:schemeClr val="bg1"/>
              </a:solidFill>
              <a:latin typeface="Arial Narrow" pitchFamily="34" charset="0"/>
            </a:endParaRPr>
          </a:p>
        </p:txBody>
      </p:sp>
      <p:graphicFrame>
        <p:nvGraphicFramePr>
          <p:cNvPr id="119808" name="Object 1024"/>
          <p:cNvGraphicFramePr>
            <a:graphicFrameLocks noChangeAspect="1"/>
          </p:cNvGraphicFramePr>
          <p:nvPr/>
        </p:nvGraphicFramePr>
        <p:xfrm>
          <a:off x="3048000" y="1752600"/>
          <a:ext cx="3505200" cy="3325813"/>
        </p:xfrm>
        <a:graphic>
          <a:graphicData uri="http://schemas.openxmlformats.org/presentationml/2006/ole">
            <mc:AlternateContent xmlns:mc="http://schemas.openxmlformats.org/markup-compatibility/2006">
              <mc:Choice xmlns:v="urn:schemas-microsoft-com:vml" Requires="v">
                <p:oleObj spid="_x0000_s121863" name="Bitmap Image" r:id="rId3" imgW="4629796" imgH="4390476" progId="PBrush">
                  <p:embed/>
                </p:oleObj>
              </mc:Choice>
              <mc:Fallback>
                <p:oleObj name="Bitmap Image" r:id="rId3" imgW="4629796" imgH="4390476"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752600"/>
                        <a:ext cx="3505200" cy="332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0"/>
            <a:ext cx="9144000" cy="6858000"/>
          </a:xfrm>
          <a:solidFill>
            <a:schemeClr val="tx1"/>
          </a:solidFill>
          <a:ln/>
        </p:spPr>
        <p:txBody>
          <a:bodyPr/>
          <a:lstStyle/>
          <a:p>
            <a:endParaRPr lang="en-US" sz="3200" b="1">
              <a:solidFill>
                <a:schemeClr val="bg1"/>
              </a:solidFill>
              <a:latin typeface="Arial Narrow" pitchFamily="34" charset="0"/>
            </a:endParaRPr>
          </a:p>
        </p:txBody>
      </p:sp>
      <p:pic>
        <p:nvPicPr>
          <p:cNvPr id="79877"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79876" name="Rectangle 4"/>
          <p:cNvSpPr>
            <a:spLocks noChangeArrowheads="1"/>
          </p:cNvSpPr>
          <p:nvPr/>
        </p:nvSpPr>
        <p:spPr bwMode="auto">
          <a:xfrm>
            <a:off x="228600" y="0"/>
            <a:ext cx="8915400" cy="1754326"/>
          </a:xfrm>
          <a:prstGeom prst="rect">
            <a:avLst/>
          </a:prstGeom>
          <a:noFill/>
          <a:ln w="9525">
            <a:noFill/>
            <a:miter lim="800000"/>
            <a:headEnd/>
            <a:tailEnd/>
          </a:ln>
          <a:effectLst/>
        </p:spPr>
        <p:txBody>
          <a:bodyPr wrap="square">
            <a:spAutoFit/>
          </a:bodyPr>
          <a:lstStyle/>
          <a:p>
            <a:r>
              <a:rPr lang="en-US" sz="3600" b="1" dirty="0">
                <a:latin typeface="Arial Narrow" pitchFamily="34" charset="0"/>
              </a:rPr>
              <a:t>Job 38:34 </a:t>
            </a:r>
          </a:p>
          <a:p>
            <a:r>
              <a:rPr lang="en-US" sz="3600" b="1" dirty="0">
                <a:latin typeface="Arial Narrow" pitchFamily="34" charset="0"/>
              </a:rPr>
              <a:t>“Can you lift up your voice to the clouds,</a:t>
            </a:r>
          </a:p>
          <a:p>
            <a:r>
              <a:rPr lang="en-US" sz="3600" b="1" dirty="0">
                <a:latin typeface="Arial Narrow" pitchFamily="34" charset="0"/>
              </a:rPr>
              <a:t>that a flood of waters may cover you?   </a:t>
            </a:r>
            <a:r>
              <a:rPr lang="en-US" sz="1800" dirty="0">
                <a:solidFill>
                  <a:schemeClr val="accent2"/>
                </a:solidFill>
                <a:latin typeface="Arial Narrow" pitchFamily="34" charset="0"/>
              </a:rPr>
              <a:t>wadih-ghsoubi.com</a:t>
            </a:r>
            <a:endParaRPr lang="en-US" sz="3600" dirty="0">
              <a:solidFill>
                <a:schemeClr val="bg1"/>
              </a:solidFill>
              <a:latin typeface="Arial Narrow" pitchFamily="34" charset="0"/>
            </a:endParaRPr>
          </a:p>
        </p:txBody>
      </p:sp>
      <p:sp>
        <p:nvSpPr>
          <p:cNvPr id="79878" name="Text Box 6"/>
          <p:cNvSpPr txBox="1">
            <a:spLocks noChangeArrowheads="1"/>
          </p:cNvSpPr>
          <p:nvPr/>
        </p:nvSpPr>
        <p:spPr bwMode="auto">
          <a:xfrm>
            <a:off x="-2057400" y="1447800"/>
            <a:ext cx="1828800" cy="366713"/>
          </a:xfrm>
          <a:prstGeom prst="rect">
            <a:avLst/>
          </a:prstGeom>
          <a:noFill/>
          <a:ln w="9525">
            <a:noFill/>
            <a:miter lim="800000"/>
            <a:headEnd/>
            <a:tailEnd/>
          </a:ln>
          <a:effectLst/>
        </p:spPr>
        <p:txBody>
          <a:bodyPr>
            <a:spAutoFit/>
          </a:bodyPr>
          <a:lstStyle/>
          <a:p>
            <a:pPr>
              <a:spcBef>
                <a:spcPct val="50000"/>
              </a:spcBef>
            </a:pPr>
            <a:r>
              <a:rPr lang="en-US" sz="1800">
                <a:latin typeface="Arial Narrow" pitchFamily="34" charset="0"/>
              </a:rPr>
              <a:t>wadih-ghsoubi.com</a:t>
            </a:r>
            <a:endParaRPr lang="en-US">
              <a:latin typeface="Times New Roman"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0"/>
            <a:ext cx="9144000" cy="6858000"/>
          </a:xfrm>
          <a:solidFill>
            <a:schemeClr val="tx1"/>
          </a:solidFill>
          <a:ln/>
        </p:spPr>
        <p:txBody>
          <a:bodyPr/>
          <a:lstStyle/>
          <a:p>
            <a:endParaRPr lang="en-US" sz="3200" b="1">
              <a:solidFill>
                <a:schemeClr val="bg1"/>
              </a:solidFill>
              <a:latin typeface="Arial Narrow" pitchFamily="34" charset="0"/>
            </a:endParaRPr>
          </a:p>
        </p:txBody>
      </p:sp>
      <p:graphicFrame>
        <p:nvGraphicFramePr>
          <p:cNvPr id="81926" name="Object 6"/>
          <p:cNvGraphicFramePr>
            <a:graphicFrameLocks noChangeAspect="1"/>
          </p:cNvGraphicFramePr>
          <p:nvPr/>
        </p:nvGraphicFramePr>
        <p:xfrm>
          <a:off x="838200" y="152400"/>
          <a:ext cx="7773988" cy="5830888"/>
        </p:xfrm>
        <a:graphic>
          <a:graphicData uri="http://schemas.openxmlformats.org/presentationml/2006/ole">
            <mc:AlternateContent xmlns:mc="http://schemas.openxmlformats.org/markup-compatibility/2006">
              <mc:Choice xmlns:v="urn:schemas-microsoft-com:vml" Requires="v">
                <p:oleObj spid="_x0000_s123911" name="Bitmap Image" r:id="rId3" imgW="7771429" imgH="5830114" progId="PBrush">
                  <p:embed/>
                </p:oleObj>
              </mc:Choice>
              <mc:Fallback>
                <p:oleObj name="Bitmap Image" r:id="rId3" imgW="7771429" imgH="5830114"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52400"/>
                        <a:ext cx="7773988" cy="583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4" name="Rectangle 4"/>
          <p:cNvSpPr>
            <a:spLocks noChangeArrowheads="1"/>
          </p:cNvSpPr>
          <p:nvPr/>
        </p:nvSpPr>
        <p:spPr bwMode="auto">
          <a:xfrm>
            <a:off x="1066800" y="5484813"/>
            <a:ext cx="7315200" cy="1373187"/>
          </a:xfrm>
          <a:prstGeom prst="rect">
            <a:avLst/>
          </a:prstGeom>
          <a:noFill/>
          <a:ln w="9525">
            <a:noFill/>
            <a:miter lim="800000"/>
            <a:headEnd/>
            <a:tailEnd/>
          </a:ln>
          <a:effectLst/>
        </p:spPr>
        <p:txBody>
          <a:bodyPr>
            <a:spAutoFit/>
          </a:bodyPr>
          <a:lstStyle/>
          <a:p>
            <a:r>
              <a:rPr lang="en-US" sz="2800">
                <a:solidFill>
                  <a:schemeClr val="bg1"/>
                </a:solidFill>
                <a:latin typeface="Arial Narrow" pitchFamily="34" charset="0"/>
              </a:rPr>
              <a:t>Job 38:35</a:t>
            </a:r>
            <a:r>
              <a:rPr lang="en-US" sz="2800">
                <a:latin typeface="Arial Narrow" pitchFamily="34" charset="0"/>
              </a:rPr>
              <a:t>   	</a:t>
            </a:r>
          </a:p>
          <a:p>
            <a:r>
              <a:rPr lang="en-US" sz="2800">
                <a:solidFill>
                  <a:schemeClr val="bg1"/>
                </a:solidFill>
                <a:latin typeface="Arial Narrow" pitchFamily="34" charset="0"/>
              </a:rPr>
              <a:t>“Can you send forth lightnings, that they may go</a:t>
            </a:r>
          </a:p>
          <a:p>
            <a:r>
              <a:rPr lang="en-US" sz="2800">
                <a:solidFill>
                  <a:schemeClr val="bg1"/>
                </a:solidFill>
                <a:latin typeface="Arial Narrow" pitchFamily="34" charset="0"/>
              </a:rPr>
              <a:t>and say to you, ‘Here we are’?</a:t>
            </a:r>
            <a:r>
              <a:rPr lang="en-US" sz="2800">
                <a:latin typeface="Arial Narrow" pitchFamily="34" charset="0"/>
              </a:rPr>
              <a:t>   </a:t>
            </a:r>
            <a:endParaRPr lang="en-US" sz="2800">
              <a:solidFill>
                <a:schemeClr val="bg1"/>
              </a:solidFill>
              <a:latin typeface="Arial Narrow"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26"/>
          <p:cNvSpPr>
            <a:spLocks noGrp="1" noChangeArrowheads="1"/>
          </p:cNvSpPr>
          <p:nvPr>
            <p:ph type="title"/>
          </p:nvPr>
        </p:nvSpPr>
        <p:spPr>
          <a:xfrm>
            <a:off x="0" y="0"/>
            <a:ext cx="9144000" cy="6858000"/>
          </a:xfrm>
          <a:solidFill>
            <a:schemeClr val="tx1"/>
          </a:solidFill>
          <a:ln/>
        </p:spPr>
        <p:txBody>
          <a:bodyPr/>
          <a:lstStyle/>
          <a:p>
            <a:pPr algn="l"/>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tx1"/>
                </a:solidFill>
                <a:latin typeface="Arial Narrow" pitchFamily="34" charset="0"/>
              </a:rPr>
              <a:t/>
            </a:r>
            <a:br>
              <a:rPr lang="en-US" sz="1400" dirty="0">
                <a:solidFill>
                  <a:schemeClr val="tx1"/>
                </a:solidFill>
                <a:latin typeface="Arial Narrow" pitchFamily="34" charset="0"/>
              </a:rPr>
            </a:br>
            <a:r>
              <a:rPr lang="en-US" sz="1400" dirty="0">
                <a:solidFill>
                  <a:schemeClr val="tx1"/>
                </a:solidFill>
                <a:latin typeface="Arial Narrow" pitchFamily="34" charset="0"/>
              </a:rPr>
              <a:t/>
            </a:r>
            <a:br>
              <a:rPr lang="en-US" sz="1400" dirty="0">
                <a:solidFill>
                  <a:schemeClr val="tx1"/>
                </a:solidFill>
                <a:latin typeface="Arial Narrow" pitchFamily="34" charset="0"/>
              </a:rPr>
            </a:br>
            <a:r>
              <a:rPr lang="en-US" sz="1400" dirty="0">
                <a:solidFill>
                  <a:schemeClr val="tx1"/>
                </a:solidFill>
                <a:latin typeface="Arial Narrow" pitchFamily="34" charset="0"/>
              </a:rPr>
              <a:t/>
            </a:r>
            <a:br>
              <a:rPr lang="en-US" sz="1400" dirty="0">
                <a:solidFill>
                  <a:schemeClr val="tx1"/>
                </a:solidFill>
                <a:latin typeface="Arial Narrow" pitchFamily="34" charset="0"/>
              </a:rPr>
            </a:br>
            <a:r>
              <a:rPr lang="en-US" sz="1400" dirty="0">
                <a:solidFill>
                  <a:schemeClr val="tx1"/>
                </a:solidFill>
                <a:latin typeface="Arial Narrow" pitchFamily="34" charset="0"/>
              </a:rPr>
              <a:t/>
            </a:r>
            <a:br>
              <a:rPr lang="en-US" sz="1400" dirty="0">
                <a:solidFill>
                  <a:schemeClr val="tx1"/>
                </a:solidFill>
                <a:latin typeface="Arial Narrow" pitchFamily="34" charset="0"/>
              </a:rPr>
            </a:br>
            <a:r>
              <a:rPr lang="en-US" sz="1400" dirty="0">
                <a:solidFill>
                  <a:schemeClr val="tx1"/>
                </a:solidFill>
                <a:latin typeface="Arial Narrow" pitchFamily="34" charset="0"/>
              </a:rPr>
              <a:t/>
            </a:r>
            <a:br>
              <a:rPr lang="en-US" sz="1400" dirty="0">
                <a:solidFill>
                  <a:schemeClr val="tx1"/>
                </a:solidFill>
                <a:latin typeface="Arial Narrow" pitchFamily="34" charset="0"/>
              </a:rPr>
            </a:br>
            <a:r>
              <a:rPr lang="en-US" sz="1400" dirty="0">
                <a:solidFill>
                  <a:schemeClr val="tx1"/>
                </a:solidFill>
                <a:latin typeface="Arial Narrow" pitchFamily="34" charset="0"/>
              </a:rPr>
              <a:t/>
            </a:r>
            <a:br>
              <a:rPr lang="en-US" sz="1400" dirty="0">
                <a:solidFill>
                  <a:schemeClr val="tx1"/>
                </a:solidFill>
                <a:latin typeface="Arial Narrow" pitchFamily="34" charset="0"/>
              </a:rPr>
            </a:br>
            <a:r>
              <a:rPr lang="en-US" sz="1400" dirty="0" smtClean="0">
                <a:solidFill>
                  <a:schemeClr val="tx1"/>
                </a:solidFill>
                <a:latin typeface="Arial Narrow" pitchFamily="34" charset="0"/>
              </a:rPr>
              <a:t/>
            </a:r>
            <a:br>
              <a:rPr lang="en-US" sz="1400" dirty="0" smtClean="0">
                <a:solidFill>
                  <a:schemeClr val="tx1"/>
                </a:solidFill>
                <a:latin typeface="Arial Narrow" pitchFamily="34" charset="0"/>
              </a:rPr>
            </a:br>
            <a:r>
              <a:rPr lang="en-US" sz="1400" dirty="0" smtClean="0">
                <a:solidFill>
                  <a:schemeClr val="tx1"/>
                </a:solidFill>
                <a:latin typeface="Arial Narrow" pitchFamily="34" charset="0"/>
              </a:rPr>
              <a:t/>
            </a:r>
            <a:br>
              <a:rPr lang="en-US" sz="1400" dirty="0" smtClean="0">
                <a:solidFill>
                  <a:schemeClr val="tx1"/>
                </a:solidFill>
                <a:latin typeface="Arial Narrow" pitchFamily="34" charset="0"/>
              </a:rPr>
            </a:br>
            <a:r>
              <a:rPr lang="en-US" sz="1400" dirty="0" smtClean="0">
                <a:solidFill>
                  <a:schemeClr val="tx1"/>
                </a:solidFill>
                <a:latin typeface="Arial Narrow" pitchFamily="34" charset="0"/>
              </a:rPr>
              <a:t/>
            </a:r>
            <a:br>
              <a:rPr lang="en-US" sz="1400" dirty="0" smtClean="0">
                <a:solidFill>
                  <a:schemeClr val="tx1"/>
                </a:solidFill>
                <a:latin typeface="Arial Narrow" pitchFamily="34" charset="0"/>
              </a:rPr>
            </a:br>
            <a:r>
              <a:rPr lang="en-US" sz="2400" b="1" smtClean="0">
                <a:solidFill>
                  <a:schemeClr val="bg1"/>
                </a:solidFill>
                <a:latin typeface="Arial Narrow" pitchFamily="34" charset="0"/>
              </a:rPr>
              <a:t>Job 38.39</a:t>
            </a:r>
            <a:r>
              <a:rPr lang="en-US" sz="2400" b="1" dirty="0" smtClean="0">
                <a:solidFill>
                  <a:schemeClr val="bg1"/>
                </a:solidFill>
                <a:latin typeface="Arial Narrow" pitchFamily="34" charset="0"/>
              </a:rPr>
              <a:t/>
            </a:r>
            <a:br>
              <a:rPr lang="en-US" sz="2400" b="1" dirty="0" smtClean="0">
                <a:solidFill>
                  <a:schemeClr val="bg1"/>
                </a:solidFill>
                <a:latin typeface="Arial Narrow" pitchFamily="34" charset="0"/>
              </a:rPr>
            </a:br>
            <a:r>
              <a:rPr lang="en-US" sz="2400" b="1" dirty="0" smtClean="0">
                <a:solidFill>
                  <a:schemeClr val="bg1"/>
                </a:solidFill>
                <a:latin typeface="Arial Narrow" pitchFamily="34" charset="0"/>
              </a:rPr>
              <a:t>“</a:t>
            </a:r>
            <a:r>
              <a:rPr lang="en-US" sz="2400" dirty="0" smtClean="0">
                <a:solidFill>
                  <a:schemeClr val="bg1"/>
                </a:solidFill>
                <a:latin typeface="Arial Narrow" pitchFamily="34" charset="0"/>
              </a:rPr>
              <a:t>Can </a:t>
            </a:r>
            <a:r>
              <a:rPr lang="en-US" sz="2400" dirty="0">
                <a:solidFill>
                  <a:schemeClr val="bg1"/>
                </a:solidFill>
                <a:latin typeface="Arial Narrow" pitchFamily="34" charset="0"/>
              </a:rPr>
              <a:t>you hunt the prey for the lion, </a:t>
            </a:r>
            <a:r>
              <a:rPr lang="en-US" sz="2400" dirty="0" smtClean="0">
                <a:solidFill>
                  <a:schemeClr val="bg1"/>
                </a:solidFill>
                <a:latin typeface="Arial Narrow" pitchFamily="34" charset="0"/>
              </a:rPr>
              <a:t>or </a:t>
            </a:r>
            <a:r>
              <a:rPr lang="en-US" sz="2400" dirty="0">
                <a:solidFill>
                  <a:schemeClr val="bg1"/>
                </a:solidFill>
                <a:latin typeface="Arial Narrow" pitchFamily="34" charset="0"/>
              </a:rPr>
              <a:t>satisfy the appetite of the young lions</a:t>
            </a:r>
            <a:r>
              <a:rPr lang="en-US" sz="2400" dirty="0" smtClean="0">
                <a:solidFill>
                  <a:schemeClr val="bg1"/>
                </a:solidFill>
                <a:latin typeface="Arial Narrow" pitchFamily="34" charset="0"/>
              </a:rPr>
              <a:t>…?”</a:t>
            </a:r>
            <a:r>
              <a:rPr lang="en-US" sz="2400" dirty="0">
                <a:solidFill>
                  <a:schemeClr val="bg1"/>
                </a:solidFill>
                <a:latin typeface="Arial Narrow" pitchFamily="34" charset="0"/>
              </a:rPr>
              <a:t>	</a:t>
            </a:r>
            <a:endParaRPr lang="en-US" sz="2400" dirty="0">
              <a:solidFill>
                <a:schemeClr val="tx1"/>
              </a:solidFill>
              <a:latin typeface="Arial Narrow" pitchFamily="34" charset="0"/>
            </a:endParaRPr>
          </a:p>
        </p:txBody>
      </p:sp>
      <p:pic>
        <p:nvPicPr>
          <p:cNvPr id="76807" name="Picture 1031"/>
          <p:cNvPicPr>
            <a:picLocks noChangeAspect="1" noChangeArrowheads="1"/>
          </p:cNvPicPr>
          <p:nvPr/>
        </p:nvPicPr>
        <p:blipFill>
          <a:blip r:embed="rId2" cstate="print"/>
          <a:srcRect/>
          <a:stretch>
            <a:fillRect/>
          </a:stretch>
        </p:blipFill>
        <p:spPr bwMode="auto">
          <a:xfrm>
            <a:off x="2362200" y="228600"/>
            <a:ext cx="5257800" cy="5921754"/>
          </a:xfrm>
          <a:prstGeom prst="rect">
            <a:avLst/>
          </a:prstGeom>
          <a:noFill/>
          <a:ln w="9525">
            <a:noFill/>
            <a:miter lim="800000"/>
            <a:headEnd/>
            <a:tailEnd/>
          </a:ln>
          <a:effectLst>
            <a:softEdge rad="127000"/>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26"/>
          <p:cNvSpPr>
            <a:spLocks noGrp="1" noChangeArrowheads="1"/>
          </p:cNvSpPr>
          <p:nvPr>
            <p:ph type="title"/>
          </p:nvPr>
        </p:nvSpPr>
        <p:spPr>
          <a:xfrm>
            <a:off x="0" y="0"/>
            <a:ext cx="9144000" cy="6858000"/>
          </a:xfrm>
          <a:solidFill>
            <a:schemeClr val="tx1"/>
          </a:solidFill>
          <a:ln/>
        </p:spPr>
        <p:txBody>
          <a:bodyPr/>
          <a:lstStyle/>
          <a:p>
            <a:pPr algn="l"/>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1400" dirty="0">
                <a:solidFill>
                  <a:schemeClr val="bg1"/>
                </a:solidFill>
                <a:latin typeface="Arial Narrow" pitchFamily="34" charset="0"/>
              </a:rPr>
              <a:t/>
            </a:r>
            <a:br>
              <a:rPr lang="en-US" sz="1400" dirty="0">
                <a:solidFill>
                  <a:schemeClr val="bg1"/>
                </a:solidFill>
                <a:latin typeface="Arial Narrow" pitchFamily="34" charset="0"/>
              </a:rPr>
            </a:br>
            <a:r>
              <a:rPr lang="en-US" sz="3200" dirty="0">
                <a:solidFill>
                  <a:schemeClr val="bg1"/>
                </a:solidFill>
                <a:latin typeface="Arial Narrow" pitchFamily="34" charset="0"/>
              </a:rPr>
              <a:t/>
            </a:r>
            <a:br>
              <a:rPr lang="en-US" sz="3200" dirty="0">
                <a:solidFill>
                  <a:schemeClr val="bg1"/>
                </a:solidFill>
                <a:latin typeface="Arial Narrow" pitchFamily="34" charset="0"/>
              </a:rPr>
            </a:br>
            <a:r>
              <a:rPr lang="en-US" sz="3200" dirty="0">
                <a:solidFill>
                  <a:schemeClr val="bg1"/>
                </a:solidFill>
                <a:latin typeface="Arial Narrow" pitchFamily="34" charset="0"/>
              </a:rPr>
              <a:t>Job 39:19 </a:t>
            </a:r>
            <a:r>
              <a:rPr lang="en-US" sz="3200" dirty="0" smtClean="0">
                <a:solidFill>
                  <a:schemeClr val="bg1"/>
                </a:solidFill>
                <a:latin typeface="Arial Narrow" pitchFamily="34" charset="0"/>
              </a:rPr>
              <a:t/>
            </a:r>
            <a:br>
              <a:rPr lang="en-US" sz="3200" dirty="0" smtClean="0">
                <a:solidFill>
                  <a:schemeClr val="bg1"/>
                </a:solidFill>
                <a:latin typeface="Arial Narrow" pitchFamily="34" charset="0"/>
              </a:rPr>
            </a:br>
            <a:r>
              <a:rPr lang="en-US" sz="3200" dirty="0" smtClean="0">
                <a:solidFill>
                  <a:schemeClr val="bg1"/>
                </a:solidFill>
                <a:latin typeface="Arial Narrow" pitchFamily="34" charset="0"/>
              </a:rPr>
              <a:t>	 “</a:t>
            </a:r>
            <a:r>
              <a:rPr lang="en-US" sz="3200" dirty="0">
                <a:solidFill>
                  <a:schemeClr val="bg1"/>
                </a:solidFill>
                <a:latin typeface="Arial Narrow" pitchFamily="34" charset="0"/>
              </a:rPr>
              <a:t>Do you give the horse his might?</a:t>
            </a:r>
            <a:br>
              <a:rPr lang="en-US" sz="3200" dirty="0">
                <a:solidFill>
                  <a:schemeClr val="bg1"/>
                </a:solidFill>
                <a:latin typeface="Arial Narrow" pitchFamily="34" charset="0"/>
              </a:rPr>
            </a:br>
            <a:r>
              <a:rPr lang="en-US" sz="3200" dirty="0" smtClean="0">
                <a:solidFill>
                  <a:schemeClr val="bg1"/>
                </a:solidFill>
                <a:latin typeface="Arial Narrow" pitchFamily="34" charset="0"/>
              </a:rPr>
              <a:t>	  Do </a:t>
            </a:r>
            <a:r>
              <a:rPr lang="en-US" sz="3200" dirty="0">
                <a:solidFill>
                  <a:schemeClr val="bg1"/>
                </a:solidFill>
                <a:latin typeface="Arial Narrow" pitchFamily="34" charset="0"/>
              </a:rPr>
              <a:t>you clothe his neck with a mane?</a:t>
            </a:r>
            <a:endParaRPr lang="en-US" sz="3200" b="1" dirty="0">
              <a:solidFill>
                <a:schemeClr val="bg1"/>
              </a:solidFill>
              <a:latin typeface="Arial Narrow" pitchFamily="34" charset="0"/>
            </a:endParaRPr>
          </a:p>
        </p:txBody>
      </p:sp>
      <p:pic>
        <p:nvPicPr>
          <p:cNvPr id="86019" name="Picture 1027"/>
          <p:cNvPicPr>
            <a:picLocks noChangeAspect="1" noChangeArrowheads="1"/>
          </p:cNvPicPr>
          <p:nvPr/>
        </p:nvPicPr>
        <p:blipFill>
          <a:blip r:embed="rId2" cstate="print"/>
          <a:srcRect/>
          <a:stretch>
            <a:fillRect/>
          </a:stretch>
        </p:blipFill>
        <p:spPr bwMode="auto">
          <a:xfrm>
            <a:off x="1371600" y="76200"/>
            <a:ext cx="7620000" cy="5715000"/>
          </a:xfrm>
          <a:prstGeom prst="rect">
            <a:avLst/>
          </a:prstGeom>
          <a:noFill/>
          <a:ln w="9525">
            <a:noFill/>
            <a:miter lim="800000"/>
            <a:headEnd/>
            <a:tailEnd/>
          </a:ln>
          <a:effectLst>
            <a:softEdge rad="317500"/>
          </a:effec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6858000"/>
          </a:xfrm>
        </p:spPr>
        <p:txBody>
          <a:bodyPr/>
          <a:lstStyle/>
          <a:p>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800" b="1" dirty="0" smtClean="0">
                <a:solidFill>
                  <a:schemeClr val="tx1"/>
                </a:solidFill>
                <a:latin typeface="Narkisim" pitchFamily="34" charset="-79"/>
                <a:cs typeface="Narkisim" pitchFamily="34" charset="-79"/>
              </a:rPr>
              <a:t>“Since the creation of the world</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his invisible attributes,</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 his eternal power and divine nature, </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have been clearly seen, being understood through what is made” </a:t>
            </a:r>
            <a:br>
              <a:rPr lang="en-US" sz="4800" b="1" dirty="0" smtClean="0">
                <a:solidFill>
                  <a:schemeClr val="tx1"/>
                </a:solidFill>
                <a:latin typeface="Narkisim" pitchFamily="34" charset="-79"/>
                <a:cs typeface="Narkisim" pitchFamily="34" charset="-79"/>
              </a:rPr>
            </a:br>
            <a:endParaRPr lang="en-US" sz="4800" b="1" dirty="0" smtClean="0">
              <a:solidFill>
                <a:schemeClr val="tx1"/>
              </a:solidFill>
              <a:effectLst>
                <a:outerShdw blurRad="38100" dist="38100" dir="2700000" algn="tl">
                  <a:srgbClr val="000000">
                    <a:alpha val="43137"/>
                  </a:srgbClr>
                </a:outerShdw>
              </a:effectLst>
              <a:latin typeface="Narkisim" pitchFamily="34" charset="-79"/>
              <a:cs typeface="Narkisim" pitchFamily="34" charset="-79"/>
            </a:endParaRPr>
          </a:p>
        </p:txBody>
      </p:sp>
      <p:sp>
        <p:nvSpPr>
          <p:cNvPr id="3" name="Rectangle 2"/>
          <p:cNvSpPr/>
          <p:nvPr/>
        </p:nvSpPr>
        <p:spPr bwMode="auto">
          <a:xfrm>
            <a:off x="1600200" y="609600"/>
            <a:ext cx="5867400" cy="1143000"/>
          </a:xfrm>
          <a:prstGeom prst="rect">
            <a:avLst/>
          </a:prstGeom>
          <a:solidFill>
            <a:srgbClr val="C00000"/>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Romans 1:20</a:t>
            </a:r>
            <a:endParaRPr kumimoji="0" lang="en-US" sz="6000" b="0" i="0" u="none" strike="noStrike" cap="none" normalizeH="0" baseline="0" dirty="0" smtClean="0">
              <a:ln>
                <a:noFill/>
              </a:ln>
              <a:solidFill>
                <a:schemeClr val="bg1"/>
              </a:solidFill>
              <a:effectLst/>
              <a:latin typeface="Arial"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6858000"/>
          </a:xfrm>
        </p:spPr>
        <p:txBody>
          <a:bodyPr/>
          <a:lstStyle/>
          <a:p>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800" b="1" dirty="0" smtClean="0">
                <a:solidFill>
                  <a:schemeClr val="tx1"/>
                </a:solidFill>
                <a:latin typeface="Narkisim" pitchFamily="34" charset="-79"/>
                <a:cs typeface="Narkisim" pitchFamily="34" charset="-79"/>
              </a:rPr>
              <a:t>“Since the creation of the world</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his </a:t>
            </a:r>
            <a:r>
              <a:rPr lang="en-US" sz="4800" b="1" u="sng" dirty="0" smtClean="0">
                <a:solidFill>
                  <a:schemeClr val="tx1"/>
                </a:solidFill>
                <a:latin typeface="Narkisim" pitchFamily="34" charset="-79"/>
                <a:cs typeface="Narkisim" pitchFamily="34" charset="-79"/>
              </a:rPr>
              <a:t>invisible</a:t>
            </a:r>
            <a:r>
              <a:rPr lang="en-US" sz="4800" b="1" dirty="0" smtClean="0">
                <a:solidFill>
                  <a:schemeClr val="tx1"/>
                </a:solidFill>
                <a:latin typeface="Narkisim" pitchFamily="34" charset="-79"/>
                <a:cs typeface="Narkisim" pitchFamily="34" charset="-79"/>
              </a:rPr>
              <a:t> attributes,</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 his eternal power and divine nature, </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have been </a:t>
            </a:r>
            <a:r>
              <a:rPr lang="en-US" sz="4800" b="1" u="sng" dirty="0" smtClean="0">
                <a:solidFill>
                  <a:schemeClr val="tx1"/>
                </a:solidFill>
                <a:latin typeface="Narkisim" pitchFamily="34" charset="-79"/>
                <a:cs typeface="Narkisim" pitchFamily="34" charset="-79"/>
              </a:rPr>
              <a:t>clearly seen</a:t>
            </a:r>
            <a:r>
              <a:rPr lang="en-US" sz="4800" b="1" dirty="0" smtClean="0">
                <a:solidFill>
                  <a:schemeClr val="tx1"/>
                </a:solidFill>
                <a:latin typeface="Narkisim" pitchFamily="34" charset="-79"/>
                <a:cs typeface="Narkisim" pitchFamily="34" charset="-79"/>
              </a:rPr>
              <a:t>, being understood through what is made” </a:t>
            </a:r>
            <a:br>
              <a:rPr lang="en-US" sz="4800" b="1" dirty="0" smtClean="0">
                <a:solidFill>
                  <a:schemeClr val="tx1"/>
                </a:solidFill>
                <a:latin typeface="Narkisim" pitchFamily="34" charset="-79"/>
                <a:cs typeface="Narkisim" pitchFamily="34" charset="-79"/>
              </a:rPr>
            </a:br>
            <a:endParaRPr lang="en-US" sz="4800" b="1" dirty="0" smtClean="0">
              <a:solidFill>
                <a:schemeClr val="tx1"/>
              </a:solidFill>
              <a:effectLst>
                <a:outerShdw blurRad="38100" dist="38100" dir="2700000" algn="tl">
                  <a:srgbClr val="000000">
                    <a:alpha val="43137"/>
                  </a:srgbClr>
                </a:outerShdw>
              </a:effectLst>
              <a:latin typeface="Narkisim" pitchFamily="34" charset="-79"/>
              <a:cs typeface="Narkisim" pitchFamily="34" charset="-79"/>
            </a:endParaRPr>
          </a:p>
        </p:txBody>
      </p:sp>
      <p:sp>
        <p:nvSpPr>
          <p:cNvPr id="3" name="Rectangle 2"/>
          <p:cNvSpPr/>
          <p:nvPr/>
        </p:nvSpPr>
        <p:spPr bwMode="auto">
          <a:xfrm>
            <a:off x="1600200" y="609600"/>
            <a:ext cx="5867400" cy="1143000"/>
          </a:xfrm>
          <a:prstGeom prst="rect">
            <a:avLst/>
          </a:prstGeom>
          <a:solidFill>
            <a:srgbClr val="C00000"/>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Romans 1:20</a:t>
            </a:r>
            <a:endParaRPr kumimoji="0" lang="en-US" sz="6000" b="0" i="0" u="none" strike="noStrike" cap="none" normalizeH="0" baseline="0" dirty="0" smtClean="0">
              <a:ln>
                <a:noFill/>
              </a:ln>
              <a:solidFill>
                <a:schemeClr val="bg1"/>
              </a:solidFill>
              <a:effectLst/>
              <a:latin typeface="Arial"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09600" y="304800"/>
            <a:ext cx="7772400" cy="609600"/>
          </a:xfrm>
          <a:solidFill>
            <a:schemeClr val="accent2"/>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defRPr/>
            </a:pPr>
            <a:r>
              <a:rPr lang="en-US" sz="3600" dirty="0" smtClean="0">
                <a:solidFill>
                  <a:schemeClr val="bg1"/>
                </a:solidFill>
                <a:effectLst>
                  <a:outerShdw blurRad="38100" dist="38100" dir="2700000" algn="tl">
                    <a:srgbClr val="000000"/>
                  </a:outerShdw>
                </a:effectLst>
                <a:latin typeface="Alaska Extrabold" pitchFamily="34" charset="0"/>
              </a:rPr>
              <a:t>2 Belief Systems</a:t>
            </a:r>
            <a:endParaRPr lang="en-US" sz="3600" dirty="0" smtClean="0">
              <a:solidFill>
                <a:schemeClr val="bg1"/>
              </a:solidFill>
              <a:latin typeface="Alaska Extrabold" pitchFamily="34" charset="0"/>
            </a:endParaRPr>
          </a:p>
        </p:txBody>
      </p:sp>
      <p:graphicFrame>
        <p:nvGraphicFramePr>
          <p:cNvPr id="125955" name="Object 3"/>
          <p:cNvGraphicFramePr>
            <a:graphicFrameLocks noChangeAspect="1"/>
          </p:cNvGraphicFramePr>
          <p:nvPr/>
        </p:nvGraphicFramePr>
        <p:xfrm>
          <a:off x="457200" y="1143000"/>
          <a:ext cx="8153400" cy="5106988"/>
        </p:xfrm>
        <a:graphic>
          <a:graphicData uri="http://schemas.openxmlformats.org/presentationml/2006/ole">
            <mc:AlternateContent xmlns:mc="http://schemas.openxmlformats.org/markup-compatibility/2006">
              <mc:Choice xmlns:v="urn:schemas-microsoft-com:vml" Requires="v">
                <p:oleObj spid="_x0000_s2055" name="Bitmap Image" r:id="rId3" imgW="5915851" imgH="3704762" progId="PBrush">
                  <p:embed/>
                </p:oleObj>
              </mc:Choice>
              <mc:Fallback>
                <p:oleObj name="Bitmap Image" r:id="rId3" imgW="5915851" imgH="3704762"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8153400" cy="510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wipe(left)">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sz="7200" dirty="0" smtClean="0">
                <a:solidFill>
                  <a:schemeClr val="bg1"/>
                </a:solidFill>
                <a:latin typeface="Narkisim" pitchFamily="34" charset="-79"/>
                <a:cs typeface="Narkisim" pitchFamily="34" charset="-79"/>
              </a:rPr>
              <a:t>EVIDENCE &amp;</a:t>
            </a:r>
            <a:br>
              <a:rPr lang="en-US" sz="7200" dirty="0" smtClean="0">
                <a:solidFill>
                  <a:schemeClr val="bg1"/>
                </a:solidFill>
                <a:latin typeface="Narkisim" pitchFamily="34" charset="-79"/>
                <a:cs typeface="Narkisim" pitchFamily="34" charset="-79"/>
              </a:rPr>
            </a:br>
            <a:r>
              <a:rPr lang="en-US" sz="7200" dirty="0" smtClean="0">
                <a:solidFill>
                  <a:schemeClr val="bg1"/>
                </a:solidFill>
                <a:latin typeface="Narkisim" pitchFamily="34" charset="-79"/>
                <a:cs typeface="Narkisim" pitchFamily="34" charset="-79"/>
              </a:rPr>
              <a:t>CREATION</a:t>
            </a:r>
            <a:endParaRPr lang="en-US" dirty="0" smtClean="0">
              <a:solidFill>
                <a:schemeClr val="bg1"/>
              </a:solidFill>
              <a:latin typeface="Narkisim" pitchFamily="34" charset="-79"/>
              <a:cs typeface="Narkisim" pitchFamily="34" charset="-79"/>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ChangeAspect="1"/>
          </p:cNvGraphicFramePr>
          <p:nvPr/>
        </p:nvGraphicFramePr>
        <p:xfrm>
          <a:off x="457200" y="1143000"/>
          <a:ext cx="8153400" cy="5106988"/>
        </p:xfrm>
        <a:graphic>
          <a:graphicData uri="http://schemas.openxmlformats.org/presentationml/2006/ole">
            <mc:AlternateContent xmlns:mc="http://schemas.openxmlformats.org/markup-compatibility/2006">
              <mc:Choice xmlns:v="urn:schemas-microsoft-com:vml" Requires="v">
                <p:oleObj spid="_x0000_s3079" name="Bitmap Image" r:id="rId3" imgW="5915851" imgH="3704762" progId="PBrush">
                  <p:embed/>
                </p:oleObj>
              </mc:Choice>
              <mc:Fallback>
                <p:oleObj name="Bitmap Image" r:id="rId3" imgW="5915851" imgH="3704762"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8153400" cy="510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
          <p:cNvSpPr>
            <a:spLocks noGrp="1" noChangeArrowheads="1"/>
          </p:cNvSpPr>
          <p:nvPr>
            <p:ph type="title"/>
          </p:nvPr>
        </p:nvSpPr>
        <p:spPr>
          <a:xfrm>
            <a:off x="609600" y="304800"/>
            <a:ext cx="7772400" cy="609600"/>
          </a:xfrm>
          <a:solidFill>
            <a:schemeClr val="accent2"/>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defRPr/>
            </a:pPr>
            <a:r>
              <a:rPr lang="en-US" sz="3600" dirty="0" smtClean="0">
                <a:solidFill>
                  <a:schemeClr val="bg1"/>
                </a:solidFill>
                <a:effectLst>
                  <a:outerShdw blurRad="38100" dist="38100" dir="2700000" algn="tl">
                    <a:srgbClr val="000000"/>
                  </a:outerShdw>
                </a:effectLst>
                <a:latin typeface="Alaska Extrabold" pitchFamily="34" charset="0"/>
              </a:rPr>
              <a:t>2 Belief Systems</a:t>
            </a:r>
            <a:endParaRPr lang="en-US" sz="3600" dirty="0" smtClean="0">
              <a:solidFill>
                <a:schemeClr val="bg1"/>
              </a:solidFill>
              <a:latin typeface="Alaska Extrabold" pitchFamily="34" charset="0"/>
            </a:endParaRPr>
          </a:p>
        </p:txBody>
      </p:sp>
      <p:sp>
        <p:nvSpPr>
          <p:cNvPr id="6" name="Rectangle 5"/>
          <p:cNvSpPr/>
          <p:nvPr/>
        </p:nvSpPr>
        <p:spPr bwMode="auto">
          <a:xfrm>
            <a:off x="0" y="1371600"/>
            <a:ext cx="7315200" cy="5486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AutoShape 4"/>
          <p:cNvSpPr>
            <a:spLocks noChangeArrowheads="1"/>
          </p:cNvSpPr>
          <p:nvPr/>
        </p:nvSpPr>
        <p:spPr bwMode="auto">
          <a:xfrm>
            <a:off x="7467600" y="5486400"/>
            <a:ext cx="914400" cy="1066800"/>
          </a:xfrm>
          <a:prstGeom prst="upArrow">
            <a:avLst>
              <a:gd name="adj1" fmla="val 50000"/>
              <a:gd name="adj2" fmla="val 29167"/>
            </a:avLst>
          </a:prstGeom>
          <a:solidFill>
            <a:srgbClr val="CC0000"/>
          </a:solidFill>
          <a:ln w="19050">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685800" y="1828800"/>
            <a:ext cx="7772400" cy="2819400"/>
          </a:xfrm>
          <a:solidFill>
            <a:schemeClr val="accent2"/>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defRPr/>
            </a:pPr>
            <a:r>
              <a:rPr lang="en-US" sz="4800" b="1" dirty="0" smtClean="0">
                <a:solidFill>
                  <a:schemeClr val="bg1"/>
                </a:solidFill>
                <a:latin typeface="Calibri" pitchFamily="34" charset="0"/>
                <a:cs typeface="Calibri" pitchFamily="34" charset="0"/>
              </a:rPr>
              <a:t>We do exist.</a:t>
            </a:r>
            <a:br>
              <a:rPr lang="en-US" sz="4800" b="1" dirty="0" smtClean="0">
                <a:solidFill>
                  <a:schemeClr val="bg1"/>
                </a:solidFill>
                <a:latin typeface="Calibri" pitchFamily="34" charset="0"/>
                <a:cs typeface="Calibri" pitchFamily="34" charset="0"/>
              </a:rPr>
            </a:br>
            <a:r>
              <a:rPr lang="en-US" sz="4800" b="1" dirty="0" smtClean="0">
                <a:solidFill>
                  <a:schemeClr val="bg1"/>
                </a:solidFill>
                <a:latin typeface="Calibri" pitchFamily="34" charset="0"/>
                <a:cs typeface="Calibri" pitchFamily="34" charset="0"/>
              </a:rPr>
              <a:t>We are alive.</a:t>
            </a:r>
            <a:br>
              <a:rPr lang="en-US" sz="4800" b="1" dirty="0" smtClean="0">
                <a:solidFill>
                  <a:schemeClr val="bg1"/>
                </a:solidFill>
                <a:latin typeface="Calibri" pitchFamily="34" charset="0"/>
                <a:cs typeface="Calibri" pitchFamily="34" charset="0"/>
              </a:rPr>
            </a:br>
            <a:r>
              <a:rPr lang="en-US" sz="4800" b="1" dirty="0" smtClean="0">
                <a:solidFill>
                  <a:schemeClr val="bg1"/>
                </a:solidFill>
                <a:latin typeface="Calibri" pitchFamily="34" charset="0"/>
                <a:cs typeface="Calibri" pitchFamily="34" charset="0"/>
              </a:rPr>
              <a:t>We exhibit design.</a:t>
            </a:r>
            <a:endParaRPr lang="en-US" b="1" dirty="0" smtClean="0">
              <a:latin typeface="Calibri" pitchFamily="34" charset="0"/>
              <a:cs typeface="Calibri" pitchFamily="34" charset="0"/>
            </a:endParaRPr>
          </a:p>
        </p:txBody>
      </p:sp>
      <p:sp>
        <p:nvSpPr>
          <p:cNvPr id="208899" name="Rectangle 3"/>
          <p:cNvSpPr>
            <a:spLocks noGrp="1" noChangeArrowheads="1"/>
          </p:cNvSpPr>
          <p:nvPr>
            <p:ph type="subTitle" idx="1"/>
          </p:nvPr>
        </p:nvSpPr>
        <p:spPr>
          <a:xfrm>
            <a:off x="1371600" y="4876800"/>
            <a:ext cx="6400800" cy="1981200"/>
          </a:xfrm>
        </p:spPr>
        <p:txBody>
          <a:bodyPr/>
          <a:lstStyle/>
          <a:p>
            <a:pPr>
              <a:defRPr/>
            </a:pPr>
            <a:r>
              <a:rPr lang="en-US" sz="5400" dirty="0" smtClean="0">
                <a:effectLst>
                  <a:outerShdw blurRad="38100" dist="38100" dir="2700000" algn="tl">
                    <a:srgbClr val="C0C0C0"/>
                  </a:outerShdw>
                </a:effectLst>
                <a:latin typeface="Arial Black" pitchFamily="34" charset="0"/>
              </a:rPr>
              <a:t>how? </a:t>
            </a:r>
          </a:p>
          <a:p>
            <a:pPr>
              <a:defRPr/>
            </a:pPr>
            <a:r>
              <a:rPr lang="en-US" sz="5400" dirty="0" smtClean="0">
                <a:effectLst>
                  <a:outerShdw blurRad="38100" dist="38100" dir="2700000" algn="tl">
                    <a:srgbClr val="C0C0C0"/>
                  </a:outerShdw>
                </a:effectLst>
                <a:latin typeface="Arial Black" pitchFamily="34" charset="0"/>
              </a:rPr>
              <a:t>why?</a:t>
            </a:r>
            <a:endParaRPr lang="en-US" sz="5400" dirty="0" smtClean="0">
              <a:latin typeface="Arial Black" pitchFamily="34" charset="0"/>
            </a:endParaRPr>
          </a:p>
        </p:txBody>
      </p:sp>
      <p:sp>
        <p:nvSpPr>
          <p:cNvPr id="208900" name="Rectangle 4"/>
          <p:cNvSpPr>
            <a:spLocks noChangeArrowheads="1"/>
          </p:cNvSpPr>
          <p:nvPr/>
        </p:nvSpPr>
        <p:spPr bwMode="auto">
          <a:xfrm>
            <a:off x="685800" y="381000"/>
            <a:ext cx="7772400" cy="1143000"/>
          </a:xfrm>
          <a:prstGeom prst="rect">
            <a:avLst/>
          </a:prstGeom>
          <a:solidFill>
            <a:schemeClr val="accent2"/>
          </a:solidFill>
          <a:ln w="57150">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algn="ctr">
              <a:defRPr/>
            </a:pPr>
            <a:r>
              <a:rPr lang="en-US" sz="4400" b="1" dirty="0">
                <a:solidFill>
                  <a:schemeClr val="bg1"/>
                </a:solidFill>
                <a:latin typeface="Calibri" pitchFamily="34" charset="0"/>
                <a:cs typeface="Calibri" pitchFamily="34" charset="0"/>
              </a:rPr>
              <a:t>Here, Now:</a:t>
            </a:r>
            <a:endParaRPr lang="en-US" sz="4400" b="1" dirty="0">
              <a:solidFill>
                <a:schemeClr val="tx2"/>
              </a:solidFill>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88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88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1219200"/>
            <a:ext cx="9144000" cy="4114800"/>
          </a:xfrm>
        </p:spPr>
        <p:style>
          <a:lnRef idx="0">
            <a:schemeClr val="accent4"/>
          </a:lnRef>
          <a:fillRef idx="3">
            <a:schemeClr val="accent4"/>
          </a:fillRef>
          <a:effectRef idx="3">
            <a:schemeClr val="accent4"/>
          </a:effectRef>
          <a:fontRef idx="minor">
            <a:schemeClr val="lt1"/>
          </a:fontRef>
        </p:style>
        <p:txBody>
          <a:bodyPr/>
          <a:lstStyle/>
          <a:p>
            <a:pPr>
              <a:lnSpc>
                <a:spcPct val="70000"/>
              </a:lnSpc>
            </a:pPr>
            <a:r>
              <a:rPr lang="en-US" sz="6000" b="1" dirty="0" smtClean="0">
                <a:solidFill>
                  <a:schemeClr val="bg1"/>
                </a:solidFill>
                <a:latin typeface="Calibri" pitchFamily="34" charset="0"/>
                <a:cs typeface="Calibri" pitchFamily="34" charset="0"/>
              </a:rPr>
              <a:t>3</a:t>
            </a:r>
            <a:br>
              <a:rPr lang="en-US" sz="6000" b="1" dirty="0" smtClean="0">
                <a:solidFill>
                  <a:schemeClr val="bg1"/>
                </a:solidFill>
                <a:latin typeface="Calibri" pitchFamily="34" charset="0"/>
                <a:cs typeface="Calibri" pitchFamily="34" charset="0"/>
              </a:rPr>
            </a:br>
            <a:r>
              <a:rPr lang="en-US" sz="6000" b="1" dirty="0" smtClean="0">
                <a:solidFill>
                  <a:schemeClr val="bg1"/>
                </a:solidFill>
                <a:latin typeface="Calibri" pitchFamily="34" charset="0"/>
                <a:cs typeface="Calibri" pitchFamily="34" charset="0"/>
              </a:rPr>
              <a:t>simple</a:t>
            </a:r>
            <a:br>
              <a:rPr lang="en-US" sz="6000" b="1" dirty="0" smtClean="0">
                <a:solidFill>
                  <a:schemeClr val="bg1"/>
                </a:solidFill>
                <a:latin typeface="Calibri" pitchFamily="34" charset="0"/>
                <a:cs typeface="Calibri" pitchFamily="34" charset="0"/>
              </a:rPr>
            </a:br>
            <a:r>
              <a:rPr lang="en-US" sz="6000" b="1" dirty="0" smtClean="0">
                <a:solidFill>
                  <a:schemeClr val="bg1"/>
                </a:solidFill>
                <a:latin typeface="Calibri" pitchFamily="34" charset="0"/>
                <a:cs typeface="Calibri" pitchFamily="34" charset="0"/>
              </a:rPr>
              <a:t>&amp;</a:t>
            </a:r>
            <a:br>
              <a:rPr lang="en-US" sz="6000" b="1" dirty="0" smtClean="0">
                <a:solidFill>
                  <a:schemeClr val="bg1"/>
                </a:solidFill>
                <a:latin typeface="Calibri" pitchFamily="34" charset="0"/>
                <a:cs typeface="Calibri" pitchFamily="34" charset="0"/>
              </a:rPr>
            </a:br>
            <a:r>
              <a:rPr lang="en-US" sz="6000" b="1" dirty="0" smtClean="0">
                <a:solidFill>
                  <a:schemeClr val="bg1"/>
                </a:solidFill>
                <a:latin typeface="Calibri" pitchFamily="34" charset="0"/>
                <a:cs typeface="Calibri" pitchFamily="34" charset="0"/>
              </a:rPr>
              <a:t>self evident</a:t>
            </a:r>
            <a:br>
              <a:rPr lang="en-US" sz="6000" b="1" dirty="0" smtClean="0">
                <a:solidFill>
                  <a:schemeClr val="bg1"/>
                </a:solidFill>
                <a:latin typeface="Calibri" pitchFamily="34" charset="0"/>
                <a:cs typeface="Calibri" pitchFamily="34" charset="0"/>
              </a:rPr>
            </a:br>
            <a:r>
              <a:rPr lang="en-US" sz="6000" b="1" dirty="0" smtClean="0">
                <a:solidFill>
                  <a:schemeClr val="bg1"/>
                </a:solidFill>
                <a:latin typeface="Calibri" pitchFamily="34" charset="0"/>
                <a:cs typeface="Calibri" pitchFamily="34" charset="0"/>
              </a:rPr>
              <a:t>points</a:t>
            </a:r>
            <a:endParaRPr lang="en-US" sz="6000" dirty="0" smtClean="0">
              <a:solidFill>
                <a:schemeClr val="bg1"/>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0" y="593725"/>
            <a:ext cx="1143000" cy="1006475"/>
          </a:xfrm>
          <a:prstGeom prst="rect">
            <a:avLst/>
          </a:prstGeom>
          <a:noFill/>
          <a:ln w="9525">
            <a:noFill/>
            <a:miter lim="800000"/>
            <a:headEnd/>
            <a:tailEnd/>
          </a:ln>
        </p:spPr>
        <p:txBody>
          <a:bodyPr>
            <a:spAutoFit/>
          </a:bodyPr>
          <a:lstStyle/>
          <a:p>
            <a:pPr>
              <a:spcBef>
                <a:spcPct val="50000"/>
              </a:spcBef>
            </a:pPr>
            <a:r>
              <a:rPr lang="en-US" sz="6000" b="1" dirty="0">
                <a:latin typeface="Arial Black" pitchFamily="34" charset="0"/>
              </a:rPr>
              <a:t>1.</a:t>
            </a:r>
            <a:endParaRPr lang="en-US" sz="6000" dirty="0">
              <a:latin typeface="Aharoni" pitchFamily="2" charset="-79"/>
            </a:endParaRPr>
          </a:p>
        </p:txBody>
      </p:sp>
      <p:sp>
        <p:nvSpPr>
          <p:cNvPr id="4" name="Rectangle 2"/>
          <p:cNvSpPr txBox="1">
            <a:spLocks noChangeArrowheads="1"/>
          </p:cNvSpPr>
          <p:nvPr/>
        </p:nvSpPr>
        <p:spPr bwMode="auto">
          <a:xfrm>
            <a:off x="990600" y="2514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l</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ife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life</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5" name="Text Box 4"/>
          <p:cNvSpPr txBox="1">
            <a:spLocks noChangeArrowheads="1"/>
          </p:cNvSpPr>
          <p:nvPr/>
        </p:nvSpPr>
        <p:spPr bwMode="auto">
          <a:xfrm>
            <a:off x="0" y="27432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2.</a:t>
            </a:r>
            <a:endParaRPr lang="en-US" sz="6000" dirty="0">
              <a:latin typeface="Aharoni" pitchFamily="2" charset="-79"/>
            </a:endParaRPr>
          </a:p>
        </p:txBody>
      </p:sp>
      <p:sp>
        <p:nvSpPr>
          <p:cNvPr id="6" name="Rectangle 2"/>
          <p:cNvSpPr txBox="1">
            <a:spLocks noChangeArrowheads="1"/>
          </p:cNvSpPr>
          <p:nvPr/>
        </p:nvSpPr>
        <p:spPr bwMode="auto">
          <a:xfrm>
            <a:off x="990600" y="4724400"/>
            <a:ext cx="7848600" cy="16764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intelligent design comes from</a:t>
            </a:r>
            <a:r>
              <a:rPr kumimoji="0" lang="en-US" sz="4300" b="1" i="0" u="none" strike="noStrike" kern="0" cap="none" spc="0" normalizeH="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an intelligent designer</a:t>
            </a:r>
            <a:endParaRPr kumimoji="0" lang="en-US" sz="43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7" name="Text Box 4"/>
          <p:cNvSpPr txBox="1">
            <a:spLocks noChangeArrowheads="1"/>
          </p:cNvSpPr>
          <p:nvPr/>
        </p:nvSpPr>
        <p:spPr bwMode="auto">
          <a:xfrm>
            <a:off x="0" y="49530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3.</a:t>
            </a:r>
            <a:endParaRPr lang="en-US" sz="6000" dirty="0">
              <a:latin typeface="Aharoni" pitchFamily="2" charset="-79"/>
            </a:endParaRPr>
          </a:p>
        </p:txBody>
      </p:sp>
      <p:sp>
        <p:nvSpPr>
          <p:cNvPr id="9" name="Rectangle 2"/>
          <p:cNvSpPr txBox="1">
            <a:spLocks noChangeArrowheads="1"/>
          </p:cNvSpPr>
          <p:nvPr/>
        </p:nvSpPr>
        <p:spPr bwMode="auto">
          <a:xfrm>
            <a:off x="990600" y="228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nothing</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nothing</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685800" y="2286000"/>
            <a:ext cx="7848600" cy="2286000"/>
          </a:xfrm>
          <a:solidFill>
            <a:srgbClr val="C00000"/>
          </a:solidFill>
          <a:ln/>
        </p:spPr>
        <p:style>
          <a:lnRef idx="0">
            <a:schemeClr val="accent4"/>
          </a:lnRef>
          <a:fillRef idx="3">
            <a:schemeClr val="accent4"/>
          </a:fillRef>
          <a:effectRef idx="3">
            <a:schemeClr val="accent4"/>
          </a:effectRef>
          <a:fontRef idx="minor">
            <a:schemeClr val="lt1"/>
          </a:fontRef>
        </p:style>
        <p:txBody>
          <a:bodyPr/>
          <a:lstStyle/>
          <a:p>
            <a:pPr algn="ctr">
              <a:buFontTx/>
              <a:buNone/>
              <a:defRPr/>
            </a:pPr>
            <a:r>
              <a:rPr lang="en-US" sz="4000" b="1" smtClean="0">
                <a:solidFill>
                  <a:schemeClr val="bg1"/>
                </a:solidFill>
                <a:effectLst>
                  <a:outerShdw blurRad="38100" dist="38100" dir="2700000" algn="tl">
                    <a:srgbClr val="000000"/>
                  </a:outerShdw>
                </a:effectLst>
                <a:latin typeface="Arial" charset="0"/>
              </a:rPr>
              <a:t> </a:t>
            </a:r>
            <a:endParaRPr lang="en-US" sz="4000" b="1" smtClean="0">
              <a:solidFill>
                <a:schemeClr val="bg1"/>
              </a:solidFill>
              <a:latin typeface="Arial" charset="0"/>
            </a:endParaRPr>
          </a:p>
          <a:p>
            <a:pPr algn="ctr">
              <a:buFontTx/>
              <a:buNone/>
              <a:defRPr/>
            </a:pPr>
            <a:r>
              <a:rPr lang="en-US" sz="4000" b="1" smtClean="0">
                <a:solidFill>
                  <a:schemeClr val="bg1"/>
                </a:solidFill>
                <a:effectLst>
                  <a:outerShdw blurRad="38100" dist="38100" dir="2700000" algn="tl">
                    <a:srgbClr val="000000"/>
                  </a:outerShdw>
                </a:effectLst>
                <a:latin typeface="Arial" charset="0"/>
              </a:rPr>
              <a:t>Nothing comes from nothing</a:t>
            </a:r>
            <a:endParaRPr lang="en-US" sz="4000" b="1" smtClean="0">
              <a:solidFill>
                <a:schemeClr val="bg1"/>
              </a:solidFill>
              <a:latin typeface="Arial"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8"/>
          <p:cNvSpPr>
            <a:spLocks noGrp="1" noChangeArrowheads="1"/>
          </p:cNvSpPr>
          <p:nvPr>
            <p:ph type="ctrTitle"/>
          </p:nvPr>
        </p:nvSpPr>
        <p:spPr>
          <a:xfrm>
            <a:off x="0" y="0"/>
            <a:ext cx="9144000" cy="6858000"/>
          </a:xfrm>
          <a:solidFill>
            <a:schemeClr val="tx2"/>
          </a:solidFill>
        </p:spPr>
        <p:txBody>
          <a:bodyPr/>
          <a:lstStyle/>
          <a:p>
            <a:pPr>
              <a:spcBef>
                <a:spcPct val="50000"/>
              </a:spcBef>
            </a:pPr>
            <a:endParaRPr lang="en-US" dirty="0" smtClean="0">
              <a:solidFill>
                <a:schemeClr val="bg1"/>
              </a:solidFill>
              <a:latin typeface="Tahoma" pitchFamily="34" charset="0"/>
            </a:endParaRPr>
          </a:p>
        </p:txBody>
      </p:sp>
      <p:sp>
        <p:nvSpPr>
          <p:cNvPr id="3" name="Frame 2"/>
          <p:cNvSpPr/>
          <p:nvPr/>
        </p:nvSpPr>
        <p:spPr bwMode="auto">
          <a:xfrm>
            <a:off x="0" y="0"/>
            <a:ext cx="9144000" cy="6858000"/>
          </a:xfrm>
          <a:prstGeom prst="frame">
            <a:avLst>
              <a:gd name="adj1" fmla="val 1423"/>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Rectangle 3"/>
          <p:cNvSpPr/>
          <p:nvPr/>
        </p:nvSpPr>
        <p:spPr bwMode="auto">
          <a:xfrm>
            <a:off x="1219200" y="2362200"/>
            <a:ext cx="7010400" cy="2819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8000" b="1" dirty="0" smtClean="0">
                <a:solidFill>
                  <a:schemeClr val="bg1"/>
                </a:solidFill>
                <a:latin typeface="Tahoma" pitchFamily="34" charset="0"/>
              </a:rPr>
              <a:t>imagine nothing...</a:t>
            </a:r>
            <a:endParaRPr kumimoji="0" lang="en-US" sz="8000" b="0" i="0" u="none" strike="noStrike" cap="none" normalizeH="0" baseline="0" dirty="0" smtClean="0">
              <a:ln>
                <a:noFill/>
              </a:ln>
              <a:solidFill>
                <a:schemeClr val="bg1"/>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4"/>
                                        </p:tgtEl>
                                      </p:cBhvr>
                                    </p:animEffect>
                                    <p:set>
                                      <p:cBhvr>
                                        <p:cTn id="7"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8"/>
          <p:cNvSpPr>
            <a:spLocks noGrp="1" noChangeArrowheads="1"/>
          </p:cNvSpPr>
          <p:nvPr>
            <p:ph type="ctrTitle"/>
          </p:nvPr>
        </p:nvSpPr>
        <p:spPr>
          <a:xfrm>
            <a:off x="0" y="0"/>
            <a:ext cx="9144000" cy="6858000"/>
          </a:xfrm>
          <a:solidFill>
            <a:schemeClr val="tx2"/>
          </a:solidFill>
        </p:spPr>
        <p:txBody>
          <a:bodyPr/>
          <a:lstStyle/>
          <a:p>
            <a:pPr>
              <a:spcBef>
                <a:spcPct val="50000"/>
              </a:spcBef>
            </a:pPr>
            <a:endParaRPr lang="en-US" dirty="0" smtClean="0">
              <a:solidFill>
                <a:schemeClr val="bg1"/>
              </a:solidFill>
              <a:latin typeface="Tahoma"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197634" name="AutoShape 2" descr="http://web.mail.comcast.net/service/home/~/?id=984646&amp;part=2&amp;auth=co&amp;disp=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7636" name="AutoShape 4" descr="http://web.mail.comcast.net/service/home/~/?id=984646&amp;part=2&amp;auth=co&amp;disp=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7638" name="AutoShape 6" descr="http://web.mail.comcast.net/service/home/~/?id=984646&amp;part=2&amp;auth=co&amp;disp=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7639" name="Picture 7"/>
          <p:cNvPicPr>
            <a:picLocks noChangeAspect="1" noChangeArrowheads="1"/>
          </p:cNvPicPr>
          <p:nvPr/>
        </p:nvPicPr>
        <p:blipFill>
          <a:blip r:embed="rId2" cstate="print"/>
          <a:srcRect/>
          <a:stretch>
            <a:fillRect/>
          </a:stretch>
        </p:blipFill>
        <p:spPr bwMode="auto">
          <a:xfrm>
            <a:off x="-1" y="-228600"/>
            <a:ext cx="8899451" cy="7086600"/>
          </a:xfrm>
          <a:prstGeom prst="rect">
            <a:avLst/>
          </a:prstGeom>
          <a:noFill/>
          <a:ln w="9525">
            <a:noFill/>
            <a:miter lim="800000"/>
            <a:headEnd/>
            <a:tailEnd/>
          </a:ln>
        </p:spPr>
      </p:pic>
      <p:pic>
        <p:nvPicPr>
          <p:cNvPr id="197640" name="Picture 8"/>
          <p:cNvPicPr>
            <a:picLocks noChangeAspect="1" noChangeArrowheads="1"/>
          </p:cNvPicPr>
          <p:nvPr/>
        </p:nvPicPr>
        <p:blipFill>
          <a:blip r:embed="rId3" cstate="print"/>
          <a:srcRect/>
          <a:stretch>
            <a:fillRect/>
          </a:stretch>
        </p:blipFill>
        <p:spPr bwMode="auto">
          <a:xfrm>
            <a:off x="6039771" y="0"/>
            <a:ext cx="3104230" cy="83820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Rounded Rectangular Callout 8"/>
          <p:cNvSpPr/>
          <p:nvPr/>
        </p:nvSpPr>
        <p:spPr bwMode="auto">
          <a:xfrm>
            <a:off x="1752600" y="3810000"/>
            <a:ext cx="6858000" cy="1676400"/>
          </a:xfrm>
          <a:prstGeom prst="wedgeRoundRectCallout">
            <a:avLst>
              <a:gd name="adj1" fmla="val 1525"/>
              <a:gd name="adj2" fmla="val 110146"/>
              <a:gd name="adj3" fmla="val 1666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bg1"/>
                </a:solidFill>
                <a:effectLst/>
                <a:latin typeface="Calibri" pitchFamily="34" charset="0"/>
                <a:cs typeface="Calibri" pitchFamily="34" charset="0"/>
              </a:rPr>
              <a:t>That’s a good question. Well</a:t>
            </a:r>
            <a:r>
              <a:rPr kumimoji="0" lang="en-US" sz="3200" b="1" i="0" u="none" strike="noStrike" cap="none" normalizeH="0" dirty="0" smtClean="0">
                <a:ln>
                  <a:noFill/>
                </a:ln>
                <a:solidFill>
                  <a:schemeClr val="bg1"/>
                </a:solidFill>
                <a:effectLst/>
                <a:latin typeface="Calibri" pitchFamily="34" charset="0"/>
                <a:cs typeface="Calibri" pitchFamily="34" charset="0"/>
              </a:rPr>
              <a:t> the answer strangely enough is nothing… the big bang sprang out of nothing</a:t>
            </a:r>
            <a:endParaRPr kumimoji="0" lang="en-US" sz="3200" b="1" i="0" u="none" strike="noStrike" cap="none" normalizeH="0" baseline="0" dirty="0" smtClean="0">
              <a:ln>
                <a:noFill/>
              </a:ln>
              <a:solidFill>
                <a:schemeClr val="bg1"/>
              </a:solidFill>
              <a:effectLst/>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style>
          <a:lnRef idx="0">
            <a:schemeClr val="accent2"/>
          </a:lnRef>
          <a:fillRef idx="3">
            <a:schemeClr val="accent2"/>
          </a:fillRef>
          <a:effectRef idx="3">
            <a:schemeClr val="accent2"/>
          </a:effectRef>
          <a:fontRef idx="minor">
            <a:schemeClr val="lt1"/>
          </a:fontRef>
        </p:style>
        <p:txBody>
          <a:bodyPr/>
          <a:lstStyle/>
          <a:p>
            <a:r>
              <a:rPr lang="en-US" sz="3200" dirty="0" smtClean="0">
                <a:solidFill>
                  <a:schemeClr val="bg1"/>
                </a:solidFill>
                <a:latin typeface="Calibri" pitchFamily="34" charset="0"/>
                <a:cs typeface="Calibri" pitchFamily="34" charset="0"/>
              </a:rPr>
              <a:t>bbc.co.uk/news/uk-11161493  </a:t>
            </a:r>
            <a:r>
              <a:rPr lang="en-US" sz="3200" b="1" dirty="0" smtClean="0">
                <a:latin typeface="Arial Black" pitchFamily="34" charset="0"/>
              </a:rPr>
              <a:t> Sept/ 2/ 2010</a:t>
            </a:r>
            <a:r>
              <a:rPr lang="en-US" sz="3200" dirty="0" smtClean="0">
                <a:solidFill>
                  <a:schemeClr val="bg1"/>
                </a:solidFill>
                <a:latin typeface="Arial Black" pitchFamily="34" charset="0"/>
                <a:cs typeface="Calibri" pitchFamily="34" charset="0"/>
              </a:rPr>
              <a:t> </a:t>
            </a:r>
            <a:endParaRPr lang="en-US" sz="3200" dirty="0">
              <a:solidFill>
                <a:schemeClr val="bg1"/>
              </a:solidFill>
              <a:latin typeface="Arial Black" pitchFamily="34" charset="0"/>
              <a:cs typeface="Calibri" pitchFamily="34" charset="0"/>
            </a:endParaRPr>
          </a:p>
        </p:txBody>
      </p:sp>
      <p:sp>
        <p:nvSpPr>
          <p:cNvPr id="4" name="Rectangle 3"/>
          <p:cNvSpPr/>
          <p:nvPr/>
        </p:nvSpPr>
        <p:spPr bwMode="auto">
          <a:xfrm>
            <a:off x="0" y="533400"/>
            <a:ext cx="9144000" cy="63246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buNone/>
            </a:pPr>
            <a:r>
              <a:rPr lang="en-US" sz="3600" b="1" dirty="0" smtClean="0">
                <a:solidFill>
                  <a:schemeClr val="tx1"/>
                </a:solidFill>
                <a:latin typeface="Calibri" pitchFamily="34" charset="0"/>
                <a:cs typeface="Calibri" pitchFamily="34" charset="0"/>
              </a:rPr>
              <a:t>Stephen Hawking: God did not create Universe</a:t>
            </a:r>
          </a:p>
          <a:p>
            <a:pPr>
              <a:buNone/>
            </a:pPr>
            <a:r>
              <a:rPr lang="en-US" sz="2700" b="1" dirty="0" smtClean="0">
                <a:solidFill>
                  <a:schemeClr val="tx1"/>
                </a:solidFill>
                <a:latin typeface="Calibri" pitchFamily="34" charset="0"/>
                <a:cs typeface="Calibri" pitchFamily="34" charset="0"/>
              </a:rPr>
              <a:t>The Universe can create itself from nothing</a:t>
            </a:r>
            <a:r>
              <a:rPr lang="en-US" sz="2700" dirty="0" smtClean="0">
                <a:solidFill>
                  <a:schemeClr val="tx1"/>
                </a:solidFill>
                <a:latin typeface="Calibri" pitchFamily="34" charset="0"/>
                <a:cs typeface="Calibri" pitchFamily="34" charset="0"/>
              </a:rPr>
              <a:t>, says Prof Hawking</a:t>
            </a:r>
          </a:p>
          <a:p>
            <a:pPr>
              <a:buNone/>
            </a:pPr>
            <a:endParaRPr lang="en-US" sz="2800" dirty="0" smtClean="0">
              <a:solidFill>
                <a:schemeClr val="tx1"/>
              </a:solidFill>
              <a:latin typeface="Calibri" pitchFamily="34" charset="0"/>
              <a:cs typeface="Calibri" pitchFamily="34" charset="0"/>
            </a:endParaRPr>
          </a:p>
          <a:p>
            <a:pPr>
              <a:buNone/>
            </a:pPr>
            <a:r>
              <a:rPr lang="en-US" sz="2800" dirty="0" smtClean="0">
                <a:solidFill>
                  <a:schemeClr val="tx1"/>
                </a:solidFill>
                <a:latin typeface="Calibri" pitchFamily="34" charset="0"/>
                <a:cs typeface="Calibri" pitchFamily="34" charset="0"/>
              </a:rPr>
              <a:t>He had previously argued belief in a creator was not incompatible with science but in a new book, he concludes the Big Bang was an inevitable consequence of the laws of physics. ..</a:t>
            </a:r>
          </a:p>
          <a:p>
            <a:pPr>
              <a:buNone/>
            </a:pPr>
            <a:r>
              <a:rPr lang="en-US" sz="2800" dirty="0" smtClean="0">
                <a:solidFill>
                  <a:schemeClr val="tx1"/>
                </a:solidFill>
                <a:latin typeface="Calibri" pitchFamily="34" charset="0"/>
                <a:cs typeface="Calibri" pitchFamily="34" charset="0"/>
              </a:rPr>
              <a:t>Britain's most famous physicist sets out to contest Sir Isaac Newton's belief that the universe must have been designed by God as it could not have sprung out of chaos…</a:t>
            </a:r>
          </a:p>
          <a:p>
            <a:pPr>
              <a:buNone/>
            </a:pPr>
            <a:r>
              <a:rPr lang="en-US" sz="2800" dirty="0" smtClean="0">
                <a:solidFill>
                  <a:schemeClr val="tx1"/>
                </a:solidFill>
                <a:latin typeface="Calibri" pitchFamily="34" charset="0"/>
                <a:cs typeface="Calibri" pitchFamily="34" charset="0"/>
              </a:rPr>
              <a:t>He adds: </a:t>
            </a:r>
            <a:r>
              <a:rPr lang="en-US" sz="2800" b="1" dirty="0" smtClean="0">
                <a:solidFill>
                  <a:schemeClr val="tx1"/>
                </a:solidFill>
                <a:latin typeface="Calibri" pitchFamily="34" charset="0"/>
                <a:cs typeface="Calibri" pitchFamily="34" charset="0"/>
              </a:rPr>
              <a:t>"Because there is a law such as gravity, the universe can and will create itself from nothing.</a:t>
            </a:r>
          </a:p>
          <a:p>
            <a:pPr>
              <a:buNone/>
            </a:pPr>
            <a:r>
              <a:rPr lang="en-US" sz="2800" b="1" dirty="0" smtClean="0">
                <a:solidFill>
                  <a:schemeClr val="tx1"/>
                </a:solidFill>
                <a:latin typeface="Calibri" pitchFamily="34" charset="0"/>
                <a:cs typeface="Calibri" pitchFamily="34" charset="0"/>
              </a:rPr>
              <a:t>"Spontaneous creation is the reason there is something rather than nothing, why the universe exists, why we exist.</a:t>
            </a:r>
          </a:p>
          <a:p>
            <a:pPr>
              <a:buNone/>
            </a:pPr>
            <a:endParaRPr lang="en-US" dirty="0">
              <a:solidFill>
                <a:schemeClr val="tx1"/>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609600"/>
            <a:ext cx="7772400" cy="5791200"/>
          </a:xfrm>
        </p:spPr>
        <p:style>
          <a:lnRef idx="0">
            <a:schemeClr val="accent1"/>
          </a:lnRef>
          <a:fillRef idx="3">
            <a:schemeClr val="accent1"/>
          </a:fillRef>
          <a:effectRef idx="3">
            <a:schemeClr val="accent1"/>
          </a:effectRef>
          <a:fontRef idx="minor">
            <a:schemeClr val="lt1"/>
          </a:fontRef>
        </p:style>
        <p:txBody>
          <a:bodyPr/>
          <a:lstStyle/>
          <a:p>
            <a:r>
              <a:rPr lang="en-US" sz="2800" b="1" dirty="0" smtClean="0">
                <a:solidFill>
                  <a:schemeClr val="tx1"/>
                </a:solidFill>
                <a:latin typeface="Tahoma" pitchFamily="34" charset="0"/>
              </a:rPr>
              <a:t>Edward P. Tyron</a:t>
            </a:r>
            <a:br>
              <a:rPr lang="en-US" sz="2800" b="1" dirty="0" smtClean="0">
                <a:solidFill>
                  <a:schemeClr val="tx1"/>
                </a:solidFill>
                <a:latin typeface="Tahoma" pitchFamily="34" charset="0"/>
              </a:rPr>
            </a:br>
            <a:r>
              <a:rPr lang="en-US" sz="2000" b="1" dirty="0" smtClean="0">
                <a:solidFill>
                  <a:schemeClr val="tx1"/>
                </a:solidFill>
                <a:latin typeface="Tahoma" pitchFamily="34" charset="0"/>
              </a:rPr>
              <a:t>professor of physics Hunter College &amp; CUNY</a:t>
            </a:r>
            <a:br>
              <a:rPr lang="en-US" sz="2000" b="1" dirty="0" smtClean="0">
                <a:solidFill>
                  <a:schemeClr val="tx1"/>
                </a:solidFill>
                <a:latin typeface="Tahoma" pitchFamily="34" charset="0"/>
              </a:rPr>
            </a:br>
            <a:r>
              <a:rPr lang="en-US" sz="2000" b="1" dirty="0" smtClean="0">
                <a:solidFill>
                  <a:schemeClr val="tx1"/>
                </a:solidFill>
                <a:latin typeface="Tahoma" pitchFamily="34" charset="0"/>
              </a:rPr>
              <a:t/>
            </a:r>
            <a:br>
              <a:rPr lang="en-US" sz="2000" b="1" dirty="0" smtClean="0">
                <a:solidFill>
                  <a:schemeClr val="tx1"/>
                </a:solidFill>
                <a:latin typeface="Tahoma" pitchFamily="34" charset="0"/>
              </a:rPr>
            </a:br>
            <a:r>
              <a:rPr lang="en-US" sz="2800" b="1" dirty="0" smtClean="0">
                <a:solidFill>
                  <a:schemeClr val="tx1"/>
                </a:solidFill>
                <a:latin typeface="Tahoma" pitchFamily="34" charset="0"/>
              </a:rPr>
              <a:t>“In 1973, I proposed that our Universe had been created spontaneously from nothing”</a:t>
            </a:r>
            <a:br>
              <a:rPr lang="en-US" sz="2800" b="1" dirty="0" smtClean="0">
                <a:solidFill>
                  <a:schemeClr val="tx1"/>
                </a:solidFill>
                <a:latin typeface="Tahoma" pitchFamily="34" charset="0"/>
              </a:rPr>
            </a:br>
            <a:r>
              <a:rPr lang="en-US" sz="2800" b="1" dirty="0" smtClean="0">
                <a:solidFill>
                  <a:schemeClr val="tx1"/>
                </a:solidFill>
                <a:latin typeface="Tahoma" pitchFamily="34" charset="0"/>
              </a:rPr>
              <a:t/>
            </a:r>
            <a:br>
              <a:rPr lang="en-US" sz="2800" b="1" dirty="0" smtClean="0">
                <a:solidFill>
                  <a:schemeClr val="tx1"/>
                </a:solidFill>
                <a:latin typeface="Tahoma" pitchFamily="34" charset="0"/>
              </a:rPr>
            </a:br>
            <a:r>
              <a:rPr lang="en-US" sz="2400" b="1" dirty="0" smtClean="0">
                <a:solidFill>
                  <a:schemeClr val="tx1"/>
                </a:solidFill>
                <a:latin typeface="Tahoma" pitchFamily="34" charset="0"/>
              </a:rPr>
              <a:t>New Scientist, vol. 101, 3/8/’84 p. 14</a:t>
            </a:r>
            <a:r>
              <a:rPr lang="en-US" sz="2800" b="1" dirty="0" smtClean="0">
                <a:solidFill>
                  <a:schemeClr val="tx1"/>
                </a:solidFill>
                <a:latin typeface="Tahoma" pitchFamily="34" charset="0"/>
              </a:rPr>
              <a:t> </a:t>
            </a:r>
            <a:br>
              <a:rPr lang="en-US" sz="2800" b="1" dirty="0" smtClean="0">
                <a:solidFill>
                  <a:schemeClr val="tx1"/>
                </a:solidFill>
                <a:latin typeface="Tahoma" pitchFamily="34" charset="0"/>
              </a:rPr>
            </a:br>
            <a:r>
              <a:rPr lang="en-US" sz="1400" b="1" dirty="0" smtClean="0">
                <a:solidFill>
                  <a:schemeClr val="tx1"/>
                </a:solidFill>
                <a:latin typeface="Tahoma" pitchFamily="34" charset="0"/>
              </a:rPr>
              <a:t>cited by Morris, p. 24</a:t>
            </a:r>
            <a:endParaRPr lang="en-US" sz="2800" b="1" dirty="0" smtClean="0">
              <a:solidFill>
                <a:schemeClr val="tx1"/>
              </a:solidFill>
              <a:latin typeface="Tahoma"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sz="4800" dirty="0" smtClean="0">
                <a:solidFill>
                  <a:schemeClr val="bg1"/>
                </a:solidFill>
                <a:latin typeface="Calibri" pitchFamily="34" charset="0"/>
                <a:cs typeface="Calibri" pitchFamily="34" charset="0"/>
              </a:rPr>
              <a:t>3</a:t>
            </a:r>
            <a:br>
              <a:rPr lang="en-US" sz="4800" dirty="0" smtClean="0">
                <a:solidFill>
                  <a:schemeClr val="bg1"/>
                </a:solidFill>
                <a:latin typeface="Calibri" pitchFamily="34" charset="0"/>
                <a:cs typeface="Calibri" pitchFamily="34" charset="0"/>
              </a:rPr>
            </a:br>
            <a:r>
              <a:rPr lang="en-US" sz="4800" dirty="0" smtClean="0">
                <a:solidFill>
                  <a:schemeClr val="bg1"/>
                </a:solidFill>
                <a:latin typeface="Calibri" pitchFamily="34" charset="0"/>
                <a:cs typeface="Calibri" pitchFamily="34" charset="0"/>
              </a:rPr>
              <a:t> principles of faith &amp; evidence</a:t>
            </a:r>
            <a:r>
              <a:rPr lang="en-US" dirty="0" smtClean="0">
                <a:solidFill>
                  <a:schemeClr val="bg1"/>
                </a:solidFill>
                <a:latin typeface="Calibri" pitchFamily="34" charset="0"/>
                <a:cs typeface="Calibri" pitchFamily="34" charset="0"/>
              </a:rPr>
              <a:t/>
            </a:r>
            <a:br>
              <a:rPr lang="en-US" dirty="0" smtClean="0">
                <a:solidFill>
                  <a:schemeClr val="bg1"/>
                </a:solidFill>
                <a:latin typeface="Calibri" pitchFamily="34" charset="0"/>
                <a:cs typeface="Calibri" pitchFamily="34" charset="0"/>
              </a:rPr>
            </a:br>
            <a:r>
              <a:rPr lang="en-US" dirty="0" smtClean="0">
                <a:solidFill>
                  <a:schemeClr val="bg1"/>
                </a:solidFill>
                <a:latin typeface="Calibri" pitchFamily="34" charset="0"/>
                <a:cs typeface="Calibri" pitchFamily="34" charset="0"/>
              </a:rPr>
              <a:t/>
            </a:r>
            <a:br>
              <a:rPr lang="en-US" dirty="0" smtClean="0">
                <a:solidFill>
                  <a:schemeClr val="bg1"/>
                </a:solidFill>
                <a:latin typeface="Calibri" pitchFamily="34" charset="0"/>
                <a:cs typeface="Calibri" pitchFamily="34" charset="0"/>
              </a:rPr>
            </a:br>
            <a:r>
              <a:rPr lang="en-US" dirty="0" smtClean="0">
                <a:solidFill>
                  <a:schemeClr val="bg1"/>
                </a:solidFill>
                <a:latin typeface="Calibri" pitchFamily="34" charset="0"/>
                <a:cs typeface="Calibri" pitchFamily="34" charset="0"/>
              </a:rPr>
              <a:t/>
            </a:r>
            <a:br>
              <a:rPr lang="en-US" dirty="0" smtClean="0">
                <a:solidFill>
                  <a:schemeClr val="bg1"/>
                </a:solidFill>
                <a:latin typeface="Calibri" pitchFamily="34" charset="0"/>
                <a:cs typeface="Calibri" pitchFamily="34" charset="0"/>
              </a:rPr>
            </a:br>
            <a:r>
              <a:rPr lang="en-US" sz="5400" dirty="0" smtClean="0">
                <a:solidFill>
                  <a:schemeClr val="bg1"/>
                </a:solidFill>
                <a:latin typeface="Calibri" pitchFamily="34" charset="0"/>
                <a:cs typeface="Calibri" pitchFamily="34" charset="0"/>
              </a:rPr>
              <a:t>3</a:t>
            </a:r>
            <a:br>
              <a:rPr lang="en-US" sz="5400" dirty="0" smtClean="0">
                <a:solidFill>
                  <a:schemeClr val="bg1"/>
                </a:solidFill>
                <a:latin typeface="Calibri" pitchFamily="34" charset="0"/>
                <a:cs typeface="Calibri" pitchFamily="34" charset="0"/>
              </a:rPr>
            </a:br>
            <a:r>
              <a:rPr lang="en-US" sz="5400" dirty="0" smtClean="0">
                <a:solidFill>
                  <a:schemeClr val="bg1"/>
                </a:solidFill>
                <a:latin typeface="Calibri" pitchFamily="34" charset="0"/>
                <a:cs typeface="Calibri" pitchFamily="34" charset="0"/>
              </a:rPr>
              <a:t> simple &amp; self evident facts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685800"/>
            <a:ext cx="7772400" cy="5486400"/>
          </a:xfrm>
          <a:solidFill>
            <a:schemeClr val="tx2"/>
          </a:solidFill>
        </p:spPr>
        <p:txBody>
          <a:bodyPr/>
          <a:lstStyle/>
          <a:p>
            <a:r>
              <a:rPr lang="en-US" sz="6000" i="1" smtClean="0">
                <a:solidFill>
                  <a:schemeClr val="bg1"/>
                </a:solidFill>
                <a:latin typeface="Comic Sans MS" pitchFamily="66" charset="0"/>
              </a:rPr>
              <a:t>0 = (-1) + (+1)</a:t>
            </a:r>
            <a:endParaRPr lang="en-US" sz="4800" i="1" smtClean="0">
              <a:solidFill>
                <a:schemeClr val="bg1"/>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dirty="0" smtClean="0">
                <a:solidFill>
                  <a:schemeClr val="tx1"/>
                </a:solidFill>
                <a:latin typeface="Tahoma" pitchFamily="34" charset="0"/>
              </a:rPr>
              <a:t>imagine nothing...</a:t>
            </a:r>
            <a:endParaRPr lang="en-US" dirty="0" smtClean="0">
              <a:solidFill>
                <a:schemeClr val="bg1"/>
              </a:solidFill>
              <a:latin typeface="Tahoma" pitchFamily="34" charset="0"/>
            </a:endParaRPr>
          </a:p>
        </p:txBody>
      </p:sp>
      <p:pic>
        <p:nvPicPr>
          <p:cNvPr id="186371" name="Picture 3"/>
          <p:cNvPicPr>
            <a:picLocks noChangeAspect="1" noChangeArrowheads="1"/>
          </p:cNvPicPr>
          <p:nvPr/>
        </p:nvPicPr>
        <p:blipFill>
          <a:blip r:embed="rId2" cstate="print"/>
          <a:srcRect/>
          <a:stretch>
            <a:fillRect/>
          </a:stretch>
        </p:blipFill>
        <p:spPr bwMode="auto">
          <a:xfrm>
            <a:off x="5943600" y="1524000"/>
            <a:ext cx="2514600" cy="1886563"/>
          </a:xfrm>
          <a:prstGeom prst="rect">
            <a:avLst/>
          </a:prstGeom>
          <a:noFill/>
          <a:ln w="9525">
            <a:noFill/>
            <a:miter lim="800000"/>
            <a:headEnd/>
            <a:tailEnd/>
          </a:ln>
        </p:spPr>
      </p:pic>
      <p:pic>
        <p:nvPicPr>
          <p:cNvPr id="186373" name="Picture 5" descr="Nevada Casino Revenue Sees First Increase Since 2007"/>
          <p:cNvPicPr>
            <a:picLocks noChangeAspect="1" noChangeArrowheads="1"/>
          </p:cNvPicPr>
          <p:nvPr/>
        </p:nvPicPr>
        <p:blipFill>
          <a:blip r:embed="rId3" cstate="print"/>
          <a:srcRect/>
          <a:stretch>
            <a:fillRect/>
          </a:stretch>
        </p:blipFill>
        <p:spPr bwMode="auto">
          <a:xfrm>
            <a:off x="3505200" y="2971800"/>
            <a:ext cx="2057400" cy="2057401"/>
          </a:xfrm>
          <a:prstGeom prst="rect">
            <a:avLst/>
          </a:prstGeom>
          <a:noFill/>
        </p:spPr>
      </p:pic>
      <p:sp>
        <p:nvSpPr>
          <p:cNvPr id="6" name="Right Arrow 5"/>
          <p:cNvSpPr/>
          <p:nvPr/>
        </p:nvSpPr>
        <p:spPr bwMode="auto">
          <a:xfrm rot="2639502">
            <a:off x="6245461" y="919235"/>
            <a:ext cx="609600" cy="457200"/>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TextBox 6"/>
          <p:cNvSpPr txBox="1"/>
          <p:nvPr/>
        </p:nvSpPr>
        <p:spPr>
          <a:xfrm>
            <a:off x="2667000" y="152400"/>
            <a:ext cx="3733800" cy="461665"/>
          </a:xfrm>
          <a:prstGeom prst="rect">
            <a:avLst/>
          </a:prstGeom>
          <a:noFill/>
        </p:spPr>
        <p:txBody>
          <a:bodyPr wrap="square" rtlCol="0">
            <a:spAutoFit/>
          </a:bodyPr>
          <a:lstStyle/>
          <a:p>
            <a:pPr algn="ctr"/>
            <a:r>
              <a:rPr lang="en-US" b="1" dirty="0" smtClean="0">
                <a:solidFill>
                  <a:schemeClr val="bg1"/>
                </a:solidFill>
              </a:rPr>
              <a:t>man with zero dollars</a:t>
            </a:r>
            <a:endParaRPr lang="en-US" b="1" dirty="0">
              <a:solidFill>
                <a:schemeClr val="bg1"/>
              </a:solidFill>
            </a:endParaRPr>
          </a:p>
        </p:txBody>
      </p:sp>
      <p:sp>
        <p:nvSpPr>
          <p:cNvPr id="8" name="Left Arrow 7"/>
          <p:cNvSpPr/>
          <p:nvPr/>
        </p:nvSpPr>
        <p:spPr bwMode="auto">
          <a:xfrm rot="19294409">
            <a:off x="5878534" y="3810803"/>
            <a:ext cx="672637" cy="515452"/>
          </a:xfrm>
          <a:prstGeom prst="lef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Left Arrow 8"/>
          <p:cNvSpPr/>
          <p:nvPr/>
        </p:nvSpPr>
        <p:spPr bwMode="auto">
          <a:xfrm rot="2114065">
            <a:off x="2296873" y="3652014"/>
            <a:ext cx="672637" cy="515452"/>
          </a:xfrm>
          <a:prstGeom prst="lef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86374" name="Picture 6"/>
          <p:cNvPicPr>
            <a:picLocks noChangeAspect="1" noChangeArrowheads="1"/>
          </p:cNvPicPr>
          <p:nvPr/>
        </p:nvPicPr>
        <p:blipFill>
          <a:blip r:embed="rId4" cstate="print"/>
          <a:srcRect/>
          <a:stretch>
            <a:fillRect/>
          </a:stretch>
        </p:blipFill>
        <p:spPr bwMode="auto">
          <a:xfrm>
            <a:off x="609600" y="1524000"/>
            <a:ext cx="2518664" cy="1914525"/>
          </a:xfrm>
          <a:prstGeom prst="rect">
            <a:avLst/>
          </a:prstGeom>
          <a:noFill/>
          <a:ln w="9525">
            <a:noFill/>
            <a:miter lim="800000"/>
            <a:headEnd/>
            <a:tailEnd/>
          </a:ln>
        </p:spPr>
      </p:pic>
      <p:sp>
        <p:nvSpPr>
          <p:cNvPr id="12" name="Right Arrow 11"/>
          <p:cNvSpPr/>
          <p:nvPr/>
        </p:nvSpPr>
        <p:spPr bwMode="auto">
          <a:xfrm rot="18889951">
            <a:off x="2133006" y="841873"/>
            <a:ext cx="609600" cy="457200"/>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 name="Rectangle 12"/>
          <p:cNvSpPr/>
          <p:nvPr/>
        </p:nvSpPr>
        <p:spPr>
          <a:xfrm>
            <a:off x="609600" y="5540514"/>
            <a:ext cx="7924800" cy="707886"/>
          </a:xfrm>
          <a:prstGeom prst="rect">
            <a:avLst/>
          </a:prstGeom>
        </p:spPr>
        <p:txBody>
          <a:bodyPr wrap="square">
            <a:spAutoFit/>
          </a:bodyPr>
          <a:lstStyle/>
          <a:p>
            <a:pPr algn="ctr"/>
            <a:r>
              <a:rPr lang="en-US" sz="4000" b="1" dirty="0" smtClean="0">
                <a:solidFill>
                  <a:schemeClr val="bg1"/>
                </a:solidFill>
                <a:latin typeface="Calibri" pitchFamily="34" charset="0"/>
                <a:cs typeface="Calibri" pitchFamily="34" charset="0"/>
              </a:rPr>
              <a:t>$1M - $1M  = 0</a:t>
            </a:r>
            <a:endParaRPr lang="en-US" sz="4000" b="1" dirty="0">
              <a:solidFill>
                <a:schemeClr val="bg1"/>
              </a:solidFill>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3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63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63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dirty="0" smtClean="0">
                <a:solidFill>
                  <a:schemeClr val="tx1"/>
                </a:solidFill>
                <a:latin typeface="Tahoma" pitchFamily="34" charset="0"/>
              </a:rPr>
              <a:t>imagine nothing...</a:t>
            </a:r>
            <a:endParaRPr lang="en-US" dirty="0" smtClean="0">
              <a:solidFill>
                <a:schemeClr val="bg1"/>
              </a:solidFill>
              <a:latin typeface="Tahoma" pitchFamily="34" charset="0"/>
            </a:endParaRPr>
          </a:p>
        </p:txBody>
      </p:sp>
      <p:sp>
        <p:nvSpPr>
          <p:cNvPr id="13" name="Rectangle 12"/>
          <p:cNvSpPr/>
          <p:nvPr/>
        </p:nvSpPr>
        <p:spPr>
          <a:xfrm>
            <a:off x="533400" y="4267200"/>
            <a:ext cx="7924800" cy="1015663"/>
          </a:xfrm>
          <a:prstGeom prst="rect">
            <a:avLst/>
          </a:prstGeom>
        </p:spPr>
        <p:txBody>
          <a:bodyPr wrap="square">
            <a:spAutoFit/>
          </a:bodyPr>
          <a:lstStyle/>
          <a:p>
            <a:pPr algn="ctr"/>
            <a:r>
              <a:rPr lang="en-US" sz="6000" b="1" dirty="0" smtClean="0">
                <a:solidFill>
                  <a:schemeClr val="bg1"/>
                </a:solidFill>
                <a:latin typeface="Calibri" pitchFamily="34" charset="0"/>
                <a:cs typeface="Calibri" pitchFamily="34" charset="0"/>
              </a:rPr>
              <a:t>$ ?</a:t>
            </a:r>
            <a:endParaRPr lang="en-US" sz="6000" b="1" dirty="0">
              <a:solidFill>
                <a:schemeClr val="bg1"/>
              </a:solidFill>
              <a:latin typeface="Calibri" pitchFamily="34" charset="0"/>
              <a:cs typeface="Calibri" pitchFamily="34" charset="0"/>
            </a:endParaRPr>
          </a:p>
        </p:txBody>
      </p:sp>
      <p:sp>
        <p:nvSpPr>
          <p:cNvPr id="15" name="TextBox 14"/>
          <p:cNvSpPr txBox="1"/>
          <p:nvPr/>
        </p:nvSpPr>
        <p:spPr>
          <a:xfrm>
            <a:off x="0" y="6488668"/>
            <a:ext cx="8229600" cy="369332"/>
          </a:xfrm>
          <a:prstGeom prst="rect">
            <a:avLst/>
          </a:prstGeom>
          <a:noFill/>
        </p:spPr>
        <p:txBody>
          <a:bodyPr wrap="square" rtlCol="0">
            <a:spAutoFit/>
          </a:bodyPr>
          <a:lstStyle/>
          <a:p>
            <a:r>
              <a:rPr lang="en-US" sz="1800" dirty="0" smtClean="0">
                <a:solidFill>
                  <a:schemeClr val="tx1">
                    <a:lumMod val="50000"/>
                    <a:lumOff val="50000"/>
                  </a:schemeClr>
                </a:solidFill>
              </a:rPr>
              <a:t> </a:t>
            </a:r>
            <a:r>
              <a:rPr lang="en-US" sz="1000" dirty="0" err="1" smtClean="0">
                <a:solidFill>
                  <a:schemeClr val="tx1">
                    <a:lumMod val="50000"/>
                    <a:lumOff val="50000"/>
                  </a:schemeClr>
                </a:solidFill>
              </a:rPr>
              <a:t>wikimedia</a:t>
            </a:r>
            <a:r>
              <a:rPr lang="en-US" sz="1000" dirty="0" smtClean="0">
                <a:solidFill>
                  <a:schemeClr val="tx1">
                    <a:lumMod val="50000"/>
                    <a:lumOff val="50000"/>
                  </a:schemeClr>
                </a:solidFill>
              </a:rPr>
              <a:t>  Puffer fish Brocken </a:t>
            </a:r>
            <a:r>
              <a:rPr lang="en-US" sz="1000" dirty="0" err="1" smtClean="0">
                <a:solidFill>
                  <a:schemeClr val="tx1">
                    <a:lumMod val="50000"/>
                    <a:lumOff val="50000"/>
                  </a:schemeClr>
                </a:solidFill>
              </a:rPr>
              <a:t>Inaglory</a:t>
            </a:r>
            <a:r>
              <a:rPr lang="en-US" sz="1000" b="1" dirty="0" smtClean="0">
                <a:solidFill>
                  <a:schemeClr val="tx1">
                    <a:lumMod val="50000"/>
                    <a:lumOff val="50000"/>
                  </a:schemeClr>
                </a:solidFill>
              </a:rPr>
              <a:t> GNU Free Documentation License</a:t>
            </a:r>
            <a:r>
              <a:rPr lang="en-US" sz="1000" dirty="0" smtClean="0">
                <a:solidFill>
                  <a:schemeClr val="tx1">
                    <a:lumMod val="50000"/>
                    <a:lumOff val="50000"/>
                  </a:schemeClr>
                </a:solidFill>
              </a:rPr>
              <a:t>  </a:t>
            </a:r>
            <a:endParaRPr lang="en-US" sz="1000" dirty="0">
              <a:solidFill>
                <a:schemeClr val="tx1">
                  <a:lumMod val="50000"/>
                  <a:lumOff val="50000"/>
                </a:schemeClr>
              </a:solidFill>
            </a:endParaRPr>
          </a:p>
        </p:txBody>
      </p:sp>
      <p:pic>
        <p:nvPicPr>
          <p:cNvPr id="196610" name="Picture 2"/>
          <p:cNvPicPr>
            <a:picLocks noChangeAspect="1" noChangeArrowheads="1"/>
          </p:cNvPicPr>
          <p:nvPr/>
        </p:nvPicPr>
        <p:blipFill>
          <a:blip r:embed="rId2" cstate="print"/>
          <a:srcRect/>
          <a:stretch>
            <a:fillRect/>
          </a:stretch>
        </p:blipFill>
        <p:spPr bwMode="auto">
          <a:xfrm>
            <a:off x="3048000" y="1524000"/>
            <a:ext cx="3031262" cy="2362200"/>
          </a:xfrm>
          <a:prstGeom prst="rect">
            <a:avLst/>
          </a:prstGeom>
          <a:noFill/>
          <a:ln w="9525">
            <a:noFill/>
            <a:miter lim="800000"/>
            <a:headEnd/>
            <a:tailEnd/>
          </a:ln>
          <a:effectLst>
            <a:softEdge rad="63500"/>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sz="4800" b="1" smtClean="0">
                <a:solidFill>
                  <a:schemeClr val="bg1"/>
                </a:solidFill>
                <a:latin typeface="Tahoma" pitchFamily="34" charset="0"/>
              </a:rPr>
              <a:t>NOTHING</a:t>
            </a:r>
            <a:br>
              <a:rPr lang="en-US" sz="4800" b="1" smtClean="0">
                <a:solidFill>
                  <a:schemeClr val="bg1"/>
                </a:solidFill>
                <a:latin typeface="Tahoma" pitchFamily="34" charset="0"/>
              </a:rPr>
            </a:br>
            <a:r>
              <a:rPr lang="en-US" sz="4800" b="1" smtClean="0">
                <a:solidFill>
                  <a:schemeClr val="bg1"/>
                </a:solidFill>
                <a:latin typeface="Tahoma" pitchFamily="34" charset="0"/>
              </a:rPr>
              <a:t> comes from</a:t>
            </a:r>
            <a:br>
              <a:rPr lang="en-US" sz="4800" b="1" smtClean="0">
                <a:solidFill>
                  <a:schemeClr val="bg1"/>
                </a:solidFill>
                <a:latin typeface="Tahoma" pitchFamily="34" charset="0"/>
              </a:rPr>
            </a:br>
            <a:r>
              <a:rPr lang="en-US" sz="4800" b="1" smtClean="0">
                <a:solidFill>
                  <a:schemeClr val="bg1"/>
                </a:solidFill>
                <a:latin typeface="Tahoma" pitchFamily="34" charset="0"/>
              </a:rPr>
              <a:t>NOTHING</a:t>
            </a:r>
            <a:endParaRPr lang="en-US" smtClean="0">
              <a:solidFill>
                <a:schemeClr val="bg1"/>
              </a:solidFill>
              <a:latin typeface="Tahoma"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Grp="1" noChangeArrowheads="1"/>
          </p:cNvSpPr>
          <p:nvPr>
            <p:ph type="ctrTitle"/>
          </p:nvPr>
        </p:nvSpPr>
        <p:spPr>
          <a:xfrm>
            <a:off x="0" y="0"/>
            <a:ext cx="9144000" cy="6858000"/>
          </a:xfrm>
          <a:solidFill>
            <a:srgbClr val="002060"/>
          </a:solidFill>
        </p:spPr>
        <p:txBody>
          <a:bodyPr/>
          <a:lstStyle/>
          <a:p>
            <a:pPr>
              <a:spcBef>
                <a:spcPct val="50000"/>
              </a:spcBef>
              <a:defRPr/>
            </a:pPr>
            <a:r>
              <a:rPr lang="en-US" sz="4800" b="1" dirty="0" smtClean="0">
                <a:solidFill>
                  <a:schemeClr val="tx1"/>
                </a:solidFill>
                <a:latin typeface="Tahoma" pitchFamily="34" charset="0"/>
              </a:rPr>
              <a:t> </a:t>
            </a:r>
            <a:r>
              <a:rPr lang="en-US" sz="5400" b="1" dirty="0" smtClean="0">
                <a:solidFill>
                  <a:schemeClr val="bg1"/>
                </a:solidFill>
                <a:effectLst>
                  <a:outerShdw blurRad="38100" dist="38100" dir="2700000" algn="tl">
                    <a:srgbClr val="000000"/>
                  </a:outerShdw>
                </a:effectLst>
                <a:latin typeface="Tahoma" pitchFamily="34" charset="0"/>
              </a:rPr>
              <a:t>If there was </a:t>
            </a:r>
            <a:r>
              <a:rPr lang="en-US" sz="5400" b="1" i="1" dirty="0" smtClean="0">
                <a:solidFill>
                  <a:schemeClr val="bg1"/>
                </a:solidFill>
                <a:effectLst>
                  <a:outerShdw blurRad="38100" dist="38100" dir="2700000" algn="tl">
                    <a:srgbClr val="000000"/>
                  </a:outerShdw>
                </a:effectLst>
                <a:latin typeface="Tahoma" pitchFamily="34" charset="0"/>
              </a:rPr>
              <a:t>never</a:t>
            </a:r>
            <a:r>
              <a:rPr lang="en-US" sz="5400" b="1" dirty="0" smtClean="0">
                <a:solidFill>
                  <a:schemeClr val="bg1"/>
                </a:solidFill>
                <a:effectLst>
                  <a:outerShdw blurRad="38100" dist="38100" dir="2700000" algn="tl">
                    <a:srgbClr val="000000"/>
                  </a:outerShdw>
                </a:effectLst>
                <a:latin typeface="Tahoma" pitchFamily="34" charset="0"/>
              </a:rPr>
              <a:t>  nothing…</a:t>
            </a:r>
            <a:br>
              <a:rPr lang="en-US" sz="5400" b="1" dirty="0" smtClean="0">
                <a:solidFill>
                  <a:schemeClr val="bg1"/>
                </a:solidFill>
                <a:effectLst>
                  <a:outerShdw blurRad="38100" dist="38100" dir="2700000" algn="tl">
                    <a:srgbClr val="000000"/>
                  </a:outerShdw>
                </a:effectLst>
                <a:latin typeface="Tahoma" pitchFamily="34" charset="0"/>
              </a:rPr>
            </a:br>
            <a:r>
              <a:rPr lang="en-US" sz="5400" b="1" dirty="0" smtClean="0">
                <a:solidFill>
                  <a:schemeClr val="bg1"/>
                </a:solidFill>
                <a:effectLst>
                  <a:outerShdw blurRad="38100" dist="38100" dir="2700000" algn="tl">
                    <a:srgbClr val="000000"/>
                  </a:outerShdw>
                </a:effectLst>
                <a:latin typeface="Tahoma" pitchFamily="34" charset="0"/>
              </a:rPr>
              <a:t/>
            </a:r>
            <a:br>
              <a:rPr lang="en-US" sz="5400" b="1" dirty="0" smtClean="0">
                <a:solidFill>
                  <a:schemeClr val="bg1"/>
                </a:solidFill>
                <a:effectLst>
                  <a:outerShdw blurRad="38100" dist="38100" dir="2700000" algn="tl">
                    <a:srgbClr val="000000"/>
                  </a:outerShdw>
                </a:effectLst>
                <a:latin typeface="Tahoma" pitchFamily="34" charset="0"/>
              </a:rPr>
            </a:br>
            <a:r>
              <a:rPr lang="en-US" sz="5400" b="1" dirty="0" smtClean="0">
                <a:solidFill>
                  <a:schemeClr val="bg1"/>
                </a:solidFill>
                <a:effectLst>
                  <a:outerShdw blurRad="38100" dist="38100" dir="2700000" algn="tl">
                    <a:srgbClr val="000000"/>
                  </a:outerShdw>
                </a:effectLst>
                <a:latin typeface="Tahoma" pitchFamily="34" charset="0"/>
              </a:rPr>
              <a:t>then there was </a:t>
            </a:r>
            <a:r>
              <a:rPr lang="en-US" sz="5400" b="1" i="1" dirty="0" smtClean="0">
                <a:solidFill>
                  <a:schemeClr val="bg1"/>
                </a:solidFill>
                <a:effectLst>
                  <a:outerShdw blurRad="38100" dist="38100" dir="2700000" algn="tl">
                    <a:srgbClr val="000000"/>
                  </a:outerShdw>
                </a:effectLst>
                <a:latin typeface="Tahoma" pitchFamily="34" charset="0"/>
              </a:rPr>
              <a:t>always</a:t>
            </a:r>
            <a:r>
              <a:rPr lang="en-US" sz="5400" b="1" dirty="0" smtClean="0">
                <a:solidFill>
                  <a:schemeClr val="bg1"/>
                </a:solidFill>
                <a:effectLst>
                  <a:outerShdw blurRad="38100" dist="38100" dir="2700000" algn="tl">
                    <a:srgbClr val="000000"/>
                  </a:outerShdw>
                </a:effectLst>
                <a:latin typeface="Tahoma" pitchFamily="34" charset="0"/>
              </a:rPr>
              <a:t> ...something.</a:t>
            </a:r>
            <a:endParaRPr lang="en-US" dirty="0" smtClean="0">
              <a:solidFill>
                <a:schemeClr val="bg1"/>
              </a:solidFill>
              <a:latin typeface="Tahoma"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0" y="593725"/>
            <a:ext cx="1143000" cy="1006475"/>
          </a:xfrm>
          <a:prstGeom prst="rect">
            <a:avLst/>
          </a:prstGeom>
          <a:noFill/>
          <a:ln w="9525">
            <a:noFill/>
            <a:miter lim="800000"/>
            <a:headEnd/>
            <a:tailEnd/>
          </a:ln>
        </p:spPr>
        <p:txBody>
          <a:bodyPr>
            <a:spAutoFit/>
          </a:bodyPr>
          <a:lstStyle/>
          <a:p>
            <a:pPr>
              <a:spcBef>
                <a:spcPct val="50000"/>
              </a:spcBef>
            </a:pPr>
            <a:r>
              <a:rPr lang="en-US" sz="6000" b="1" dirty="0">
                <a:latin typeface="Arial Black" pitchFamily="34" charset="0"/>
              </a:rPr>
              <a:t>1.</a:t>
            </a:r>
            <a:endParaRPr lang="en-US" sz="6000" dirty="0">
              <a:latin typeface="Aharoni" pitchFamily="2" charset="-79"/>
            </a:endParaRPr>
          </a:p>
        </p:txBody>
      </p:sp>
      <p:sp>
        <p:nvSpPr>
          <p:cNvPr id="4" name="Rectangle 2"/>
          <p:cNvSpPr txBox="1">
            <a:spLocks noChangeArrowheads="1"/>
          </p:cNvSpPr>
          <p:nvPr/>
        </p:nvSpPr>
        <p:spPr bwMode="auto">
          <a:xfrm>
            <a:off x="990600" y="2514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l</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ife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life</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5" name="Text Box 4"/>
          <p:cNvSpPr txBox="1">
            <a:spLocks noChangeArrowheads="1"/>
          </p:cNvSpPr>
          <p:nvPr/>
        </p:nvSpPr>
        <p:spPr bwMode="auto">
          <a:xfrm>
            <a:off x="0" y="27432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2.</a:t>
            </a:r>
            <a:endParaRPr lang="en-US" sz="6000" dirty="0">
              <a:latin typeface="Aharoni" pitchFamily="2" charset="-79"/>
            </a:endParaRPr>
          </a:p>
        </p:txBody>
      </p:sp>
      <p:sp>
        <p:nvSpPr>
          <p:cNvPr id="6" name="Rectangle 2"/>
          <p:cNvSpPr txBox="1">
            <a:spLocks noChangeArrowheads="1"/>
          </p:cNvSpPr>
          <p:nvPr/>
        </p:nvSpPr>
        <p:spPr bwMode="auto">
          <a:xfrm>
            <a:off x="990600" y="4724400"/>
            <a:ext cx="7848600" cy="16764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intelligent design comes from</a:t>
            </a:r>
            <a:r>
              <a:rPr kumimoji="0" lang="en-US" sz="4300" b="1" i="0" u="none" strike="noStrike" kern="0" cap="none" spc="0" normalizeH="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an intelligent designer</a:t>
            </a:r>
            <a:endParaRPr kumimoji="0" lang="en-US" sz="43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7" name="Text Box 4"/>
          <p:cNvSpPr txBox="1">
            <a:spLocks noChangeArrowheads="1"/>
          </p:cNvSpPr>
          <p:nvPr/>
        </p:nvSpPr>
        <p:spPr bwMode="auto">
          <a:xfrm>
            <a:off x="0" y="49530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3.</a:t>
            </a:r>
            <a:endParaRPr lang="en-US" sz="6000" dirty="0">
              <a:latin typeface="Aharoni" pitchFamily="2" charset="-79"/>
            </a:endParaRPr>
          </a:p>
        </p:txBody>
      </p:sp>
      <p:sp>
        <p:nvSpPr>
          <p:cNvPr id="9" name="Rectangle 2"/>
          <p:cNvSpPr txBox="1">
            <a:spLocks noChangeArrowheads="1"/>
          </p:cNvSpPr>
          <p:nvPr/>
        </p:nvSpPr>
        <p:spPr bwMode="auto">
          <a:xfrm>
            <a:off x="990600" y="228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nothing</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nothing</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8" name="Oval 7"/>
          <p:cNvSpPr/>
          <p:nvPr/>
        </p:nvSpPr>
        <p:spPr bwMode="auto">
          <a:xfrm>
            <a:off x="609600" y="2362200"/>
            <a:ext cx="8534400" cy="1905000"/>
          </a:xfrm>
          <a:prstGeom prst="ellipse">
            <a:avLst/>
          </a:prstGeom>
          <a:noFill/>
          <a:ln w="76200"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subTitle" idx="1"/>
          </p:nvPr>
        </p:nvSpPr>
        <p:spPr>
          <a:xfrm>
            <a:off x="1371600" y="457200"/>
            <a:ext cx="6400800" cy="5410200"/>
          </a:xfrm>
          <a:solidFill>
            <a:schemeClr val="bg1"/>
          </a:solidFill>
        </p:spPr>
        <p:txBody>
          <a:bodyPr/>
          <a:lstStyle/>
          <a:p>
            <a:endParaRPr lang="en-US" dirty="0" smtClean="0"/>
          </a:p>
          <a:p>
            <a:endParaRPr lang="en-US" dirty="0" smtClean="0"/>
          </a:p>
          <a:p>
            <a:endParaRPr lang="en-US" dirty="0" smtClean="0"/>
          </a:p>
          <a:p>
            <a:r>
              <a:rPr lang="en-US" sz="6000" b="1" dirty="0" smtClean="0">
                <a:latin typeface="Calibri" pitchFamily="34" charset="0"/>
                <a:cs typeface="Calibri" pitchFamily="34" charset="0"/>
              </a:rPr>
              <a:t>spontaneous</a:t>
            </a:r>
          </a:p>
          <a:p>
            <a:r>
              <a:rPr lang="en-US" sz="6000" b="1" dirty="0" smtClean="0">
                <a:latin typeface="Calibri" pitchFamily="34" charset="0"/>
                <a:cs typeface="Calibri" pitchFamily="34" charset="0"/>
              </a:rPr>
              <a:t>generation</a:t>
            </a:r>
          </a:p>
          <a:p>
            <a:r>
              <a:rPr lang="en-US" sz="6000" b="1" dirty="0" smtClean="0">
                <a:latin typeface="Calibri" pitchFamily="34" charset="0"/>
                <a:cs typeface="Calibri" pitchFamily="34" charset="0"/>
              </a:rPr>
              <a:t>?</a:t>
            </a:r>
          </a:p>
          <a:p>
            <a:endParaRPr lang="en-US" sz="3600" dirty="0" smtClean="0">
              <a:latin typeface="Alaska Extrabold"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subTitle" idx="1"/>
          </p:nvPr>
        </p:nvSpPr>
        <p:spPr>
          <a:xfrm>
            <a:off x="228600" y="0"/>
            <a:ext cx="8686800" cy="6858000"/>
          </a:xfrm>
          <a:solidFill>
            <a:schemeClr val="tx1"/>
          </a:solidFill>
        </p:spPr>
        <p:txBody>
          <a:bodyPr/>
          <a:lstStyle/>
          <a:p>
            <a:endParaRPr lang="en-US" dirty="0" smtClean="0"/>
          </a:p>
          <a:p>
            <a:endParaRPr lang="en-US" dirty="0" smtClean="0"/>
          </a:p>
          <a:p>
            <a:endParaRPr lang="en-US" dirty="0" smtClean="0"/>
          </a:p>
          <a:p>
            <a:r>
              <a:rPr lang="en-US" sz="3600" b="1" dirty="0" smtClean="0">
                <a:solidFill>
                  <a:schemeClr val="bg1"/>
                </a:solidFill>
                <a:latin typeface="Calibri" pitchFamily="34" charset="0"/>
                <a:cs typeface="Calibri" pitchFamily="34" charset="0"/>
              </a:rPr>
              <a:t>school textbook: spontaneous generation?</a:t>
            </a:r>
          </a:p>
          <a:p>
            <a:endParaRPr lang="en-US" sz="3600" b="1" dirty="0" smtClean="0">
              <a:solidFill>
                <a:schemeClr val="bg1"/>
              </a:solidFill>
              <a:latin typeface="Calibri" pitchFamily="34" charset="0"/>
              <a:cs typeface="Calibri" pitchFamily="34" charset="0"/>
            </a:endParaRPr>
          </a:p>
          <a:p>
            <a:endParaRPr lang="en-US" sz="3600" b="1" dirty="0" smtClean="0">
              <a:solidFill>
                <a:schemeClr val="bg1"/>
              </a:solidFill>
              <a:latin typeface="Calibri" pitchFamily="34" charset="0"/>
              <a:cs typeface="Calibri" pitchFamily="34" charset="0"/>
            </a:endParaRPr>
          </a:p>
          <a:p>
            <a:r>
              <a:rPr lang="en-US" sz="3600" b="1" dirty="0" smtClean="0">
                <a:solidFill>
                  <a:schemeClr val="bg1"/>
                </a:solidFill>
                <a:latin typeface="Calibri" pitchFamily="34" charset="0"/>
                <a:cs typeface="Calibri" pitchFamily="34" charset="0"/>
              </a:rPr>
              <a:t>the cell?</a:t>
            </a:r>
            <a:endParaRPr lang="en-US" sz="3600" dirty="0" smtClean="0">
              <a:latin typeface="Alaska Extrabold"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533400" y="304800"/>
            <a:ext cx="7924800" cy="990600"/>
          </a:xfrm>
        </p:spPr>
        <p:style>
          <a:lnRef idx="0">
            <a:schemeClr val="accent2"/>
          </a:lnRef>
          <a:fillRef idx="3">
            <a:schemeClr val="accent2"/>
          </a:fillRef>
          <a:effectRef idx="3">
            <a:schemeClr val="accent2"/>
          </a:effectRef>
          <a:fontRef idx="minor">
            <a:schemeClr val="lt1"/>
          </a:fontRef>
        </p:style>
        <p:txBody>
          <a:bodyPr/>
          <a:lstStyle/>
          <a:p>
            <a:r>
              <a:rPr lang="en-US" sz="4000" b="1" dirty="0" smtClean="0">
                <a:solidFill>
                  <a:schemeClr val="bg1"/>
                </a:solidFill>
                <a:latin typeface="Calibri" pitchFamily="34" charset="0"/>
                <a:ea typeface="Arial Unicode MS" pitchFamily="34" charset="-128"/>
                <a:cs typeface="Calibri" pitchFamily="34" charset="0"/>
              </a:rPr>
              <a:t>folly of “ingredient” approach:</a:t>
            </a:r>
          </a:p>
        </p:txBody>
      </p:sp>
      <p:sp>
        <p:nvSpPr>
          <p:cNvPr id="102403" name="Rectangle 3"/>
          <p:cNvSpPr>
            <a:spLocks noGrp="1" noChangeArrowheads="1"/>
          </p:cNvSpPr>
          <p:nvPr>
            <p:ph type="body" idx="1"/>
          </p:nvPr>
        </p:nvSpPr>
        <p:spPr>
          <a:xfrm>
            <a:off x="0" y="1524000"/>
            <a:ext cx="9144000" cy="5334000"/>
          </a:xfrm>
          <a:solidFill>
            <a:schemeClr val="tx1"/>
          </a:solidFill>
        </p:spPr>
        <p:txBody>
          <a:bodyPr/>
          <a:lstStyle/>
          <a:p>
            <a:pPr algn="ctr">
              <a:buNone/>
            </a:pPr>
            <a:endParaRPr lang="en-US" sz="2800" b="1" dirty="0" smtClean="0">
              <a:solidFill>
                <a:schemeClr val="bg1"/>
              </a:solidFill>
              <a:latin typeface="Comic Sans MS" pitchFamily="66" charset="0"/>
            </a:endParaRPr>
          </a:p>
          <a:p>
            <a:pPr>
              <a:buNone/>
            </a:pPr>
            <a:endParaRPr lang="en-US" sz="2800" b="1" dirty="0" smtClean="0">
              <a:solidFill>
                <a:schemeClr val="bg1"/>
              </a:solidFill>
              <a:latin typeface="Comic Sans MS" pitchFamily="66" charset="0"/>
            </a:endParaRPr>
          </a:p>
          <a:p>
            <a:pPr>
              <a:buNone/>
            </a:pPr>
            <a:endParaRPr lang="en-US" sz="2800" b="1" dirty="0" smtClean="0">
              <a:solidFill>
                <a:schemeClr val="bg1"/>
              </a:solidFill>
              <a:latin typeface="Comic Sans MS" pitchFamily="66" charset="0"/>
            </a:endParaRPr>
          </a:p>
          <a:p>
            <a:pPr>
              <a:buNone/>
            </a:pPr>
            <a:endParaRPr lang="en-US" sz="2800" b="1" dirty="0" smtClean="0">
              <a:solidFill>
                <a:schemeClr val="bg1"/>
              </a:solidFill>
              <a:latin typeface="Comic Sans MS" pitchFamily="66" charset="0"/>
            </a:endParaRPr>
          </a:p>
          <a:p>
            <a:endParaRPr lang="en-US" sz="2800" dirty="0" smtClean="0">
              <a:solidFill>
                <a:schemeClr val="bg1"/>
              </a:solidFill>
              <a:latin typeface="Comic Sans MS" pitchFamily="66" charset="0"/>
            </a:endParaRPr>
          </a:p>
        </p:txBody>
      </p:sp>
      <p:sp>
        <p:nvSpPr>
          <p:cNvPr id="10" name="TextBox 9"/>
          <p:cNvSpPr txBox="1"/>
          <p:nvPr/>
        </p:nvSpPr>
        <p:spPr>
          <a:xfrm>
            <a:off x="7620000" y="2473404"/>
            <a:ext cx="533400" cy="1107996"/>
          </a:xfrm>
          <a:prstGeom prst="rect">
            <a:avLst/>
          </a:prstGeom>
          <a:noFill/>
        </p:spPr>
        <p:txBody>
          <a:bodyPr wrap="square" rtlCol="0">
            <a:spAutoFit/>
          </a:bodyPr>
          <a:lstStyle/>
          <a:p>
            <a:r>
              <a:rPr lang="en-US" sz="6600" b="1" dirty="0" smtClean="0">
                <a:latin typeface="Arial Black" pitchFamily="34" charset="0"/>
                <a:cs typeface="Aharoni" pitchFamily="2" charset="-79"/>
              </a:rPr>
              <a:t>?</a:t>
            </a:r>
            <a:endParaRPr lang="en-US" sz="6600" b="1" dirty="0">
              <a:latin typeface="Arial Black" pitchFamily="34" charset="0"/>
              <a:cs typeface="Aharoni" pitchFamily="2" charset="-79"/>
            </a:endParaRPr>
          </a:p>
        </p:txBody>
      </p:sp>
      <p:sp>
        <p:nvSpPr>
          <p:cNvPr id="194562" name="AutoShape 2" descr="data:image/jpeg;base64,/9j/4AAQSkZJRgABAQAAAQABAAD/2wCEAAkGBxQSEhUUERQUFhUWFBQVGBUWFBQYFBQUFBUXFxcVFxUYHCggGRolHRUUITEhJSotLi4uFx8zODMsQygtLisBCgoKDg0OFA8PFCwcFBwsNzcuKywrLSsuLSwsLCssLCssKyssKy4rLSwrLzQsNywsLysrLCwsKywrKywrNyssLP/AABEIANcA6wMBIgACEQEDEQH/xAAcAAEAAgMBAQEAAAAAAAAAAAAABAUDBgcCAQj/xABIEAACAQIDAwgGBQoEBgMAAAABAgADEQQSIQUxQQYTIlFhcZGhBzJCUoGxYpKTwdEUIzNDU3KCorLSF8LT4RUWJGNz8VSUo//EABYBAQEBAAAAAAAAAAAAAAAAAAABAv/EABsRAQEBAQADAQAAAAAAAAAAAAARAQIhMUES/9oADAMBAAIRAxEAPwDuMREBERAREQEREBERAREQNE276U8LhcRUw9SjimamQCyJRKEkA6FqoPG2oG6RF9MeCJIFHF6cebpAfAmpNT5e0qZFbEOBcVm1tqytUtl8wfHrml0to4fTQ9xU2PgZR2ZfS3gz+qxX1KX+rPY9K+D/AGWJ+pS/1JzJNo7OPskdmWroeq95kTFbPPX9Wv8AhA6V/itg/wBnifqU/wDUnoelPB+5iPs0/vnNc+CO4nwrfhPvN4U7vEh7juJGkDpQ9KeC92v9RPj7faJkX0nYI/tvsx/dOYDDYcXysRcWNmYXB1sesdkLhKA3OPrj74HUv8SsF11fs/8Aee19I+CPtVPszOVmhR/aD66TyMPT4P8AzLEHWP8AEXA++/2bHyE+p6RMCd1R/jSqD5icn/IVO5j5TwcB2nwiDrw9IGB/an6jfhPv+IGA/b/yVP7Zx44AdflFPZoJ1aw67bvOIOwf4ibOvb8qS/Vle/ynv/n7Z/8A8lfqVf7ZyGpyd1vmW/WUF/nMT8nT74+r/vEHZqfLrAMQBiVuTb1ag8yuk2IGfnWhsgU6tIFg2Z7WAsdxJPhO/wCx6ZWhSB35F8xe0CZERIEREBERAREQEREBMeIq5UZj7KlvAXmSV3KKplw1XtQr9fo/fA4X6QsRlwqpfV6qjvygsfMCc+pzbfSRiLmin/kf5AffNRpxol0pLoyHSkyjCp1GTaMg0TJ1EwJ9GWFCV1EywomBYUTJlNRxAkGiZOomBIp4dDvRT3qJITZ1E76VL7NPwmOiZMpmB8TZGHP6ij9lT/CZl2Fhv2NP4KB8pmpGSUMCMNgYc6ZCO6pVX5MJ8/5Vwx9mp/8AYxH98skMyq0I51W2en/E1o0s2VBxYsc1TIm8m+9j4Ts4E5TyITn9pVau8GpfuChm/qZZ1eXQiIkCIiAiIgIiICIiAlDy0q5cMR7zqPC7f5ZfTUPSJXtTRevOf6V/zGBwLl3XzYoD3aaj4kkn5iUdOSuUdbPiqp+llH8IA+4yJTMCXTkukZDpmSqRhU+iZOomV9IybRMCxomT6JlZRaT6LQLOiZNotK2i0m0mgWNIyZSMrqbSXSeBYU2klGkBHmdHgTlaYdpYnJRqN1I1u+1h5kTyryl5a4vJhH+lZfv+YECV6JMN0Xqnebn7Rz91MeM6NNY9HmD5vCDtNvgihfmGmzwhERAREQEREBERAREQE516S6n51Nd1MLbqzMWP9Czos476UsbarXN9EQ2/hpr95MYOJVquZ2b3mZvrEn75kpmRUmdDAmUzJVIyFTMk0zCrCiZNotK2k0mUmgWdFpNotKyk0mUngWtF5NpPKqk8m0ngWdJ5KpvK2k8k06kCyp1JIV5Wo8zLVgWCvNb5YVM7UKXW4J/dvc/0nxlytWa/WHP7Rp0xwXzYinbxZvCMHW9gUMmHpL9AE97dI+ZMsJ8AtoJ9hCIiAiIgIiICIiAiIgJ+evSdjL/lDe85A7mqn7p+gcRVyIzH2VLeAvPzH6QK3QUcWqa/wrr5kSjSgZlQzAJkQyCVTMk02kNDJFNoE6m0l0mldTaSqTwqzpPJdJ5WUnkuk8C0pPJlKpKmnUkulUgW1OpJNOpKqnUklKsCzSpMy1JWpUmVasCxFSYPR7S57HvU4BvDKpJ/mZZFxFeyN3W8dPvmweh/C9CpVI1a5+0cn5IvjKa6RERIhERAREQEREBERAREQKrlTXyYSuf+2y/F+iPnPzJy9xAZ6QB0ys31mt/lM/QvpLxgp4JgTq7qoHE5b1D5JOFV8DTqD84gbKAC2oygk2BdbEC+a1z1yjSBPQM2Wtybpn1Hdew2cd3A+ZkCtycrD1cj/utY27Q9vImQVyGZ0aYq+Gen+kR04XZSAe4nQ/CEaBNRpIptIKNJCNCrCm8lU3lajyTTqQLOnUkmnUlXTqSTTqQLRKkkJVlUlSZ0qwLVasyrVlWtWZVrQM21sRak3cfPQeZE6v6O8FzWDXtPkgCfNT4zj1TpvST3qi/VW7N8lnfNjYfm6FJeIRb95Fz5kyomRESBERAREQEREBESh2/ywwmDuK1UFx+qTp1Pio9XvawgX0h7U2rRwyZ8RVSmvWzAXPUo3sewTk23fSniKt1wiCivvGz1j2i/RXwbvmk4lKtZy9ZndyL3JL1CNdBfhfhA3vlv6QsNiV5qlhjWAJIqVWemAbEXVUIc6EjUr3Sm9H+3q2EFUVeiHyWJQhTlDakHW2o3eE1unZL9HKVa2Zr8DYjXUHja19Nxllh8UHeqarVKiBMygNSXp6ZVNzoujDKutraCWCio7cQ6ObHqqCx+t/vLKjXRtdQOtTmHgfxk3E7Gw1Rc1OqrKXKLmUo1Q5Q11pvuQarmLesN2ulXtDka1IBh0M3uVANSNxW9/ulmlZsDjiyBlV8pAN1s9geDLTJIPWCJ8ODw1a96dIm+uToMD282QfGU/wDw5kt6ykfAj8JkOMqi3OZagH7RQ5Hcx6Q+BkEyryWpn9HUdexwrjuuMtvOQqnJuuvqhKn7jgHs0fKT8LzYcFtilUHRNNu7ot4C3mJPpBCSQXHYRmA7yN3hEGhVaT0zaojIep1Kk91xrPSPOiU0JFlIYdSm9+9DqfCQK+yKLetRVT9C9Mj+FbDxBiFaklSSEqS3rcmF/V1GHY6hv5ltb6pkGrsKuu4K460YH+VrMfgJIrwlSZ0qyvcMhs6sp6mBU+BntakCyWrMi1ZXLVnsVoGyckcLz2NprbQAk9hdgn9IJnfJyH0Q4PNiKtQ+z0fjTXKfOpf4Tr0qEREgREQESNj8fToLnrVEpr1swA7hfeeyaJt30pU0uuEpmoffe6p3hfWPxtA6GzAC5NgOJ3Cajt/0h4XDXCE1nHs0/VB7X3D4XnKtscpMTi/09VivuL0aY/hG/wCN5Vc3aWDY9tcusbjCVRjST3KVxp9Kpv8AMDslDh9ng+swNr3AuQDv6RUE9mgMj1KlXdcFfdKgL4Lax7ZmoYhLksOaJJ1s7qL8QynPmHWb+cCShQHLdF3bm0+uAwI7GHDhDYgkFLFUu1qgzgWQlsoyg5r23Cy314TzVe1IvUyvfKEIVWL8Wyut7ZQNSb7xMRYaJTqZLgllc0wDmAAU1Kdw4IJ0YgbhbgKPYV3RQmV0GhLJlJZmzBMzPbMAu5Cuh4z7iGptUIc1KSIKmUXVQW0U5FBIU3AByZibXJEYhAXC1aQpoCQaikesF1GdVyHW+ijfYX0mXDM1QlaVTNTVUU0iEpMy8VAtlHu5r3PhAiPg2qoz3VqaE2C+sAikjou2YJoCcxvYjQw9WyoSopAAAgklqgJJzBSb8CLgADTfMlTJU6LqaCAs9wxKsV0ARGOUtrvXfaw3zMGq1iqoyYinTykhwwLN0uiVdg7m1zocvfaAwjl8+S2RQTqy9Ib7BToTbz0njm6bqGK2UkgMAVViN4BIsfhFbmq+JKsKlLLmuNB0hrY3NqQtfQX1MyfkdTEFqdJgaCZBZGa56IFkQ9IcblrDfqJBEq8l6dY2VQWO4Wyux39EDfu+EhnZmKw5vRrVFsbWbpL3X/CWez9qNTDCgrpWpFhzqsVVLjKaZubIT4m3HSZNm49aDZ7mpUcZMq+qAdbClxBsSSw4b+oKmntyvTBFbDq416aXDDdqAT2ddtTLfCcrMM+hqPSPuVQGUb9Lt/CN54mTzjMOaZbFU6auLn8y1jbhYaqWtw75hxPJqhVUMlRQGAstZch13Atuv2aQJaYtTwDDg1M2B7bG4hnQ7nt+8CPMXE1jGcjq1A5qYq0/pU2JU95U/OYMLtTG0GuDTrDUdNFJsQQRusdCd4MDbSj2t6y9WjL8RqPGQKuzqTb6YHanRt3AdHylceWNMi1XDGg+nTpFsvxUG3gsm4nlDRNEvSqrVcITzbqM97aWOjWvbhxgRquxB7FQjsYX/mX8JEqbPdCC2UqCLkMN19dDY7r8J0DlRyfpYWkjpVqMxYIUdV35CSwZbWHR433zSdo1WKMqi5bogd5sPnA6r6HcJlwhqHe5v4kt8mTwm/yk5F4IUcHSUe7f4bh5BZdyBERA8VqgVSzblBJ0J0AudBqZzDb/AKS6jErg1CLu51wC57VTcvxv3CdQqbpy7lxstAxfmD2tTAzDtKHR/jA0bHYmpWfPWd3brYkkdg6h2DSYBSkijhbJem/PKuhb2l7KiWBQ94hEmkYhSn0pMwWfcsCMVmF6cnGnMVRgu+BXiiVbNTJVt113nsPvDsN5KpYoqxNakGJFgwChgAuXSmeiTv103zy2JbegA7xr/t4SAxOa5uT1k2b6w0buIPfCrvB23YesQSCMhOU9R6J3948ZixdIBMjUubJyjMmYCwOt6ZOVja+txvkGkysAtUak6FWAbTcMp0Y9nhJOG2lUQsocVEBtkqgk243B6SnhvI03QJeFq1KarTwpFW+fQ581rD1lc5VA4BN+u+Q9oPTVFplalJmyl7B8gNzmtRJ6R0uCOvdcWknnsPU0e9Buv1qV9+/2R2nLPO0OcoFGfm64qKVQn84Sim5s3rKBmvobeEkX9bJ8Snp16GSjRArEl2yMjF7by7q+qbzut8ZBqmhQp2IqrWanqb3vUB3MDZgAwG7TUacY5mi9QvUqcw1lNNVOempy2u1RNQb8LC24zJTau1U1XRMRRQmnzljUp5Sbk0WBFt/rboRJpGrh6FTO9OqFAbLdb0i+jDI6CoSc3WPMiQsItJcOxKPTqjQ57l3JF1voMgNjp89Zjvh6+IALtQAChFAZszqdCzrdk4a2OvHrk7TfE1SaJ/6imvNl2F2Ci+q89bODoQdb9cDBhqLov5QalOqUUm6urCiNLgg9O/Dhb4yPXdq5NSqCEJHQIABOnSt1WINgN3XeZdo16DBUoK9JyyqqkhqQubE6Avfxk7bVLEUsORWcVqdgvOHIWFzoFJ6YPaf/AHR8wm1+aUDDuzOxy5FIKk6m9jYqOy1tN5k2ttZAn/WJSq1ADmamApPUA4a5Pwv2Sowb0hTANPmr70dc4PDNfSoN3X989YvDg2dbNkuf0mdVFuCsAy+ffIJ9bZmFqoHDtRJF8lXKba2sbG47zNfx/J1KdROlTbUMGpuGFgbg9k8YvaL1zluwUaMxYm4toBfW/eTafEIAAGgAsB2CBsHLXbNarSpLTqN0WLHNY7xa1yLn43mubG2hiHrU15sVGDBrKctwNOkxuANd9p9ZmqMKaAlmNrCbjyU2elKtTpXuWyO7jUv0lYBepLBhfjm7CIHdMPRCIqDcqhR3AWEyTxRfMLz3IEREBMGJwiuLMJniBoHKHkErNztAmnUG500Pcesdh0mjbRwVSi1sShX/AL1JSUP/AJKQ1HevXuE7xIWO2YlUWYCBw40rANoync6nMh7mE8Mk3XbfIRqZaphWKE6lbXpv+8h0Pfv7Zp2OogHJiqfNNf1jc0CesPvpnv0HXKIVfEW0tbtawHkT915GZLm51Py7hwk6thHp6euvAEjNb6L7m4b/ABmGhTDEhOiRvpsLMO3LwGhtl046yojmnPLUpLK29bTv3fW/G09NRtvgVlTBg7vA6r8RMZwTEAMSACLWN93uki6jsBA7JalZ4YQqC2HEx4YvRfPRYo3ErbX94EEN8RJrLMZEDw+Mp1agOLp2AW35hVW7E+u6n1+HEbjoZLqLWqV74CtmIRWLIq0CAugTmtM5sNdLdfbDdAd8iV8NxXeNR3jdrwgWrYynh2K4igztUbO1QqaWIYlrm41Rxfctss87PwJWoKwd6dyTTplzSZkOoBqrdCdVuo08RIGC2iCL4lnNVbKrsXZ0UNcZDw4gk33mS6SflF2GU01ZrDNlqPrY3YDIN19ct7SCz/L+YrGrWpGo7ALeoMrqB7lRTlPfa5l1R25h62hfKx4Vhx6xVGh/imsYrG5LU6R/OFrc02QU7KtsuT1OG9Tcm/GMUKIsHGUkXJphhlI35qb7hxuN4m+e9zwzvNbRjtnKwzVEBHBhqPgy/jOe7SK1KjLRuKKm2a98x4hT1cLzAMY9TMiO4on1rEgVfh1dszggCw0AjrrN9YuZuPANgABYDQDqnhnJIC3JJsLb7nQAdsVqtps+wtlrh05/EXDHRVAu4zeyin9YRfU6Lx9q2Ve8Fg/yOmCVz4mroq7wOvXqGl/ePYDfonIjk4wy1a2r5VG7QADcPPxlfyN5OPVf8oxA6Z9Vb3FNOCL3dfHfOm0KIUWEyPaLYWnqIgIiICIiAiIgfCJV7V2FTrKQyg37JaxA5PtfkVVw9zhT0N5ouM1M8dBvU93nNZrZGISshpVAdFc2F+ulWFtfAmd8dAd8oducl6OIUhlBv1iBySphqnq5wR7zL+cUcfotpoCRp9KfDggosm4cDcnxlntzkbicOc2HdmVQwFNySoB6vDTq1lBh9t5WyYlDSfrsch/DzA65RkanbfPDJLnKrC4sQeI1Ei1sH7vhKirZJiZZMqIRvEwsIEVlnwUySAoJJIAA3kncBMzLMVSmCLEXhWTEbIfLci/WLHon3W91uw2Mq2ostwjsut7BjYHvEtVxtQLlzlhawzasg09Sp6yjTde3ZIJAkGHCY1qasrozZjdiPbGYNlbgwBA0OmgkfGO1ViDdaXu3PSJsbAeyum6SnkdjA85LbvCYnJ3DeYqVLS65N7I5w87U0RdddxHWeBG/Tv4b6JHJ7YyoOfrmwXpKOrqbtY+yO48RN15MbEfFVBWqqQo/R0z7C9Z+kePhMOwtktjKgdgRRU3RT7R99vu8eOnVNnYEUlAAkGTB4YIoAkiIkCIiAiIgIiICIiAiIgIiIGOrRDCxE1flFyMo4hTdR4azbIgcO2hyaxWC/RfnaQ9k6Mo7G4jsPlIWD2kHOXUMN6MLOO8ce8XneK+GVxYiahyk5C0a4vls28EaEHrBEtGhugO+0hV8H7vhJO0diYvCE6GtT/8A0A+TfHXtkXD7QSpuNiN6nQjvB1HygQqgtvmbZmz2xD83TKhrX6RIBuwW1wDrdhJNYqR0rW6z+MxJRdCHpMym2hViDa4OhHC4B+EqJVPkfim3oq6qLtUSwzEL7JPEj7ryu2ryfrYemKtUJkZ1RSrhs2ZGcMuX2bKdT1iMRtLE/t6w6/ztTXzkDE4msyhXquyrayl2KrYWFlOgsNJFRGkau9pIqGetl7O55szaIN/0voj8ZR72HsrnDzlT1Bw98/hNy5P7PbGNlUWoKRu3VCvAfRHn84OzcA2Lqc1SFqS6Ow7P1a/efh1zsewNjJQQBQBYSCRsnZy0lAAlhESBERAREQEREBERAREQEREBERAREQEREDBiMIrizATS+UnIClW6SjK43MujA94m9xA4HtXYmJwtxUTnafvAdIDtXce8WMqdi0KVNmalUfIf1TNdFYm5NjqD39fHS36KxWDVxZgJofKb0e06pL07o/Bl0Px6xA0ZwG9YSBicD7vhJOP2dicIbVULp76jcO1fw8Jhp4xXsFOraDiAe3u6pRVUcGarkHRFPSPb1Dtl3g8I2IcUKAsBYOw9heofSPlPFGg1RloUB0jx35FJ9c9ZM61yN5MJhqY013kneSd5J4wJXJXk+mGpqqqBYTYoAiQIiICIiAiIgIiICIiAiIgIiICIiAiIgIiICIiAgiIgQsZs5KgswE07afo9os+dLo3WjFSew23iIgWnJvknTw9yALk3J4k9ZM2kC0RA+xEQEREBERAREQERE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4564" name="Picture 4" descr="http://t2.gstatic.com/images?q=tbn:ANd9GcSdfK4y6KGS1_rMSfRzMtgQyFsUFZntOL3WCT4Gr2PsvbmpPABd_A"/>
          <p:cNvPicPr>
            <a:picLocks noChangeAspect="1" noChangeArrowheads="1"/>
          </p:cNvPicPr>
          <p:nvPr/>
        </p:nvPicPr>
        <p:blipFill>
          <a:blip r:embed="rId2" cstate="print"/>
          <a:srcRect/>
          <a:stretch>
            <a:fillRect/>
          </a:stretch>
        </p:blipFill>
        <p:spPr bwMode="auto">
          <a:xfrm>
            <a:off x="2362200" y="2133600"/>
            <a:ext cx="4343400" cy="329963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024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4564"/>
                                        </p:tgtEl>
                                        <p:attrNameLst>
                                          <p:attrName>style.visibility</p:attrName>
                                        </p:attrNameLst>
                                      </p:cBhvr>
                                      <p:to>
                                        <p:strVal val="visible"/>
                                      </p:to>
                                    </p:set>
                                    <p:animEffect transition="in" filter="fade">
                                      <p:cBhvr>
                                        <p:cTn id="11" dur="2000"/>
                                        <p:tgtEl>
                                          <p:spTgt spid="194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533400" y="304800"/>
            <a:ext cx="7924800" cy="990600"/>
          </a:xfrm>
        </p:spPr>
        <p:style>
          <a:lnRef idx="0">
            <a:schemeClr val="accent2"/>
          </a:lnRef>
          <a:fillRef idx="3">
            <a:schemeClr val="accent2"/>
          </a:fillRef>
          <a:effectRef idx="3">
            <a:schemeClr val="accent2"/>
          </a:effectRef>
          <a:fontRef idx="minor">
            <a:schemeClr val="lt1"/>
          </a:fontRef>
        </p:style>
        <p:txBody>
          <a:bodyPr/>
          <a:lstStyle/>
          <a:p>
            <a:r>
              <a:rPr lang="en-US" sz="4000" b="1" dirty="0" smtClean="0">
                <a:solidFill>
                  <a:schemeClr val="bg1"/>
                </a:solidFill>
                <a:latin typeface="Calibri" pitchFamily="34" charset="0"/>
                <a:ea typeface="Arial Unicode MS" pitchFamily="34" charset="-128"/>
                <a:cs typeface="Calibri" pitchFamily="34" charset="0"/>
              </a:rPr>
              <a:t>folly of “ingredient” approach:</a:t>
            </a:r>
          </a:p>
        </p:txBody>
      </p:sp>
      <p:sp>
        <p:nvSpPr>
          <p:cNvPr id="102403" name="Rectangle 3"/>
          <p:cNvSpPr>
            <a:spLocks noGrp="1" noChangeArrowheads="1"/>
          </p:cNvSpPr>
          <p:nvPr>
            <p:ph type="body" idx="1"/>
          </p:nvPr>
        </p:nvSpPr>
        <p:spPr>
          <a:xfrm>
            <a:off x="0" y="1524000"/>
            <a:ext cx="9144000" cy="5334000"/>
          </a:xfrm>
          <a:solidFill>
            <a:schemeClr val="tx1"/>
          </a:solidFill>
        </p:spPr>
        <p:txBody>
          <a:bodyPr/>
          <a:lstStyle/>
          <a:p>
            <a:pPr>
              <a:buNone/>
            </a:pPr>
            <a:endParaRPr lang="en-US" sz="2800" b="1" dirty="0" smtClean="0">
              <a:solidFill>
                <a:schemeClr val="bg1"/>
              </a:solidFill>
              <a:latin typeface="Comic Sans MS" pitchFamily="66" charset="0"/>
            </a:endParaRPr>
          </a:p>
          <a:p>
            <a:pPr>
              <a:buNone/>
            </a:pPr>
            <a:endParaRPr lang="en-US" sz="2800" b="1" dirty="0" smtClean="0">
              <a:solidFill>
                <a:schemeClr val="bg1"/>
              </a:solidFill>
              <a:latin typeface="Comic Sans MS" pitchFamily="66" charset="0"/>
            </a:endParaRPr>
          </a:p>
          <a:p>
            <a:pPr>
              <a:buNone/>
            </a:pPr>
            <a:endParaRPr lang="en-US" sz="2800" b="1" dirty="0" smtClean="0">
              <a:solidFill>
                <a:schemeClr val="bg1"/>
              </a:solidFill>
              <a:latin typeface="Comic Sans MS" pitchFamily="66" charset="0"/>
            </a:endParaRPr>
          </a:p>
          <a:p>
            <a:endParaRPr lang="en-US" sz="2800" dirty="0" smtClean="0">
              <a:solidFill>
                <a:schemeClr val="bg1"/>
              </a:solidFill>
              <a:latin typeface="Comic Sans MS" pitchFamily="66" charset="0"/>
            </a:endParaRPr>
          </a:p>
        </p:txBody>
      </p:sp>
      <p:pic>
        <p:nvPicPr>
          <p:cNvPr id="91138" name="Picture 2" descr="http://img.ehowcdn.com/article-new/ehow/images/a06/cc/ho/ideas-repel-squirrels-garbage-1.1-800x800.jpg"/>
          <p:cNvPicPr>
            <a:picLocks noChangeAspect="1" noChangeArrowheads="1"/>
          </p:cNvPicPr>
          <p:nvPr/>
        </p:nvPicPr>
        <p:blipFill>
          <a:blip r:embed="rId2" cstate="print"/>
          <a:srcRect/>
          <a:stretch>
            <a:fillRect/>
          </a:stretch>
        </p:blipFill>
        <p:spPr bwMode="auto">
          <a:xfrm>
            <a:off x="152400" y="2438400"/>
            <a:ext cx="2286000" cy="2857500"/>
          </a:xfrm>
          <a:prstGeom prst="rect">
            <a:avLst/>
          </a:prstGeom>
          <a:noFill/>
        </p:spPr>
      </p:pic>
      <p:pic>
        <p:nvPicPr>
          <p:cNvPr id="91141" name="Picture 5"/>
          <p:cNvPicPr>
            <a:picLocks noChangeAspect="1" noChangeArrowheads="1"/>
          </p:cNvPicPr>
          <p:nvPr/>
        </p:nvPicPr>
        <p:blipFill>
          <a:blip r:embed="rId3" cstate="print"/>
          <a:srcRect/>
          <a:stretch>
            <a:fillRect/>
          </a:stretch>
        </p:blipFill>
        <p:spPr bwMode="auto">
          <a:xfrm>
            <a:off x="3429000" y="2438400"/>
            <a:ext cx="2408876" cy="2895600"/>
          </a:xfrm>
          <a:prstGeom prst="rect">
            <a:avLst/>
          </a:prstGeom>
          <a:noFill/>
          <a:ln w="9525">
            <a:noFill/>
            <a:miter lim="800000"/>
            <a:headEnd/>
            <a:tailEnd/>
          </a:ln>
        </p:spPr>
      </p:pic>
      <p:sp>
        <p:nvSpPr>
          <p:cNvPr id="7" name="Right Arrow 6"/>
          <p:cNvSpPr/>
          <p:nvPr/>
        </p:nvSpPr>
        <p:spPr bwMode="auto">
          <a:xfrm>
            <a:off x="2590800" y="3505200"/>
            <a:ext cx="685800" cy="762000"/>
          </a:xfrm>
          <a:prstGeom prst="rightArrow">
            <a:avLst/>
          </a:prstGeom>
          <a:solidFill>
            <a:srgbClr val="0070C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ight Arrow 7"/>
          <p:cNvSpPr/>
          <p:nvPr/>
        </p:nvSpPr>
        <p:spPr bwMode="auto">
          <a:xfrm>
            <a:off x="6019800" y="3505200"/>
            <a:ext cx="685800" cy="762000"/>
          </a:xfrm>
          <a:prstGeom prst="rightArrow">
            <a:avLst/>
          </a:prstGeom>
          <a:solidFill>
            <a:srgbClr val="0070C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9" name="Picture 2" descr="http://img.ehowcdn.com/article-new/ehow/images/a06/cc/ho/ideas-repel-squirrels-garbage-1.1-800x800.jpg"/>
          <p:cNvPicPr>
            <a:picLocks noChangeAspect="1" noChangeArrowheads="1"/>
          </p:cNvPicPr>
          <p:nvPr/>
        </p:nvPicPr>
        <p:blipFill>
          <a:blip r:embed="rId2" cstate="print"/>
          <a:srcRect/>
          <a:stretch>
            <a:fillRect/>
          </a:stretch>
        </p:blipFill>
        <p:spPr bwMode="auto">
          <a:xfrm>
            <a:off x="6705600" y="2438400"/>
            <a:ext cx="2286000" cy="2857500"/>
          </a:xfrm>
          <a:prstGeom prst="rect">
            <a:avLst/>
          </a:prstGeom>
          <a:noFill/>
        </p:spPr>
      </p:pic>
      <p:sp>
        <p:nvSpPr>
          <p:cNvPr id="10" name="TextBox 9"/>
          <p:cNvSpPr txBox="1"/>
          <p:nvPr/>
        </p:nvSpPr>
        <p:spPr>
          <a:xfrm>
            <a:off x="7620000" y="2473404"/>
            <a:ext cx="533400" cy="1107996"/>
          </a:xfrm>
          <a:prstGeom prst="rect">
            <a:avLst/>
          </a:prstGeom>
          <a:noFill/>
        </p:spPr>
        <p:txBody>
          <a:bodyPr wrap="square" rtlCol="0">
            <a:spAutoFit/>
          </a:bodyPr>
          <a:lstStyle/>
          <a:p>
            <a:r>
              <a:rPr lang="en-US" sz="6600" b="1" dirty="0" smtClean="0">
                <a:latin typeface="Arial Black" pitchFamily="34" charset="0"/>
                <a:cs typeface="Aharoni" pitchFamily="2" charset="-79"/>
              </a:rPr>
              <a:t>?</a:t>
            </a:r>
            <a:endParaRPr lang="en-US" sz="6600" b="1" dirty="0">
              <a:latin typeface="Arial Black" pitchFamily="34" charset="0"/>
              <a:cs typeface="Aharoni" pitchFamily="2" charset="-79"/>
            </a:endParaRPr>
          </a:p>
        </p:txBody>
      </p:sp>
      <p:sp>
        <p:nvSpPr>
          <p:cNvPr id="194562" name="AutoShape 2" descr="data:image/jpeg;base64,/9j/4AAQSkZJRgABAQAAAQABAAD/2wCEAAkGBxQSEhUUERQUFhUWFBQVGBUWFBQYFBQUFBUXFxcVFxUYHCggGRolHRUUITEhJSotLi4uFx8zODMsQygtLisBCgoKDg0OFA8PFCwcFBwsNzcuKywrLSsuLSwsLCssLCssKyssKy4rLSwrLzQsNywsLysrLCwsKywrKywrNyssLP/AABEIANcA6wMBIgACEQEDEQH/xAAcAAEAAgMBAQEAAAAAAAAAAAAABAUDBgcCAQj/xABIEAACAQIDAwgGBQoEBgMAAAABAgADEQQSIQUxQQYTIlFhcZGhBzJCUoGxYpKTwdEUIzNDU3KCorLSF8LT4RUWJGNz8VSUo//EABYBAQEBAAAAAAAAAAAAAAAAAAABAv/EABsRAQEBAQADAQAAAAAAAAAAAAARAQIhMUES/9oADAMBAAIRAxEAPwDuMREBERAREQEREBERAREQNE276U8LhcRUw9SjimamQCyJRKEkA6FqoPG2oG6RF9MeCJIFHF6cebpAfAmpNT5e0qZFbEOBcVm1tqytUtl8wfHrml0to4fTQ9xU2PgZR2ZfS3gz+qxX1KX+rPY9K+D/AGWJ+pS/1JzJNo7OPskdmWroeq95kTFbPPX9Wv8AhA6V/itg/wBnifqU/wDUnoelPB+5iPs0/vnNc+CO4nwrfhPvN4U7vEh7juJGkDpQ9KeC92v9RPj7faJkX0nYI/tvsx/dOYDDYcXysRcWNmYXB1sesdkLhKA3OPrj74HUv8SsF11fs/8Aee19I+CPtVPszOVmhR/aD66TyMPT4P8AzLEHWP8AEXA++/2bHyE+p6RMCd1R/jSqD5icn/IVO5j5TwcB2nwiDrw9IGB/an6jfhPv+IGA/b/yVP7Zx44AdflFPZoJ1aw67bvOIOwf4ibOvb8qS/Vle/ynv/n7Z/8A8lfqVf7ZyGpyd1vmW/WUF/nMT8nT74+r/vEHZqfLrAMQBiVuTb1ag8yuk2IGfnWhsgU6tIFg2Z7WAsdxJPhO/wCx6ZWhSB35F8xe0CZERIEREBERAREQEREBMeIq5UZj7KlvAXmSV3KKplw1XtQr9fo/fA4X6QsRlwqpfV6qjvygsfMCc+pzbfSRiLmin/kf5AffNRpxol0pLoyHSkyjCp1GTaMg0TJ1EwJ9GWFCV1EywomBYUTJlNRxAkGiZOomBIp4dDvRT3qJITZ1E76VL7NPwmOiZMpmB8TZGHP6ij9lT/CZl2Fhv2NP4KB8pmpGSUMCMNgYc6ZCO6pVX5MJ8/5Vwx9mp/8AYxH98skMyq0I51W2en/E1o0s2VBxYsc1TIm8m+9j4Ts4E5TyITn9pVau8GpfuChm/qZZ1eXQiIkCIiAiIgIiICIiAlDy0q5cMR7zqPC7f5ZfTUPSJXtTRevOf6V/zGBwLl3XzYoD3aaj4kkn5iUdOSuUdbPiqp+llH8IA+4yJTMCXTkukZDpmSqRhU+iZOomV9IybRMCxomT6JlZRaT6LQLOiZNotK2i0m0mgWNIyZSMrqbSXSeBYU2klGkBHmdHgTlaYdpYnJRqN1I1u+1h5kTyryl5a4vJhH+lZfv+YECV6JMN0Xqnebn7Rz91MeM6NNY9HmD5vCDtNvgihfmGmzwhERAREQEREBERAREQE516S6n51Nd1MLbqzMWP9Czos476UsbarXN9EQ2/hpr95MYOJVquZ2b3mZvrEn75kpmRUmdDAmUzJVIyFTMk0zCrCiZNotK2k0mUmgWdFpNotKyk0mUngWtF5NpPKqk8m0ngWdJ5KpvK2k8k06kCyp1JIV5Wo8zLVgWCvNb5YVM7UKXW4J/dvc/0nxlytWa/WHP7Rp0xwXzYinbxZvCMHW9gUMmHpL9AE97dI+ZMsJ8AtoJ9hCIiAiIgIiICIiAiIgJ+evSdjL/lDe85A7mqn7p+gcRVyIzH2VLeAvPzH6QK3QUcWqa/wrr5kSjSgZlQzAJkQyCVTMk02kNDJFNoE6m0l0mldTaSqTwqzpPJdJ5WUnkuk8C0pPJlKpKmnUkulUgW1OpJNOpKqnUklKsCzSpMy1JWpUmVasCxFSYPR7S57HvU4BvDKpJ/mZZFxFeyN3W8dPvmweh/C9CpVI1a5+0cn5IvjKa6RERIhERAREQEREBERAREQKrlTXyYSuf+2y/F+iPnPzJy9xAZ6QB0ys31mt/lM/QvpLxgp4JgTq7qoHE5b1D5JOFV8DTqD84gbKAC2oygk2BdbEC+a1z1yjSBPQM2Wtybpn1Hdew2cd3A+ZkCtycrD1cj/utY27Q9vImQVyGZ0aYq+Gen+kR04XZSAe4nQ/CEaBNRpIptIKNJCNCrCm8lU3lajyTTqQLOnUkmnUlXTqSTTqQLRKkkJVlUlSZ0qwLVasyrVlWtWZVrQM21sRak3cfPQeZE6v6O8FzWDXtPkgCfNT4zj1TpvST3qi/VW7N8lnfNjYfm6FJeIRb95Fz5kyomRESBERAREQEREBESh2/ywwmDuK1UFx+qTp1Pio9XvawgX0h7U2rRwyZ8RVSmvWzAXPUo3sewTk23fSniKt1wiCivvGz1j2i/RXwbvmk4lKtZy9ZndyL3JL1CNdBfhfhA3vlv6QsNiV5qlhjWAJIqVWemAbEXVUIc6EjUr3Sm9H+3q2EFUVeiHyWJQhTlDakHW2o3eE1unZL9HKVa2Zr8DYjXUHja19Nxllh8UHeqarVKiBMygNSXp6ZVNzoujDKutraCWCio7cQ6ObHqqCx+t/vLKjXRtdQOtTmHgfxk3E7Gw1Rc1OqrKXKLmUo1Q5Q11pvuQarmLesN2ulXtDka1IBh0M3uVANSNxW9/ulmlZsDjiyBlV8pAN1s9geDLTJIPWCJ8ODw1a96dIm+uToMD282QfGU/wDw5kt6ykfAj8JkOMqi3OZagH7RQ5Hcx6Q+BkEyryWpn9HUdexwrjuuMtvOQqnJuuvqhKn7jgHs0fKT8LzYcFtilUHRNNu7ot4C3mJPpBCSQXHYRmA7yN3hEGhVaT0zaojIep1Kk91xrPSPOiU0JFlIYdSm9+9DqfCQK+yKLetRVT9C9Mj+FbDxBiFaklSSEqS3rcmF/V1GHY6hv5ltb6pkGrsKuu4K460YH+VrMfgJIrwlSZ0qyvcMhs6sp6mBU+BntakCyWrMi1ZXLVnsVoGyckcLz2NprbQAk9hdgn9IJnfJyH0Q4PNiKtQ+z0fjTXKfOpf4Tr0qEREgREQESNj8fToLnrVEpr1swA7hfeeyaJt30pU0uuEpmoffe6p3hfWPxtA6GzAC5NgOJ3Cajt/0h4XDXCE1nHs0/VB7X3D4XnKtscpMTi/09VivuL0aY/hG/wCN5Vc3aWDY9tcusbjCVRjST3KVxp9Kpv8AMDslDh9ng+swNr3AuQDv6RUE9mgMj1KlXdcFfdKgL4Lax7ZmoYhLksOaJJ1s7qL8QynPmHWb+cCShQHLdF3bm0+uAwI7GHDhDYgkFLFUu1qgzgWQlsoyg5r23Cy314TzVe1IvUyvfKEIVWL8Wyut7ZQNSb7xMRYaJTqZLgllc0wDmAAU1Kdw4IJ0YgbhbgKPYV3RQmV0GhLJlJZmzBMzPbMAu5Cuh4z7iGptUIc1KSIKmUXVQW0U5FBIU3AByZibXJEYhAXC1aQpoCQaikesF1GdVyHW+ijfYX0mXDM1QlaVTNTVUU0iEpMy8VAtlHu5r3PhAiPg2qoz3VqaE2C+sAikjou2YJoCcxvYjQw9WyoSopAAAgklqgJJzBSb8CLgADTfMlTJU6LqaCAs9wxKsV0ARGOUtrvXfaw3zMGq1iqoyYinTykhwwLN0uiVdg7m1zocvfaAwjl8+S2RQTqy9Ib7BToTbz0njm6bqGK2UkgMAVViN4BIsfhFbmq+JKsKlLLmuNB0hrY3NqQtfQX1MyfkdTEFqdJgaCZBZGa56IFkQ9IcblrDfqJBEq8l6dY2VQWO4Wyux39EDfu+EhnZmKw5vRrVFsbWbpL3X/CWez9qNTDCgrpWpFhzqsVVLjKaZubIT4m3HSZNm49aDZ7mpUcZMq+qAdbClxBsSSw4b+oKmntyvTBFbDq416aXDDdqAT2ddtTLfCcrMM+hqPSPuVQGUb9Lt/CN54mTzjMOaZbFU6auLn8y1jbhYaqWtw75hxPJqhVUMlRQGAstZch13Atuv2aQJaYtTwDDg1M2B7bG4hnQ7nt+8CPMXE1jGcjq1A5qYq0/pU2JU95U/OYMLtTG0GuDTrDUdNFJsQQRusdCd4MDbSj2t6y9WjL8RqPGQKuzqTb6YHanRt3AdHylceWNMi1XDGg+nTpFsvxUG3gsm4nlDRNEvSqrVcITzbqM97aWOjWvbhxgRquxB7FQjsYX/mX8JEqbPdCC2UqCLkMN19dDY7r8J0DlRyfpYWkjpVqMxYIUdV35CSwZbWHR433zSdo1WKMqi5bogd5sPnA6r6HcJlwhqHe5v4kt8mTwm/yk5F4IUcHSUe7f4bh5BZdyBERA8VqgVSzblBJ0J0AudBqZzDb/AKS6jErg1CLu51wC57VTcvxv3CdQqbpy7lxstAxfmD2tTAzDtKHR/jA0bHYmpWfPWd3brYkkdg6h2DSYBSkijhbJem/PKuhb2l7KiWBQ94hEmkYhSn0pMwWfcsCMVmF6cnGnMVRgu+BXiiVbNTJVt113nsPvDsN5KpYoqxNakGJFgwChgAuXSmeiTv103zy2JbegA7xr/t4SAxOa5uT1k2b6w0buIPfCrvB23YesQSCMhOU9R6J3948ZixdIBMjUubJyjMmYCwOt6ZOVja+txvkGkysAtUak6FWAbTcMp0Y9nhJOG2lUQsocVEBtkqgk243B6SnhvI03QJeFq1KarTwpFW+fQ581rD1lc5VA4BN+u+Q9oPTVFplalJmyl7B8gNzmtRJ6R0uCOvdcWknnsPU0e9Buv1qV9+/2R2nLPO0OcoFGfm64qKVQn84Sim5s3rKBmvobeEkX9bJ8Snp16GSjRArEl2yMjF7by7q+qbzut8ZBqmhQp2IqrWanqb3vUB3MDZgAwG7TUacY5mi9QvUqcw1lNNVOempy2u1RNQb8LC24zJTau1U1XRMRRQmnzljUp5Sbk0WBFt/rboRJpGrh6FTO9OqFAbLdb0i+jDI6CoSc3WPMiQsItJcOxKPTqjQ57l3JF1voMgNjp89Zjvh6+IALtQAChFAZszqdCzrdk4a2OvHrk7TfE1SaJ/6imvNl2F2Ci+q89bODoQdb9cDBhqLov5QalOqUUm6urCiNLgg9O/Dhb4yPXdq5NSqCEJHQIABOnSt1WINgN3XeZdo16DBUoK9JyyqqkhqQubE6Avfxk7bVLEUsORWcVqdgvOHIWFzoFJ6YPaf/AHR8wm1+aUDDuzOxy5FIKk6m9jYqOy1tN5k2ttZAn/WJSq1ADmamApPUA4a5Pwv2Sowb0hTANPmr70dc4PDNfSoN3X989YvDg2dbNkuf0mdVFuCsAy+ffIJ9bZmFqoHDtRJF8lXKba2sbG47zNfx/J1KdROlTbUMGpuGFgbg9k8YvaL1zluwUaMxYm4toBfW/eTafEIAAGgAsB2CBsHLXbNarSpLTqN0WLHNY7xa1yLn43mubG2hiHrU15sVGDBrKctwNOkxuANd9p9ZmqMKaAlmNrCbjyU2elKtTpXuWyO7jUv0lYBepLBhfjm7CIHdMPRCIqDcqhR3AWEyTxRfMLz3IEREBMGJwiuLMJniBoHKHkErNztAmnUG500Pcesdh0mjbRwVSi1sShX/AL1JSUP/AJKQ1HevXuE7xIWO2YlUWYCBw40rANoync6nMh7mE8Mk3XbfIRqZaphWKE6lbXpv+8h0Pfv7Zp2OogHJiqfNNf1jc0CesPvpnv0HXKIVfEW0tbtawHkT915GZLm51Py7hwk6thHp6euvAEjNb6L7m4b/ABmGhTDEhOiRvpsLMO3LwGhtl046yojmnPLUpLK29bTv3fW/G09NRtvgVlTBg7vA6r8RMZwTEAMSACLWN93uki6jsBA7JalZ4YQqC2HEx4YvRfPRYo3ErbX94EEN8RJrLMZEDw+Mp1agOLp2AW35hVW7E+u6n1+HEbjoZLqLWqV74CtmIRWLIq0CAugTmtM5sNdLdfbDdAd8iV8NxXeNR3jdrwgWrYynh2K4igztUbO1QqaWIYlrm41Rxfctss87PwJWoKwd6dyTTplzSZkOoBqrdCdVuo08RIGC2iCL4lnNVbKrsXZ0UNcZDw4gk33mS6SflF2GU01ZrDNlqPrY3YDIN19ct7SCz/L+YrGrWpGo7ALeoMrqB7lRTlPfa5l1R25h62hfKx4Vhx6xVGh/imsYrG5LU6R/OFrc02QU7KtsuT1OG9Tcm/GMUKIsHGUkXJphhlI35qb7hxuN4m+e9zwzvNbRjtnKwzVEBHBhqPgy/jOe7SK1KjLRuKKm2a98x4hT1cLzAMY9TMiO4on1rEgVfh1dszggCw0AjrrN9YuZuPANgABYDQDqnhnJIC3JJsLb7nQAdsVqtps+wtlrh05/EXDHRVAu4zeyin9YRfU6Lx9q2Ve8Fg/yOmCVz4mroq7wOvXqGl/ePYDfonIjk4wy1a2r5VG7QADcPPxlfyN5OPVf8oxA6Z9Vb3FNOCL3dfHfOm0KIUWEyPaLYWnqIgIiICIiAiIgfCJV7V2FTrKQyg37JaxA5PtfkVVw9zhT0N5ouM1M8dBvU93nNZrZGISshpVAdFc2F+ulWFtfAmd8dAd8oducl6OIUhlBv1iBySphqnq5wR7zL+cUcfotpoCRp9KfDggosm4cDcnxlntzkbicOc2HdmVQwFNySoB6vDTq1lBh9t5WyYlDSfrsch/DzA65RkanbfPDJLnKrC4sQeI1Ei1sH7vhKirZJiZZMqIRvEwsIEVlnwUySAoJJIAA3kncBMzLMVSmCLEXhWTEbIfLci/WLHon3W91uw2Mq2ostwjsut7BjYHvEtVxtQLlzlhawzasg09Sp6yjTde3ZIJAkGHCY1qasrozZjdiPbGYNlbgwBA0OmgkfGO1ViDdaXu3PSJsbAeyum6SnkdjA85LbvCYnJ3DeYqVLS65N7I5w87U0RdddxHWeBG/Tv4b6JHJ7YyoOfrmwXpKOrqbtY+yO48RN15MbEfFVBWqqQo/R0z7C9Z+kePhMOwtktjKgdgRRU3RT7R99vu8eOnVNnYEUlAAkGTB4YIoAkiIkCIiAiIgIiICIiAiIgIiIGOrRDCxE1flFyMo4hTdR4azbIgcO2hyaxWC/RfnaQ9k6Mo7G4jsPlIWD2kHOXUMN6MLOO8ce8XneK+GVxYiahyk5C0a4vls28EaEHrBEtGhugO+0hV8H7vhJO0diYvCE6GtT/8A0A+TfHXtkXD7QSpuNiN6nQjvB1HygQqgtvmbZmz2xD83TKhrX6RIBuwW1wDrdhJNYqR0rW6z+MxJRdCHpMym2hViDa4OhHC4B+EqJVPkfim3oq6qLtUSwzEL7JPEj7ryu2ryfrYemKtUJkZ1RSrhs2ZGcMuX2bKdT1iMRtLE/t6w6/ztTXzkDE4msyhXquyrayl2KrYWFlOgsNJFRGkau9pIqGetl7O55szaIN/0voj8ZR72HsrnDzlT1Bw98/hNy5P7PbGNlUWoKRu3VCvAfRHn84OzcA2Lqc1SFqS6Ow7P1a/efh1zsewNjJQQBQBYSCRsnZy0lAAlhESBERAREQEREBERAREQEREBERAREQEREDBiMIrizATS+UnIClW6SjK43MujA94m9xA4HtXYmJwtxUTnafvAdIDtXce8WMqdi0KVNmalUfIf1TNdFYm5NjqD39fHS36KxWDVxZgJofKb0e06pL07o/Bl0Px6xA0ZwG9YSBicD7vhJOP2dicIbVULp76jcO1fw8Jhp4xXsFOraDiAe3u6pRVUcGarkHRFPSPb1Dtl3g8I2IcUKAsBYOw9heofSPlPFGg1RloUB0jx35FJ9c9ZM61yN5MJhqY013kneSd5J4wJXJXk+mGpqqqBYTYoAiQIiICIiAiIgIiICIiAiIgIiICIiAiIgIiICIiAgiIgQsZs5KgswE07afo9os+dLo3WjFSew23iIgWnJvknTw9yALk3J4k9ZM2kC0RA+xEQEREBERAREQERE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026"/>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sz="3800" dirty="0" smtClean="0">
                <a:solidFill>
                  <a:srgbClr val="FFFF00"/>
                </a:solidFill>
                <a:latin typeface="Tahoma" pitchFamily="34" charset="0"/>
              </a:rPr>
              <a:t>3 principles in evidences:</a:t>
            </a:r>
            <a:br>
              <a:rPr lang="en-US" sz="3800" dirty="0" smtClean="0">
                <a:solidFill>
                  <a:srgbClr val="FFFF00"/>
                </a:solidFill>
                <a:latin typeface="Tahoma" pitchFamily="34" charset="0"/>
              </a:rPr>
            </a:br>
            <a:r>
              <a:rPr lang="en-US" sz="3800" dirty="0" smtClean="0">
                <a:solidFill>
                  <a:srgbClr val="FFFF00"/>
                </a:solidFill>
                <a:latin typeface="Tahoma" pitchFamily="34" charset="0"/>
              </a:rPr>
              <a:t/>
            </a:r>
            <a:br>
              <a:rPr lang="en-US" sz="3800" dirty="0" smtClean="0">
                <a:solidFill>
                  <a:srgbClr val="FFFF00"/>
                </a:solidFill>
                <a:latin typeface="Tahoma" pitchFamily="34" charset="0"/>
              </a:rPr>
            </a:br>
            <a:r>
              <a:rPr lang="en-US" sz="3800" dirty="0" smtClean="0">
                <a:solidFill>
                  <a:srgbClr val="FFFF00"/>
                </a:solidFill>
                <a:latin typeface="Tahoma" pitchFamily="34" charset="0"/>
              </a:rPr>
              <a:t>1. evidence based faith</a:t>
            </a:r>
            <a:r>
              <a:rPr lang="en-US" sz="3800" dirty="0" smtClean="0">
                <a:solidFill>
                  <a:schemeClr val="bg1"/>
                </a:solidFill>
                <a:latin typeface="Tahoma" pitchFamily="34" charset="0"/>
              </a:rPr>
              <a:t/>
            </a:r>
            <a:br>
              <a:rPr lang="en-US" sz="3800" dirty="0" smtClean="0">
                <a:solidFill>
                  <a:schemeClr val="bg1"/>
                </a:solidFill>
                <a:latin typeface="Tahoma" pitchFamily="34" charset="0"/>
              </a:rPr>
            </a:br>
            <a:r>
              <a:rPr lang="en-US" sz="3800" dirty="0" smtClean="0">
                <a:solidFill>
                  <a:schemeClr val="bg1"/>
                </a:solidFill>
                <a:latin typeface="Tahoma" pitchFamily="34" charset="0"/>
              </a:rPr>
              <a:t>John 5.31ff  Luke 5.24  1Peter 3.15</a:t>
            </a:r>
            <a:br>
              <a:rPr lang="en-US" sz="3800" dirty="0" smtClean="0">
                <a:solidFill>
                  <a:schemeClr val="bg1"/>
                </a:solidFill>
                <a:latin typeface="Tahoma" pitchFamily="34" charset="0"/>
              </a:rPr>
            </a:br>
            <a:r>
              <a:rPr lang="en-US" sz="3800" dirty="0" smtClean="0">
                <a:solidFill>
                  <a:schemeClr val="bg1"/>
                </a:solidFill>
                <a:latin typeface="Tahoma" pitchFamily="34" charset="0"/>
              </a:rPr>
              <a:t/>
            </a:r>
            <a:br>
              <a:rPr lang="en-US" sz="3800" dirty="0" smtClean="0">
                <a:solidFill>
                  <a:schemeClr val="bg1"/>
                </a:solidFill>
                <a:latin typeface="Tahoma" pitchFamily="34" charset="0"/>
              </a:rPr>
            </a:br>
            <a:r>
              <a:rPr lang="en-US" sz="3800" dirty="0" smtClean="0">
                <a:solidFill>
                  <a:srgbClr val="FFFF00"/>
                </a:solidFill>
                <a:latin typeface="Tahoma" pitchFamily="34" charset="0"/>
              </a:rPr>
              <a:t>2. backing up to a starting point</a:t>
            </a:r>
            <a:r>
              <a:rPr lang="en-US" sz="3800" dirty="0" smtClean="0">
                <a:solidFill>
                  <a:schemeClr val="bg1"/>
                </a:solidFill>
                <a:latin typeface="Tahoma" pitchFamily="34" charset="0"/>
              </a:rPr>
              <a:t/>
            </a:r>
            <a:br>
              <a:rPr lang="en-US" sz="3800" dirty="0" smtClean="0">
                <a:solidFill>
                  <a:schemeClr val="bg1"/>
                </a:solidFill>
                <a:latin typeface="Tahoma" pitchFamily="34" charset="0"/>
              </a:rPr>
            </a:br>
            <a:r>
              <a:rPr lang="en-US" sz="3800" dirty="0" smtClean="0">
                <a:solidFill>
                  <a:schemeClr val="bg1"/>
                </a:solidFill>
                <a:latin typeface="Tahoma" pitchFamily="34" charset="0"/>
              </a:rPr>
              <a:t>Acts 13 / Acts 17</a:t>
            </a:r>
            <a:br>
              <a:rPr lang="en-US" sz="3800" dirty="0" smtClean="0">
                <a:solidFill>
                  <a:schemeClr val="bg1"/>
                </a:solidFill>
                <a:latin typeface="Tahoma" pitchFamily="34" charset="0"/>
              </a:rPr>
            </a:br>
            <a:r>
              <a:rPr lang="en-US" sz="3800" dirty="0" smtClean="0">
                <a:solidFill>
                  <a:schemeClr val="bg1"/>
                </a:solidFill>
                <a:latin typeface="Tahoma" pitchFamily="34" charset="0"/>
              </a:rPr>
              <a:t/>
            </a:r>
            <a:br>
              <a:rPr lang="en-US" sz="3800" dirty="0" smtClean="0">
                <a:solidFill>
                  <a:schemeClr val="bg1"/>
                </a:solidFill>
                <a:latin typeface="Tahoma" pitchFamily="34" charset="0"/>
              </a:rPr>
            </a:br>
            <a:r>
              <a:rPr lang="en-US" sz="3800" dirty="0" smtClean="0">
                <a:solidFill>
                  <a:srgbClr val="FFFF00"/>
                </a:solidFill>
                <a:latin typeface="Tahoma" pitchFamily="34" charset="0"/>
              </a:rPr>
              <a:t>3. testimony from nature &amp; scripture </a:t>
            </a:r>
            <a:br>
              <a:rPr lang="en-US" sz="3800" dirty="0" smtClean="0">
                <a:solidFill>
                  <a:srgbClr val="FFFF00"/>
                </a:solidFill>
                <a:latin typeface="Tahoma" pitchFamily="34" charset="0"/>
              </a:rPr>
            </a:br>
            <a:r>
              <a:rPr lang="en-US" sz="3800" dirty="0" smtClean="0">
                <a:solidFill>
                  <a:schemeClr val="bg1"/>
                </a:solidFill>
                <a:latin typeface="Tahoma" pitchFamily="34" charset="0"/>
              </a:rPr>
              <a:t>Romans 1.20 </a:t>
            </a:r>
            <a:r>
              <a:rPr lang="en-US" sz="2800" dirty="0" smtClean="0">
                <a:solidFill>
                  <a:schemeClr val="bg1"/>
                </a:solidFill>
                <a:latin typeface="Tahoma" pitchFamily="34" charset="0"/>
              </a:rPr>
              <a:t>(cf. Ac.14.17)  </a:t>
            </a:r>
            <a:r>
              <a:rPr lang="en-US" sz="3800" dirty="0" smtClean="0">
                <a:solidFill>
                  <a:schemeClr val="bg1"/>
                </a:solidFill>
                <a:latin typeface="Tahoma" pitchFamily="34" charset="0"/>
              </a:rPr>
              <a:t>&amp; Rom.10.17</a:t>
            </a:r>
            <a:br>
              <a:rPr lang="en-US" sz="3800" dirty="0" smtClean="0">
                <a:solidFill>
                  <a:schemeClr val="bg1"/>
                </a:solidFill>
                <a:latin typeface="Tahoma" pitchFamily="34" charset="0"/>
              </a:rPr>
            </a:br>
            <a:endParaRPr lang="en-US" sz="3800" dirty="0" smtClean="0">
              <a:solidFill>
                <a:schemeClr val="bg1"/>
              </a:solidFill>
              <a:latin typeface="Tahoma" pitchFamily="34" charset="0"/>
            </a:endParaRPr>
          </a:p>
        </p:txBody>
      </p:sp>
      <p:sp>
        <p:nvSpPr>
          <p:cNvPr id="3" name="Rectangle 2"/>
          <p:cNvSpPr/>
          <p:nvPr/>
        </p:nvSpPr>
        <p:spPr bwMode="auto">
          <a:xfrm>
            <a:off x="0" y="2971800"/>
            <a:ext cx="9144000" cy="388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Rectangle 3"/>
          <p:cNvSpPr/>
          <p:nvPr/>
        </p:nvSpPr>
        <p:spPr bwMode="auto">
          <a:xfrm>
            <a:off x="0" y="4724400"/>
            <a:ext cx="9144000" cy="2133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0" y="593725"/>
            <a:ext cx="1143000" cy="1006475"/>
          </a:xfrm>
          <a:prstGeom prst="rect">
            <a:avLst/>
          </a:prstGeom>
          <a:noFill/>
          <a:ln w="9525">
            <a:noFill/>
            <a:miter lim="800000"/>
            <a:headEnd/>
            <a:tailEnd/>
          </a:ln>
        </p:spPr>
        <p:txBody>
          <a:bodyPr>
            <a:spAutoFit/>
          </a:bodyPr>
          <a:lstStyle/>
          <a:p>
            <a:pPr>
              <a:spcBef>
                <a:spcPct val="50000"/>
              </a:spcBef>
            </a:pPr>
            <a:r>
              <a:rPr lang="en-US" sz="6000" b="1" dirty="0">
                <a:latin typeface="Arial Black" pitchFamily="34" charset="0"/>
              </a:rPr>
              <a:t>1.</a:t>
            </a:r>
            <a:endParaRPr lang="en-US" sz="6000" dirty="0">
              <a:latin typeface="Aharoni" pitchFamily="2" charset="-79"/>
            </a:endParaRPr>
          </a:p>
        </p:txBody>
      </p:sp>
      <p:sp>
        <p:nvSpPr>
          <p:cNvPr id="4" name="Rectangle 2"/>
          <p:cNvSpPr txBox="1">
            <a:spLocks noChangeArrowheads="1"/>
          </p:cNvSpPr>
          <p:nvPr/>
        </p:nvSpPr>
        <p:spPr bwMode="auto">
          <a:xfrm>
            <a:off x="990600" y="2514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l</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ife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life</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5" name="Text Box 4"/>
          <p:cNvSpPr txBox="1">
            <a:spLocks noChangeArrowheads="1"/>
          </p:cNvSpPr>
          <p:nvPr/>
        </p:nvSpPr>
        <p:spPr bwMode="auto">
          <a:xfrm>
            <a:off x="0" y="27432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2.</a:t>
            </a:r>
            <a:endParaRPr lang="en-US" sz="6000" dirty="0">
              <a:latin typeface="Aharoni" pitchFamily="2" charset="-79"/>
            </a:endParaRPr>
          </a:p>
        </p:txBody>
      </p:sp>
      <p:sp>
        <p:nvSpPr>
          <p:cNvPr id="6" name="Rectangle 2"/>
          <p:cNvSpPr txBox="1">
            <a:spLocks noChangeArrowheads="1"/>
          </p:cNvSpPr>
          <p:nvPr/>
        </p:nvSpPr>
        <p:spPr bwMode="auto">
          <a:xfrm>
            <a:off x="990600" y="4724400"/>
            <a:ext cx="7848600" cy="16764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intelligent design comes from</a:t>
            </a:r>
            <a:r>
              <a:rPr kumimoji="0" lang="en-US" sz="4300" b="1" i="0" u="none" strike="noStrike" kern="0" cap="none" spc="0" normalizeH="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an intelligent designer</a:t>
            </a:r>
            <a:endParaRPr kumimoji="0" lang="en-US" sz="43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7" name="Text Box 4"/>
          <p:cNvSpPr txBox="1">
            <a:spLocks noChangeArrowheads="1"/>
          </p:cNvSpPr>
          <p:nvPr/>
        </p:nvSpPr>
        <p:spPr bwMode="auto">
          <a:xfrm>
            <a:off x="0" y="49530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3.</a:t>
            </a:r>
            <a:endParaRPr lang="en-US" sz="6000" dirty="0">
              <a:latin typeface="Aharoni" pitchFamily="2" charset="-79"/>
            </a:endParaRPr>
          </a:p>
        </p:txBody>
      </p:sp>
      <p:sp>
        <p:nvSpPr>
          <p:cNvPr id="9" name="Rectangle 2"/>
          <p:cNvSpPr txBox="1">
            <a:spLocks noChangeArrowheads="1"/>
          </p:cNvSpPr>
          <p:nvPr/>
        </p:nvSpPr>
        <p:spPr bwMode="auto">
          <a:xfrm>
            <a:off x="990600" y="228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nothing</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nothing</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8" name="Oval 7"/>
          <p:cNvSpPr/>
          <p:nvPr/>
        </p:nvSpPr>
        <p:spPr bwMode="auto">
          <a:xfrm>
            <a:off x="457200" y="4343400"/>
            <a:ext cx="8534400" cy="2438400"/>
          </a:xfrm>
          <a:prstGeom prst="ellipse">
            <a:avLst/>
          </a:prstGeom>
          <a:noFill/>
          <a:ln w="76200"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lumMod val="75000"/>
              <a:lumOff val="25000"/>
            </a:schemeClr>
          </a:solidFill>
        </p:spPr>
        <p:txBody>
          <a:bodyPr/>
          <a:lstStyle/>
          <a:p>
            <a:pPr algn="l"/>
            <a:r>
              <a:rPr lang="en-US" sz="5400" dirty="0" smtClean="0"/>
              <a:t/>
            </a:r>
            <a:br>
              <a:rPr lang="en-US" sz="5400"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8" name="Rounded Rectangle 7"/>
          <p:cNvSpPr/>
          <p:nvPr/>
        </p:nvSpPr>
        <p:spPr bwMode="auto">
          <a:xfrm>
            <a:off x="2362200" y="304800"/>
            <a:ext cx="4495800" cy="1066800"/>
          </a:xfrm>
          <a:prstGeom prst="roundRect">
            <a:avLst/>
          </a:prstGeom>
          <a:ln w="190500">
            <a:solidFill>
              <a:schemeClr val="tx1"/>
            </a:solidFill>
            <a:headEnd type="none" w="med" len="med"/>
            <a:tailEnd type="none" w="med" len="med"/>
          </a:ln>
          <a:effectLst>
            <a:outerShdw blurRad="254000" dist="317500" dir="2700000" algn="tl" rotWithShape="0">
              <a:prstClr val="black">
                <a:alpha val="50000"/>
              </a:prstClr>
            </a:outerShdw>
          </a:effectLst>
          <a:scene3d>
            <a:camera prst="orthographicFront">
              <a:rot lat="0" lon="0" rev="0"/>
            </a:camera>
            <a:lightRig rig="threePt" dir="t">
              <a:rot lat="0" lon="0" rev="1200000"/>
            </a:lightRig>
          </a:scene3d>
          <a:sp3d>
            <a:bevelT w="63500" h="25400" prst="softRound"/>
          </a:sp3d>
        </p:spPr>
        <p:style>
          <a:lnRef idx="0">
            <a:schemeClr val="accent2"/>
          </a:lnRef>
          <a:fillRef idx="3">
            <a:schemeClr val="accent2"/>
          </a:fillRef>
          <a:effectRef idx="3">
            <a:schemeClr val="accent2"/>
          </a:effectRef>
          <a:fontRef idx="minor">
            <a:schemeClr val="lt1"/>
          </a:fontRef>
        </p:style>
        <p:txBody>
          <a:bodyPr/>
          <a:lstStyle/>
          <a:p>
            <a:pPr algn="ctr">
              <a:defRPr/>
            </a:pPr>
            <a:r>
              <a:rPr lang="en-US" sz="4400" b="1" dirty="0" smtClean="0">
                <a:solidFill>
                  <a:schemeClr val="bg1"/>
                </a:solidFill>
                <a:latin typeface="Calibri" pitchFamily="34" charset="0"/>
                <a:cs typeface="Calibri" pitchFamily="34" charset="0"/>
              </a:rPr>
              <a:t>what is it?</a:t>
            </a:r>
            <a:br>
              <a:rPr lang="en-US" sz="4400" b="1" dirty="0" smtClean="0">
                <a:solidFill>
                  <a:schemeClr val="bg1"/>
                </a:solidFill>
                <a:latin typeface="Calibri" pitchFamily="34" charset="0"/>
                <a:cs typeface="Calibri" pitchFamily="34" charset="0"/>
              </a:rPr>
            </a:br>
            <a:endParaRPr lang="en-US" sz="44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55298" name="Picture 2" descr="Nano Air Vehicle"/>
          <p:cNvPicPr>
            <a:picLocks noChangeAspect="1" noChangeArrowheads="1"/>
          </p:cNvPicPr>
          <p:nvPr/>
        </p:nvPicPr>
        <p:blipFill>
          <a:blip r:embed="rId2" cstate="print"/>
          <a:srcRect/>
          <a:stretch>
            <a:fillRect/>
          </a:stretch>
        </p:blipFill>
        <p:spPr bwMode="auto">
          <a:xfrm>
            <a:off x="2438400" y="1828800"/>
            <a:ext cx="4419600" cy="47625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a:solidFill>
            <a:srgbClr val="00B0F0"/>
          </a:solidFill>
        </p:spPr>
        <p:txBody>
          <a:bodyPr/>
          <a:lstStyle/>
          <a:p>
            <a:r>
              <a:rPr lang="en-US" sz="2800" b="1" dirty="0" err="1" smtClean="0">
                <a:latin typeface="Arial Black" pitchFamily="34" charset="0"/>
              </a:rPr>
              <a:t>nano</a:t>
            </a:r>
            <a:r>
              <a:rPr lang="en-US" sz="2800" b="1" dirty="0" smtClean="0">
                <a:latin typeface="Arial Black" pitchFamily="34" charset="0"/>
              </a:rPr>
              <a:t> hummingbird</a:t>
            </a:r>
            <a:r>
              <a:rPr lang="en-US" sz="2800" dirty="0" smtClean="0"/>
              <a:t>   </a:t>
            </a:r>
            <a:r>
              <a:rPr lang="en-US" sz="2400" dirty="0" err="1" smtClean="0">
                <a:latin typeface="Calibri" pitchFamily="34" charset="0"/>
                <a:cs typeface="Calibri" pitchFamily="34" charset="0"/>
              </a:rPr>
              <a:t>AeroVironment</a:t>
            </a:r>
            <a:r>
              <a:rPr lang="en-US" sz="2400" b="1" dirty="0" smtClean="0">
                <a:latin typeface="Calibri" pitchFamily="34" charset="0"/>
                <a:cs typeface="Calibri" pitchFamily="34" charset="0"/>
              </a:rPr>
              <a:t>    </a:t>
            </a:r>
            <a:r>
              <a:rPr lang="en-US" sz="2400" i="1" dirty="0" smtClean="0">
                <a:latin typeface="Calibri" pitchFamily="34" charset="0"/>
                <a:ea typeface="Tahoma" pitchFamily="34" charset="0"/>
                <a:cs typeface="Calibri" pitchFamily="34" charset="0"/>
              </a:rPr>
              <a:t> </a:t>
            </a:r>
            <a:r>
              <a:rPr lang="en-US" sz="2400" b="1" dirty="0" smtClean="0">
                <a:solidFill>
                  <a:srgbClr val="002060"/>
                </a:solidFill>
                <a:latin typeface="Calibri" pitchFamily="34" charset="0"/>
                <a:cs typeface="Calibri" pitchFamily="34" charset="0"/>
              </a:rPr>
              <a:t>www.avinc.com/nano</a:t>
            </a:r>
          </a:p>
        </p:txBody>
      </p:sp>
      <p:sp>
        <p:nvSpPr>
          <p:cNvPr id="2" name="Title 1"/>
          <p:cNvSpPr>
            <a:spLocks noGrp="1"/>
          </p:cNvSpPr>
          <p:nvPr>
            <p:ph type="ctrTitle"/>
          </p:nvPr>
        </p:nvSpPr>
        <p:spPr>
          <a:xfrm>
            <a:off x="0" y="6248401"/>
            <a:ext cx="9144000" cy="609600"/>
          </a:xfrm>
        </p:spPr>
        <p:style>
          <a:lnRef idx="0">
            <a:schemeClr val="accent6"/>
          </a:lnRef>
          <a:fillRef idx="3">
            <a:schemeClr val="accent6"/>
          </a:fillRef>
          <a:effectRef idx="3">
            <a:schemeClr val="accent6"/>
          </a:effectRef>
          <a:fontRef idx="minor">
            <a:schemeClr val="lt1"/>
          </a:fontRef>
        </p:style>
        <p:txBody>
          <a:bodyPr/>
          <a:lstStyle/>
          <a:p>
            <a:r>
              <a:rPr lang="en-US" sz="2000" b="1" dirty="0" smtClean="0">
                <a:latin typeface="Arial Black" pitchFamily="34" charset="0"/>
              </a:rPr>
              <a:t>H. </a:t>
            </a:r>
            <a:r>
              <a:rPr lang="en-US" sz="2000" b="1" dirty="0" err="1" smtClean="0">
                <a:latin typeface="Arial Black" pitchFamily="34" charset="0"/>
              </a:rPr>
              <a:t>sapien</a:t>
            </a:r>
            <a:r>
              <a:rPr lang="en-US" sz="2000" b="1" dirty="0" smtClean="0">
                <a:latin typeface="Arial Black" pitchFamily="34" charset="0"/>
              </a:rPr>
              <a:t> designed </a:t>
            </a:r>
            <a:r>
              <a:rPr lang="en-US" sz="2000" b="1" dirty="0" err="1" smtClean="0">
                <a:latin typeface="Arial Black" pitchFamily="34" charset="0"/>
              </a:rPr>
              <a:t>Humingbird</a:t>
            </a:r>
            <a:r>
              <a:rPr lang="en-US" sz="2000" b="1" dirty="0" smtClean="0">
                <a:latin typeface="Arial Black" pitchFamily="34" charset="0"/>
              </a:rPr>
              <a:t> drone     </a:t>
            </a:r>
            <a:r>
              <a:rPr lang="en-US" sz="2000" i="1" dirty="0" smtClean="0">
                <a:latin typeface="Tahoma" pitchFamily="34" charset="0"/>
                <a:ea typeface="Tahoma" pitchFamily="34" charset="0"/>
                <a:cs typeface="Tahoma" pitchFamily="34" charset="0"/>
              </a:rPr>
              <a:t>Time  11-28-2011</a:t>
            </a:r>
            <a:endParaRPr lang="en-US" sz="2000" i="1" dirty="0">
              <a:solidFill>
                <a:schemeClr val="tx1"/>
              </a:solidFill>
              <a:latin typeface="Tahoma" pitchFamily="34" charset="0"/>
              <a:ea typeface="Tahoma" pitchFamily="34" charset="0"/>
              <a:cs typeface="Tahoma" pitchFamily="34" charset="0"/>
            </a:endParaRPr>
          </a:p>
        </p:txBody>
      </p:sp>
      <p:sp>
        <p:nvSpPr>
          <p:cNvPr id="9" name="Rectangle 8"/>
          <p:cNvSpPr/>
          <p:nvPr/>
        </p:nvSpPr>
        <p:spPr bwMode="auto">
          <a:xfrm>
            <a:off x="3505200" y="4953000"/>
            <a:ext cx="21336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flight time:</a:t>
            </a:r>
          </a:p>
          <a:p>
            <a:r>
              <a:rPr lang="en-US" sz="2800" b="1" dirty="0" smtClean="0">
                <a:solidFill>
                  <a:srgbClr val="000000"/>
                </a:solidFill>
                <a:latin typeface="Arial Narrow" pitchFamily="34" charset="0"/>
                <a:cs typeface="Narkisim" pitchFamily="34" charset="-79"/>
              </a:rPr>
              <a:t>c. 5 minutes</a:t>
            </a:r>
          </a:p>
        </p:txBody>
      </p:sp>
      <p:sp>
        <p:nvSpPr>
          <p:cNvPr id="10" name="Rectangle 9"/>
          <p:cNvSpPr/>
          <p:nvPr/>
        </p:nvSpPr>
        <p:spPr bwMode="auto">
          <a:xfrm>
            <a:off x="609600" y="4953000"/>
            <a:ext cx="22860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speed:</a:t>
            </a:r>
          </a:p>
          <a:p>
            <a:r>
              <a:rPr lang="en-US" sz="2800" b="1" dirty="0" smtClean="0">
                <a:solidFill>
                  <a:srgbClr val="000000"/>
                </a:solidFill>
                <a:latin typeface="Arial Narrow" pitchFamily="34" charset="0"/>
                <a:cs typeface="Narkisim" pitchFamily="34" charset="-79"/>
              </a:rPr>
              <a:t>up to 11 mph</a:t>
            </a:r>
          </a:p>
        </p:txBody>
      </p:sp>
      <p:pic>
        <p:nvPicPr>
          <p:cNvPr id="1284097" name="Picture 1"/>
          <p:cNvPicPr>
            <a:picLocks noChangeAspect="1" noChangeArrowheads="1"/>
          </p:cNvPicPr>
          <p:nvPr/>
        </p:nvPicPr>
        <p:blipFill>
          <a:blip r:embed="rId2" cstate="print"/>
          <a:srcRect/>
          <a:stretch>
            <a:fillRect/>
          </a:stretch>
        </p:blipFill>
        <p:spPr bwMode="auto">
          <a:xfrm>
            <a:off x="609600" y="552066"/>
            <a:ext cx="3200401" cy="4248534"/>
          </a:xfrm>
          <a:prstGeom prst="rect">
            <a:avLst/>
          </a:prstGeom>
          <a:noFill/>
          <a:ln w="9525">
            <a:solidFill>
              <a:schemeClr val="tx1"/>
            </a:solidFill>
            <a:miter lim="800000"/>
            <a:headEnd/>
            <a:tailEnd/>
          </a:ln>
        </p:spPr>
      </p:pic>
      <p:pic>
        <p:nvPicPr>
          <p:cNvPr id="54274" name="Picture 2" descr="Nano Air Vehicle 360 Degree Flip"/>
          <p:cNvPicPr>
            <a:picLocks noChangeAspect="1" noChangeArrowheads="1"/>
          </p:cNvPicPr>
          <p:nvPr/>
        </p:nvPicPr>
        <p:blipFill>
          <a:blip r:embed="rId3" cstate="print"/>
          <a:srcRect/>
          <a:stretch>
            <a:fillRect/>
          </a:stretch>
        </p:blipFill>
        <p:spPr bwMode="auto">
          <a:xfrm>
            <a:off x="4114800" y="589904"/>
            <a:ext cx="4724400" cy="4210696"/>
          </a:xfrm>
          <a:prstGeom prst="rect">
            <a:avLst/>
          </a:prstGeom>
          <a:noFill/>
          <a:ln w="38100">
            <a:solidFill>
              <a:schemeClr val="tx1"/>
            </a:solidFill>
          </a:ln>
        </p:spPr>
      </p:pic>
      <p:sp>
        <p:nvSpPr>
          <p:cNvPr id="11" name="Rectangle 10"/>
          <p:cNvSpPr/>
          <p:nvPr/>
        </p:nvSpPr>
        <p:spPr bwMode="auto">
          <a:xfrm>
            <a:off x="6248400" y="4953000"/>
            <a:ext cx="21336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maneuvering: fly/ hover/ 360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lstStyle/>
          <a:p>
            <a:r>
              <a:rPr lang="en-US" sz="7200" b="1" dirty="0" smtClean="0">
                <a:solidFill>
                  <a:schemeClr val="bg1"/>
                </a:solidFill>
                <a:latin typeface="Segoe UI" pitchFamily="34" charset="0"/>
                <a:ea typeface="Segoe UI" pitchFamily="34" charset="0"/>
                <a:cs typeface="Segoe UI" pitchFamily="34" charset="0"/>
              </a:rPr>
              <a:t>                          </a:t>
            </a:r>
            <a:endParaRPr lang="en-US" sz="7200" b="1" dirty="0">
              <a:solidFill>
                <a:schemeClr val="bg1"/>
              </a:solidFill>
              <a:latin typeface="Segoe UI" pitchFamily="34" charset="0"/>
              <a:ea typeface="Segoe UI" pitchFamily="34" charset="0"/>
              <a:cs typeface="Segoe UI" pitchFamily="34" charset="0"/>
            </a:endParaRPr>
          </a:p>
        </p:txBody>
      </p:sp>
      <p:pic>
        <p:nvPicPr>
          <p:cNvPr id="124930" name="Picture 2" descr="http://4.bp.blogspot.com/-sKKyQxDmgHQ/T1CxvnLTt_I/AAAAAAAAMnI/t0uGrmQGxmw/s320/hummingbird_drone_70.jpg"/>
          <p:cNvPicPr>
            <a:picLocks noChangeAspect="1" noChangeArrowheads="1"/>
          </p:cNvPicPr>
          <p:nvPr/>
        </p:nvPicPr>
        <p:blipFill>
          <a:blip r:embed="rId2" cstate="print"/>
          <a:srcRect/>
          <a:stretch>
            <a:fillRect/>
          </a:stretch>
        </p:blipFill>
        <p:spPr bwMode="auto">
          <a:xfrm>
            <a:off x="7132320" y="2514600"/>
            <a:ext cx="2011680" cy="2514600"/>
          </a:xfrm>
          <a:prstGeom prst="rect">
            <a:avLst/>
          </a:prstGeom>
          <a:noFill/>
        </p:spPr>
      </p:pic>
      <p:sp>
        <p:nvSpPr>
          <p:cNvPr id="11" name="Rounded Rectangle 10"/>
          <p:cNvSpPr/>
          <p:nvPr/>
        </p:nvSpPr>
        <p:spPr bwMode="auto">
          <a:xfrm>
            <a:off x="4419600" y="914400"/>
            <a:ext cx="2590800" cy="26670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600" b="1" dirty="0" smtClean="0">
                <a:solidFill>
                  <a:srgbClr val="FFFF00"/>
                </a:solidFill>
                <a:effectLst>
                  <a:outerShdw blurRad="38100" dist="38100" dir="2700000" algn="tl">
                    <a:srgbClr val="000000">
                      <a:alpha val="43137"/>
                    </a:srgbClr>
                  </a:outerShdw>
                </a:effectLst>
                <a:latin typeface="Arial Black" pitchFamily="34" charset="0"/>
                <a:cs typeface="Arial" pitchFamily="34" charset="0"/>
              </a:rPr>
              <a:t>PLANNED </a:t>
            </a:r>
            <a:r>
              <a:rPr lang="en-US" sz="2600" b="1" dirty="0" smtClean="0">
                <a:latin typeface="Arial" pitchFamily="34" charset="0"/>
                <a:cs typeface="Arial" pitchFamily="34" charset="0"/>
              </a:rPr>
              <a:t>combination of parts</a:t>
            </a:r>
          </a:p>
          <a:p>
            <a:pPr marL="0" marR="0" indent="0" algn="l" defTabSz="914400" rtl="0" eaLnBrk="0" fontAlgn="base" latinLnBrk="0" hangingPunct="0">
              <a:lnSpc>
                <a:spcPct val="100000"/>
              </a:lnSpc>
              <a:spcBef>
                <a:spcPct val="0"/>
              </a:spcBef>
              <a:spcAft>
                <a:spcPct val="0"/>
              </a:spcAft>
              <a:buClrTx/>
              <a:buSzTx/>
              <a:tabLst/>
            </a:pPr>
            <a:r>
              <a:rPr lang="en-US" sz="2600" b="1" dirty="0" smtClean="0">
                <a:latin typeface="Arial" pitchFamily="34" charset="0"/>
                <a:cs typeface="Arial" pitchFamily="34" charset="0"/>
              </a:rPr>
              <a:t>showing evidence of a </a:t>
            </a:r>
            <a:r>
              <a:rPr lang="en-US" sz="2600" b="1" dirty="0" smtClean="0">
                <a:solidFill>
                  <a:srgbClr val="FFFF00"/>
                </a:solidFill>
                <a:effectLst>
                  <a:outerShdw blurRad="38100" dist="38100" dir="2700000" algn="tl">
                    <a:srgbClr val="000000">
                      <a:alpha val="43137"/>
                    </a:srgbClr>
                  </a:outerShdw>
                </a:effectLst>
                <a:latin typeface="Arial Black" pitchFamily="34" charset="0"/>
                <a:cs typeface="Arial" pitchFamily="34" charset="0"/>
              </a:rPr>
              <a:t>DESIGNER</a:t>
            </a:r>
            <a:endParaRPr kumimoji="0" lang="en-US" sz="2600" b="1" i="0" u="none" strike="noStrike" cap="none" normalizeH="0" baseline="0" dirty="0" smtClean="0">
              <a:ln>
                <a:noFill/>
              </a:ln>
              <a:solidFill>
                <a:srgbClr val="FFFF00"/>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16" name="TextBox 15"/>
          <p:cNvSpPr txBox="1"/>
          <p:nvPr/>
        </p:nvSpPr>
        <p:spPr>
          <a:xfrm>
            <a:off x="8534400" y="2413337"/>
            <a:ext cx="609600" cy="1015663"/>
          </a:xfrm>
          <a:prstGeom prst="rect">
            <a:avLst/>
          </a:prstGeom>
          <a:noFill/>
        </p:spPr>
        <p:txBody>
          <a:bodyPr wrap="square" rtlCol="0">
            <a:spAutoFit/>
          </a:bodyPr>
          <a:lstStyle/>
          <a:p>
            <a:r>
              <a:rPr lang="en-US" sz="6000" b="1" dirty="0" smtClean="0">
                <a:latin typeface="Segoe UI" pitchFamily="34" charset="0"/>
                <a:ea typeface="Segoe UI" pitchFamily="34" charset="0"/>
                <a:cs typeface="Segoe UI" pitchFamily="34" charset="0"/>
              </a:rPr>
              <a:t>?</a:t>
            </a:r>
            <a:endParaRPr lang="en-US" sz="6000" dirty="0"/>
          </a:p>
        </p:txBody>
      </p:sp>
      <p:sp>
        <p:nvSpPr>
          <p:cNvPr id="17" name="Circular Arrow 16"/>
          <p:cNvSpPr/>
          <p:nvPr/>
        </p:nvSpPr>
        <p:spPr bwMode="auto">
          <a:xfrm>
            <a:off x="6096000" y="1676400"/>
            <a:ext cx="2057400" cy="2209800"/>
          </a:xfrm>
          <a:prstGeom prst="circularArrow">
            <a:avLst>
              <a:gd name="adj1" fmla="val 14546"/>
              <a:gd name="adj2" fmla="val 1193601"/>
              <a:gd name="adj3" fmla="val 19649179"/>
              <a:gd name="adj4" fmla="val 16128896"/>
              <a:gd name="adj5" fmla="val 13691"/>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 name="Rounded Rectangle 18"/>
          <p:cNvSpPr/>
          <p:nvPr/>
        </p:nvSpPr>
        <p:spPr bwMode="auto">
          <a:xfrm>
            <a:off x="4419600" y="4038600"/>
            <a:ext cx="2590800" cy="25908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600" b="1" dirty="0" err="1" smtClean="0">
                <a:solidFill>
                  <a:srgbClr val="FFFF00"/>
                </a:solidFill>
                <a:effectLst>
                  <a:outerShdw blurRad="38100" dist="38100" dir="2700000" algn="tl">
                    <a:srgbClr val="000000">
                      <a:alpha val="43137"/>
                    </a:srgbClr>
                  </a:outerShdw>
                </a:effectLst>
                <a:latin typeface="Arial Black" pitchFamily="34" charset="0"/>
                <a:cs typeface="Arial" pitchFamily="34" charset="0"/>
              </a:rPr>
              <a:t>UNplanned</a:t>
            </a:r>
            <a:r>
              <a:rPr lang="en-US" sz="2600" b="1" dirty="0" smtClean="0">
                <a:latin typeface="Arial Black" pitchFamily="34" charset="0"/>
                <a:cs typeface="Arial" pitchFamily="34" charset="0"/>
              </a:rPr>
              <a:t> </a:t>
            </a:r>
            <a:r>
              <a:rPr lang="en-US" sz="2600" b="1" dirty="0" smtClean="0">
                <a:latin typeface="Arial" pitchFamily="34" charset="0"/>
                <a:cs typeface="Arial" pitchFamily="34" charset="0"/>
              </a:rPr>
              <a:t>combination   of parts</a:t>
            </a:r>
          </a:p>
          <a:p>
            <a:pPr marL="0" marR="0" indent="0" algn="l" defTabSz="914400" rtl="0" eaLnBrk="0" fontAlgn="base" latinLnBrk="0" hangingPunct="0">
              <a:lnSpc>
                <a:spcPct val="100000"/>
              </a:lnSpc>
              <a:spcBef>
                <a:spcPct val="0"/>
              </a:spcBef>
              <a:spcAft>
                <a:spcPct val="0"/>
              </a:spcAft>
              <a:buClrTx/>
              <a:buSzTx/>
              <a:tabLst/>
            </a:pPr>
            <a:r>
              <a:rPr lang="en-US" sz="2600" b="1" dirty="0" smtClean="0">
                <a:latin typeface="Arial" pitchFamily="34" charset="0"/>
                <a:cs typeface="Arial" pitchFamily="34" charset="0"/>
              </a:rPr>
              <a:t>showing </a:t>
            </a:r>
            <a:r>
              <a:rPr lang="en-US" sz="2600" b="1" dirty="0" smtClean="0">
                <a:solidFill>
                  <a:srgbClr val="FFFF00"/>
                </a:solidFill>
                <a:effectLst>
                  <a:outerShdw blurRad="38100" dist="38100" dir="2700000" algn="tl">
                    <a:srgbClr val="000000">
                      <a:alpha val="43137"/>
                    </a:srgbClr>
                  </a:outerShdw>
                </a:effectLst>
                <a:latin typeface="Arial Black" pitchFamily="34" charset="0"/>
                <a:cs typeface="Arial" pitchFamily="34" charset="0"/>
              </a:rPr>
              <a:t>NO </a:t>
            </a:r>
            <a:r>
              <a:rPr lang="en-US" sz="2600" b="1" dirty="0" smtClean="0">
                <a:latin typeface="Arial" pitchFamily="34" charset="0"/>
                <a:cs typeface="Arial" pitchFamily="34" charset="0"/>
              </a:rPr>
              <a:t>evidence of a DESIGNER</a:t>
            </a:r>
            <a:endParaRPr kumimoji="0" lang="en-US" sz="26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24932" name="Picture 4"/>
          <p:cNvPicPr>
            <a:picLocks noChangeAspect="1" noChangeArrowheads="1"/>
          </p:cNvPicPr>
          <p:nvPr/>
        </p:nvPicPr>
        <p:blipFill>
          <a:blip r:embed="rId3" cstate="print"/>
          <a:srcRect/>
          <a:stretch>
            <a:fillRect/>
          </a:stretch>
        </p:blipFill>
        <p:spPr bwMode="auto">
          <a:xfrm>
            <a:off x="3276600" y="914400"/>
            <a:ext cx="952500" cy="1905000"/>
          </a:xfrm>
          <a:prstGeom prst="rect">
            <a:avLst/>
          </a:prstGeom>
          <a:noFill/>
          <a:ln w="9525">
            <a:noFill/>
            <a:miter lim="800000"/>
            <a:headEnd/>
            <a:tailEnd/>
          </a:ln>
        </p:spPr>
      </p:pic>
      <p:sp>
        <p:nvSpPr>
          <p:cNvPr id="23" name="&quot;No&quot; Symbol 22"/>
          <p:cNvSpPr/>
          <p:nvPr/>
        </p:nvSpPr>
        <p:spPr bwMode="auto">
          <a:xfrm>
            <a:off x="3276600" y="4419600"/>
            <a:ext cx="1752600" cy="1676400"/>
          </a:xfrm>
          <a:prstGeom prst="noSmoking">
            <a:avLst>
              <a:gd name="adj" fmla="val 19795"/>
            </a:avLst>
          </a:prstGeom>
          <a:solidFill>
            <a:srgbClr val="C00000"/>
          </a:solidFill>
          <a:ln>
            <a:headEnd type="none" w="med" len="med"/>
            <a:tailEnd type="none" w="med" len="med"/>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 name="Rounded Rectangle 24"/>
          <p:cNvSpPr/>
          <p:nvPr/>
        </p:nvSpPr>
        <p:spPr bwMode="auto">
          <a:xfrm>
            <a:off x="76200" y="152400"/>
            <a:ext cx="2590800" cy="26670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600" b="1" dirty="0" smtClean="0">
                <a:solidFill>
                  <a:srgbClr val="FFFF00"/>
                </a:solidFill>
                <a:effectLst>
                  <a:outerShdw blurRad="38100" dist="38100" dir="2700000" algn="tl">
                    <a:srgbClr val="000000">
                      <a:alpha val="43137"/>
                    </a:srgbClr>
                  </a:outerShdw>
                </a:effectLst>
                <a:latin typeface="Arial Black" pitchFamily="34" charset="0"/>
                <a:cs typeface="Arial" pitchFamily="34" charset="0"/>
              </a:rPr>
              <a:t>PLANNED </a:t>
            </a:r>
            <a:r>
              <a:rPr lang="en-US" sz="2600" b="1" dirty="0" smtClean="0">
                <a:latin typeface="Arial" pitchFamily="34" charset="0"/>
                <a:cs typeface="Arial" pitchFamily="34" charset="0"/>
              </a:rPr>
              <a:t>combination of parts</a:t>
            </a:r>
          </a:p>
          <a:p>
            <a:pPr marL="0" marR="0" indent="0" algn="l" defTabSz="914400" rtl="0" eaLnBrk="0" fontAlgn="base" latinLnBrk="0" hangingPunct="0">
              <a:lnSpc>
                <a:spcPct val="100000"/>
              </a:lnSpc>
              <a:spcBef>
                <a:spcPct val="0"/>
              </a:spcBef>
              <a:spcAft>
                <a:spcPct val="0"/>
              </a:spcAft>
              <a:buClrTx/>
              <a:buSzTx/>
              <a:tabLst/>
            </a:pPr>
            <a:r>
              <a:rPr lang="en-US" sz="2600" b="1" dirty="0" smtClean="0">
                <a:latin typeface="Arial" pitchFamily="34" charset="0"/>
                <a:cs typeface="Arial" pitchFamily="34" charset="0"/>
              </a:rPr>
              <a:t>showing evidence of a </a:t>
            </a:r>
            <a:r>
              <a:rPr lang="en-US" sz="2600" b="1" dirty="0" smtClean="0">
                <a:solidFill>
                  <a:srgbClr val="FFFF00"/>
                </a:solidFill>
                <a:effectLst>
                  <a:outerShdw blurRad="38100" dist="38100" dir="2700000" algn="tl">
                    <a:srgbClr val="000000">
                      <a:alpha val="43137"/>
                    </a:srgbClr>
                  </a:outerShdw>
                </a:effectLst>
                <a:latin typeface="Arial Black" pitchFamily="34" charset="0"/>
                <a:cs typeface="Arial" pitchFamily="34" charset="0"/>
              </a:rPr>
              <a:t>DESIGNER</a:t>
            </a:r>
            <a:endParaRPr kumimoji="0" lang="en-US" sz="2600" b="1" i="0" u="none" strike="noStrike" cap="none" normalizeH="0" baseline="0" dirty="0" smtClean="0">
              <a:ln>
                <a:noFill/>
              </a:ln>
              <a:solidFill>
                <a:srgbClr val="FFFF00"/>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6" name="Rounded Rectangle 25"/>
          <p:cNvSpPr/>
          <p:nvPr/>
        </p:nvSpPr>
        <p:spPr bwMode="auto">
          <a:xfrm>
            <a:off x="76200" y="2971800"/>
            <a:ext cx="2590800" cy="25908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600" b="1" dirty="0" err="1" smtClean="0">
                <a:solidFill>
                  <a:srgbClr val="FFFF00"/>
                </a:solidFill>
                <a:effectLst>
                  <a:outerShdw blurRad="38100" dist="38100" dir="2700000" algn="tl">
                    <a:srgbClr val="000000">
                      <a:alpha val="43137"/>
                    </a:srgbClr>
                  </a:outerShdw>
                </a:effectLst>
                <a:latin typeface="Arial Black" pitchFamily="34" charset="0"/>
                <a:cs typeface="Arial" pitchFamily="34" charset="0"/>
              </a:rPr>
              <a:t>UNplanned</a:t>
            </a:r>
            <a:r>
              <a:rPr lang="en-US" sz="2600" b="1" dirty="0" smtClean="0">
                <a:latin typeface="Arial Black" pitchFamily="34" charset="0"/>
                <a:cs typeface="Arial" pitchFamily="34" charset="0"/>
              </a:rPr>
              <a:t> </a:t>
            </a:r>
            <a:r>
              <a:rPr lang="en-US" sz="2600" b="1" dirty="0" smtClean="0">
                <a:latin typeface="Arial" pitchFamily="34" charset="0"/>
                <a:cs typeface="Arial" pitchFamily="34" charset="0"/>
              </a:rPr>
              <a:t>combination   of parts</a:t>
            </a:r>
          </a:p>
          <a:p>
            <a:pPr marL="0" marR="0" indent="0" algn="l" defTabSz="914400" rtl="0" eaLnBrk="0" fontAlgn="base" latinLnBrk="0" hangingPunct="0">
              <a:lnSpc>
                <a:spcPct val="100000"/>
              </a:lnSpc>
              <a:spcBef>
                <a:spcPct val="0"/>
              </a:spcBef>
              <a:spcAft>
                <a:spcPct val="0"/>
              </a:spcAft>
              <a:buClrTx/>
              <a:buSzTx/>
              <a:tabLst/>
            </a:pPr>
            <a:r>
              <a:rPr lang="en-US" sz="2600" b="1" dirty="0" smtClean="0">
                <a:latin typeface="Arial" pitchFamily="34" charset="0"/>
                <a:cs typeface="Arial" pitchFamily="34" charset="0"/>
              </a:rPr>
              <a:t>showing </a:t>
            </a:r>
            <a:r>
              <a:rPr lang="en-US" sz="2600" b="1" dirty="0" smtClean="0">
                <a:solidFill>
                  <a:srgbClr val="FFFF00"/>
                </a:solidFill>
                <a:effectLst>
                  <a:outerShdw blurRad="38100" dist="38100" dir="2700000" algn="tl">
                    <a:srgbClr val="000000">
                      <a:alpha val="43137"/>
                    </a:srgbClr>
                  </a:outerShdw>
                </a:effectLst>
                <a:latin typeface="Arial Black" pitchFamily="34" charset="0"/>
                <a:cs typeface="Arial" pitchFamily="34" charset="0"/>
              </a:rPr>
              <a:t>NO </a:t>
            </a:r>
            <a:r>
              <a:rPr lang="en-US" sz="2600" b="1" dirty="0" smtClean="0">
                <a:latin typeface="Arial" pitchFamily="34" charset="0"/>
                <a:cs typeface="Arial" pitchFamily="34" charset="0"/>
              </a:rPr>
              <a:t>evidence of a DESIGNER</a:t>
            </a:r>
            <a:endParaRPr kumimoji="0" lang="en-US" sz="2600" b="1" i="0" u="none" strike="noStrike" cap="none" normalizeH="0" baseline="0" dirty="0" smtClean="0">
              <a:ln>
                <a:noFill/>
              </a:ln>
              <a:solidFill>
                <a:schemeClr val="tx1"/>
              </a:solidFill>
              <a:effectLst/>
              <a:latin typeface="Arial" pitchFamily="34" charset="0"/>
              <a:cs typeface="Arial" pitchFamily="34" charset="0"/>
            </a:endParaRPr>
          </a:p>
        </p:txBody>
      </p:sp>
      <p:sp>
        <p:nvSpPr>
          <p:cNvPr id="28" name="Circular Arrow 27"/>
          <p:cNvSpPr/>
          <p:nvPr/>
        </p:nvSpPr>
        <p:spPr bwMode="auto">
          <a:xfrm flipV="1">
            <a:off x="1447800" y="914400"/>
            <a:ext cx="2362200" cy="2895600"/>
          </a:xfrm>
          <a:prstGeom prst="circularArrow">
            <a:avLst>
              <a:gd name="adj1" fmla="val 14546"/>
              <a:gd name="adj2" fmla="val 1193601"/>
              <a:gd name="adj3" fmla="val 19649179"/>
              <a:gd name="adj4" fmla="val 16128896"/>
              <a:gd name="adj5" fmla="val 13691"/>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 name="Circular Arrow 28"/>
          <p:cNvSpPr/>
          <p:nvPr/>
        </p:nvSpPr>
        <p:spPr bwMode="auto">
          <a:xfrm rot="21336627">
            <a:off x="980050" y="1209675"/>
            <a:ext cx="7945897" cy="6002452"/>
          </a:xfrm>
          <a:prstGeom prst="circularArrow">
            <a:avLst>
              <a:gd name="adj1" fmla="val 9582"/>
              <a:gd name="adj2" fmla="val 1158192"/>
              <a:gd name="adj3" fmla="val 18731956"/>
              <a:gd name="adj4" fmla="val 12403681"/>
              <a:gd name="adj5" fmla="val 12138"/>
            </a:avLst>
          </a:prstGeom>
          <a:solidFill>
            <a:srgbClr val="00B0F0"/>
          </a:solidFill>
          <a:ln>
            <a:headEnd type="none" w="med" len="med"/>
            <a:tailEnd type="none" w="med" len="med"/>
          </a:ln>
          <a:effectLst>
            <a:outerShdw blurRad="127000" dist="266700" dir="2700000" algn="tl" rotWithShape="0">
              <a:prstClr val="black">
                <a:alpha val="73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 name="&quot;No&quot; Symbol 19"/>
          <p:cNvSpPr/>
          <p:nvPr/>
        </p:nvSpPr>
        <p:spPr bwMode="auto">
          <a:xfrm>
            <a:off x="609600" y="609600"/>
            <a:ext cx="1752600" cy="1600200"/>
          </a:xfrm>
          <a:prstGeom prst="noSmoking">
            <a:avLst>
              <a:gd name="adj" fmla="val 22856"/>
            </a:avLst>
          </a:prstGeom>
          <a:solidFill>
            <a:srgbClr val="C00000"/>
          </a:solidFill>
          <a:ln>
            <a:headEnd type="none" w="med" len="med"/>
            <a:tailEnd type="none" w="med" len="med"/>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ppt_x</p:attrName>
                                        </p:attrNameLst>
                                      </p:cBhvr>
                                      <p:tavLst>
                                        <p:tav tm="0">
                                          <p:val>
                                            <p:strVal val="#ppt_x-#ppt_w/2"/>
                                          </p:val>
                                        </p:tav>
                                        <p:tav tm="100000">
                                          <p:val>
                                            <p:strVal val="#ppt_x"/>
                                          </p:val>
                                        </p:tav>
                                      </p:tavLst>
                                    </p:anim>
                                    <p:anim calcmode="lin" valueType="num">
                                      <p:cBhvr>
                                        <p:cTn id="20" dur="500" fill="hold"/>
                                        <p:tgtEl>
                                          <p:spTgt spid="17"/>
                                        </p:tgtEl>
                                        <p:attrNameLst>
                                          <p:attrName>ppt_y</p:attrName>
                                        </p:attrNameLst>
                                      </p:cBhvr>
                                      <p:tavLst>
                                        <p:tav tm="0">
                                          <p:val>
                                            <p:strVal val="#ppt_y"/>
                                          </p:val>
                                        </p:tav>
                                        <p:tav tm="100000">
                                          <p:val>
                                            <p:strVal val="#ppt_y"/>
                                          </p:val>
                                        </p:tav>
                                      </p:tavLst>
                                    </p:anim>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49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7" presetClass="entr" presetSubtype="8"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ppt_x</p:attrName>
                                        </p:attrNameLst>
                                      </p:cBhvr>
                                      <p:tavLst>
                                        <p:tav tm="0">
                                          <p:val>
                                            <p:strVal val="#ppt_x-#ppt_w/2"/>
                                          </p:val>
                                        </p:tav>
                                        <p:tav tm="100000">
                                          <p:val>
                                            <p:strVal val="#ppt_x"/>
                                          </p:val>
                                        </p:tav>
                                      </p:tavLst>
                                    </p:anim>
                                    <p:anim calcmode="lin" valueType="num">
                                      <p:cBhvr>
                                        <p:cTn id="44" dur="500" fill="hold"/>
                                        <p:tgtEl>
                                          <p:spTgt spid="28"/>
                                        </p:tgtEl>
                                        <p:attrNameLst>
                                          <p:attrName>ppt_y</p:attrName>
                                        </p:attrNameLst>
                                      </p:cBhvr>
                                      <p:tavLst>
                                        <p:tav tm="0">
                                          <p:val>
                                            <p:strVal val="#ppt_y"/>
                                          </p:val>
                                        </p:tav>
                                        <p:tav tm="100000">
                                          <p:val>
                                            <p:strVal val="#ppt_y"/>
                                          </p:val>
                                        </p:tav>
                                      </p:tavLst>
                                    </p:anim>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ppt_x</p:attrName>
                                        </p:attrNameLst>
                                      </p:cBhvr>
                                      <p:tavLst>
                                        <p:tav tm="0">
                                          <p:val>
                                            <p:strVal val="#ppt_x-#ppt_w/2"/>
                                          </p:val>
                                        </p:tav>
                                        <p:tav tm="100000">
                                          <p:val>
                                            <p:strVal val="#ppt_x"/>
                                          </p:val>
                                        </p:tav>
                                      </p:tavLst>
                                    </p:anim>
                                    <p:anim calcmode="lin" valueType="num">
                                      <p:cBhvr>
                                        <p:cTn id="52" dur="500" fill="hold"/>
                                        <p:tgtEl>
                                          <p:spTgt spid="29"/>
                                        </p:tgtEl>
                                        <p:attrNameLst>
                                          <p:attrName>ppt_y</p:attrName>
                                        </p:attrNameLst>
                                      </p:cBhvr>
                                      <p:tavLst>
                                        <p:tav tm="0">
                                          <p:val>
                                            <p:strVal val="#ppt_y"/>
                                          </p:val>
                                        </p:tav>
                                        <p:tav tm="100000">
                                          <p:val>
                                            <p:strVal val="#ppt_y"/>
                                          </p:val>
                                        </p:tav>
                                      </p:tavLst>
                                    </p:anim>
                                    <p:anim calcmode="lin" valueType="num">
                                      <p:cBhvr>
                                        <p:cTn id="53" dur="500" fill="hold"/>
                                        <p:tgtEl>
                                          <p:spTgt spid="29"/>
                                        </p:tgtEl>
                                        <p:attrNameLst>
                                          <p:attrName>ppt_w</p:attrName>
                                        </p:attrNameLst>
                                      </p:cBhvr>
                                      <p:tavLst>
                                        <p:tav tm="0">
                                          <p:val>
                                            <p:fltVal val="0"/>
                                          </p:val>
                                        </p:tav>
                                        <p:tav tm="100000">
                                          <p:val>
                                            <p:strVal val="#ppt_w"/>
                                          </p:val>
                                        </p:tav>
                                      </p:tavLst>
                                    </p:anim>
                                    <p:anim calcmode="lin" valueType="num">
                                      <p:cBhvr>
                                        <p:cTn id="54"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5" grpId="0" animBg="1"/>
      <p:bldP spid="26" grpId="0" animBg="1"/>
      <p:bldP spid="28" grpId="0" animBg="1"/>
      <p:bldP spid="2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a:solidFill>
            <a:srgbClr val="00B0F0"/>
          </a:solidFill>
        </p:spPr>
        <p:txBody>
          <a:bodyPr/>
          <a:lstStyle/>
          <a:p>
            <a:endParaRPr lang="en-US" dirty="0" smtClean="0"/>
          </a:p>
        </p:txBody>
      </p:sp>
      <p:sp>
        <p:nvSpPr>
          <p:cNvPr id="2" name="Title 1"/>
          <p:cNvSpPr>
            <a:spLocks noGrp="1"/>
          </p:cNvSpPr>
          <p:nvPr>
            <p:ph type="ctrTitle"/>
          </p:nvPr>
        </p:nvSpPr>
        <p:spPr>
          <a:xfrm>
            <a:off x="0" y="6248401"/>
            <a:ext cx="9144000" cy="609600"/>
          </a:xfrm>
        </p:spPr>
        <p:style>
          <a:lnRef idx="0">
            <a:schemeClr val="accent6"/>
          </a:lnRef>
          <a:fillRef idx="3">
            <a:schemeClr val="accent6"/>
          </a:fillRef>
          <a:effectRef idx="3">
            <a:schemeClr val="accent6"/>
          </a:effectRef>
          <a:fontRef idx="minor">
            <a:schemeClr val="lt1"/>
          </a:fontRef>
        </p:style>
        <p:txBody>
          <a:bodyPr/>
          <a:lstStyle/>
          <a:p>
            <a:r>
              <a:rPr lang="en-US" sz="3200" b="1" dirty="0" smtClean="0">
                <a:solidFill>
                  <a:schemeClr val="tx1"/>
                </a:solidFill>
                <a:latin typeface="Narkisim" pitchFamily="34" charset="-79"/>
                <a:cs typeface="Narkisim" pitchFamily="34" charset="-79"/>
              </a:rPr>
              <a:t>ruby throated hummingbird                  </a:t>
            </a:r>
            <a:r>
              <a:rPr lang="en-US" sz="2000" dirty="0" smtClean="0">
                <a:solidFill>
                  <a:schemeClr val="tx1"/>
                </a:solidFill>
                <a:latin typeface="Arial Narrow" pitchFamily="34" charset="0"/>
              </a:rPr>
              <a:t>photo: J.M. Hilliard</a:t>
            </a:r>
            <a:endParaRPr lang="en-US" sz="2000" dirty="0">
              <a:solidFill>
                <a:schemeClr val="tx1"/>
              </a:solidFill>
              <a:latin typeface="Arial Narrow" pitchFamily="34" charset="0"/>
            </a:endParaRPr>
          </a:p>
        </p:txBody>
      </p:sp>
      <p:sp>
        <p:nvSpPr>
          <p:cNvPr id="4" name="Rectangle 3"/>
          <p:cNvSpPr/>
          <p:nvPr/>
        </p:nvSpPr>
        <p:spPr bwMode="auto">
          <a:xfrm>
            <a:off x="2438400" y="0"/>
            <a:ext cx="4191000" cy="8382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4400" b="1" dirty="0" smtClean="0">
                <a:solidFill>
                  <a:srgbClr val="000000"/>
                </a:solidFill>
                <a:latin typeface="Narkisim" pitchFamily="34" charset="-79"/>
                <a:cs typeface="Narkisim" pitchFamily="34" charset="-79"/>
              </a:rPr>
              <a:t>hummingbird</a:t>
            </a:r>
          </a:p>
        </p:txBody>
      </p:sp>
      <p:sp>
        <p:nvSpPr>
          <p:cNvPr id="8" name="Rectangle 7"/>
          <p:cNvSpPr/>
          <p:nvPr/>
        </p:nvSpPr>
        <p:spPr>
          <a:xfrm>
            <a:off x="0" y="5105400"/>
            <a:ext cx="9144000" cy="1200329"/>
          </a:xfrm>
          <a:prstGeom prst="rect">
            <a:avLst/>
          </a:prstGeom>
        </p:spPr>
        <p:txBody>
          <a:bodyPr wrap="square">
            <a:spAutoFit/>
          </a:bodyPr>
          <a:lstStyle/>
          <a:p>
            <a:r>
              <a:rPr lang="en-US" dirty="0" smtClean="0">
                <a:latin typeface="Arial Narrow" pitchFamily="34" charset="0"/>
              </a:rPr>
              <a:t>Like all hummingbirds, ruby-throats are precision flyers with the ability to fly full out and stop in an instant, hang motionless in midair, and adjust their position up, down, sideways, and backwards with minute control.     </a:t>
            </a:r>
            <a:r>
              <a:rPr lang="en-US" b="1" i="1" dirty="0" smtClean="0">
                <a:latin typeface="Arial Narrow" pitchFamily="34" charset="0"/>
              </a:rPr>
              <a:t>allaboutbirds.org</a:t>
            </a:r>
            <a:endParaRPr lang="en-US" b="1" i="1" dirty="0">
              <a:latin typeface="Arial Narrow" pitchFamily="34" charset="0"/>
            </a:endParaRPr>
          </a:p>
        </p:txBody>
      </p:sp>
      <p:pic>
        <p:nvPicPr>
          <p:cNvPr id="1276931" name="Picture 3"/>
          <p:cNvPicPr>
            <a:picLocks noChangeAspect="1" noChangeArrowheads="1"/>
          </p:cNvPicPr>
          <p:nvPr/>
        </p:nvPicPr>
        <p:blipFill>
          <a:blip r:embed="rId2" cstate="print"/>
          <a:srcRect/>
          <a:stretch>
            <a:fillRect/>
          </a:stretch>
        </p:blipFill>
        <p:spPr bwMode="auto">
          <a:xfrm>
            <a:off x="304800" y="1066800"/>
            <a:ext cx="5783556" cy="3921252"/>
          </a:xfrm>
          <a:prstGeom prst="rect">
            <a:avLst/>
          </a:prstGeom>
          <a:noFill/>
          <a:ln w="9525">
            <a:solidFill>
              <a:schemeClr val="tx1"/>
            </a:solidFill>
            <a:miter lim="800000"/>
            <a:headEnd/>
            <a:tailEnd/>
          </a:ln>
          <a:effectLst>
            <a:outerShdw blurRad="127000" dist="254000" dir="2700000" algn="tl" rotWithShape="0">
              <a:prstClr val="black">
                <a:alpha val="60000"/>
              </a:prstClr>
            </a:outerShdw>
          </a:effectLst>
        </p:spPr>
      </p:pic>
      <p:sp>
        <p:nvSpPr>
          <p:cNvPr id="9" name="Rectangle 8"/>
          <p:cNvSpPr/>
          <p:nvPr/>
        </p:nvSpPr>
        <p:spPr bwMode="auto">
          <a:xfrm>
            <a:off x="5715000" y="914400"/>
            <a:ext cx="28194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Wing speed:</a:t>
            </a:r>
          </a:p>
          <a:p>
            <a:r>
              <a:rPr lang="en-US" sz="2800" b="1" dirty="0" smtClean="0">
                <a:solidFill>
                  <a:srgbClr val="000000"/>
                </a:solidFill>
                <a:latin typeface="Arial Narrow" pitchFamily="34" charset="0"/>
                <a:cs typeface="Narkisim" pitchFamily="34" charset="-79"/>
              </a:rPr>
              <a:t>55-75 </a:t>
            </a:r>
            <a:r>
              <a:rPr lang="en-US" sz="2800" b="1" dirty="0" err="1" smtClean="0">
                <a:solidFill>
                  <a:srgbClr val="000000"/>
                </a:solidFill>
                <a:latin typeface="Arial Narrow" pitchFamily="34" charset="0"/>
                <a:cs typeface="Narkisim" pitchFamily="34" charset="-79"/>
              </a:rPr>
              <a:t>bpm</a:t>
            </a:r>
            <a:endParaRPr lang="en-US" sz="2800" b="1" dirty="0" smtClean="0">
              <a:solidFill>
                <a:srgbClr val="000000"/>
              </a:solidFill>
              <a:latin typeface="Arial Narrow" pitchFamily="34" charset="0"/>
              <a:cs typeface="Narkisim" pitchFamily="34" charset="-79"/>
            </a:endParaRPr>
          </a:p>
        </p:txBody>
      </p:sp>
      <p:sp>
        <p:nvSpPr>
          <p:cNvPr id="10" name="Rectangle 9"/>
          <p:cNvSpPr/>
          <p:nvPr/>
        </p:nvSpPr>
        <p:spPr bwMode="auto">
          <a:xfrm>
            <a:off x="5715000" y="1981200"/>
            <a:ext cx="28956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Nonstop flight: </a:t>
            </a:r>
          </a:p>
          <a:p>
            <a:r>
              <a:rPr lang="en-US" sz="2800" b="1" dirty="0" smtClean="0">
                <a:solidFill>
                  <a:srgbClr val="000000"/>
                </a:solidFill>
                <a:latin typeface="Arial Narrow" pitchFamily="34" charset="0"/>
                <a:cs typeface="Narkisim" pitchFamily="34" charset="-79"/>
              </a:rPr>
              <a:t>500 miles </a:t>
            </a:r>
          </a:p>
        </p:txBody>
      </p:sp>
      <p:sp>
        <p:nvSpPr>
          <p:cNvPr id="12" name="Rectangle 11"/>
          <p:cNvSpPr/>
          <p:nvPr/>
        </p:nvSpPr>
        <p:spPr bwMode="auto">
          <a:xfrm>
            <a:off x="5715000" y="3048000"/>
            <a:ext cx="28956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speed: </a:t>
            </a:r>
          </a:p>
          <a:p>
            <a:r>
              <a:rPr lang="en-US" sz="2800" b="1" dirty="0" smtClean="0">
                <a:solidFill>
                  <a:srgbClr val="000000"/>
                </a:solidFill>
                <a:latin typeface="Arial Narrow" pitchFamily="34" charset="0"/>
                <a:cs typeface="Narkisim" pitchFamily="34" charset="-79"/>
              </a:rPr>
              <a:t>30mph; esc:50mph</a:t>
            </a:r>
          </a:p>
        </p:txBody>
      </p:sp>
      <p:sp>
        <p:nvSpPr>
          <p:cNvPr id="11" name="Rectangle 10"/>
          <p:cNvSpPr/>
          <p:nvPr/>
        </p:nvSpPr>
        <p:spPr bwMode="auto">
          <a:xfrm>
            <a:off x="5715000" y="4114800"/>
            <a:ext cx="28956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Weight:</a:t>
            </a:r>
          </a:p>
          <a:p>
            <a:r>
              <a:rPr lang="en-US" sz="2800" b="1" dirty="0" smtClean="0">
                <a:solidFill>
                  <a:srgbClr val="000000"/>
                </a:solidFill>
                <a:latin typeface="Arial Narrow" pitchFamily="34" charset="0"/>
                <a:cs typeface="Narkisim" pitchFamily="34" charset="-79"/>
              </a:rPr>
              <a:t>3 grams (= 1 cent) </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a:solidFill>
            <a:srgbClr val="00B0F0"/>
          </a:solidFill>
        </p:spPr>
        <p:txBody>
          <a:bodyPr/>
          <a:lstStyle/>
          <a:p>
            <a:pPr algn="l"/>
            <a:endParaRPr lang="en-US" dirty="0" smtClean="0"/>
          </a:p>
        </p:txBody>
      </p:sp>
      <p:pic>
        <p:nvPicPr>
          <p:cNvPr id="1277954" name="Picture 2"/>
          <p:cNvPicPr>
            <a:picLocks noChangeAspect="1" noChangeArrowheads="1"/>
          </p:cNvPicPr>
          <p:nvPr/>
        </p:nvPicPr>
        <p:blipFill>
          <a:blip r:embed="rId2" cstate="print"/>
          <a:srcRect/>
          <a:stretch>
            <a:fillRect/>
          </a:stretch>
        </p:blipFill>
        <p:spPr bwMode="auto">
          <a:xfrm>
            <a:off x="609600" y="1066800"/>
            <a:ext cx="5715000" cy="4572000"/>
          </a:xfrm>
          <a:prstGeom prst="rect">
            <a:avLst/>
          </a:prstGeom>
          <a:noFill/>
          <a:ln w="9525">
            <a:solidFill>
              <a:schemeClr val="tx1"/>
            </a:solidFill>
            <a:miter lim="800000"/>
            <a:headEnd/>
            <a:tailEnd/>
          </a:ln>
          <a:effectLst>
            <a:outerShdw blurRad="127000" dist="254000" dir="2700000" algn="tl" rotWithShape="0">
              <a:prstClr val="black">
                <a:alpha val="60000"/>
              </a:prstClr>
            </a:outerShdw>
          </a:effectLst>
        </p:spPr>
      </p:pic>
      <p:sp>
        <p:nvSpPr>
          <p:cNvPr id="2" name="Title 1"/>
          <p:cNvSpPr>
            <a:spLocks noGrp="1"/>
          </p:cNvSpPr>
          <p:nvPr>
            <p:ph type="ctrTitle"/>
          </p:nvPr>
        </p:nvSpPr>
        <p:spPr>
          <a:xfrm>
            <a:off x="0" y="6248401"/>
            <a:ext cx="9144000" cy="609600"/>
          </a:xfrm>
        </p:spPr>
        <p:style>
          <a:lnRef idx="0">
            <a:schemeClr val="accent6"/>
          </a:lnRef>
          <a:fillRef idx="3">
            <a:schemeClr val="accent6"/>
          </a:fillRef>
          <a:effectRef idx="3">
            <a:schemeClr val="accent6"/>
          </a:effectRef>
          <a:fontRef idx="minor">
            <a:schemeClr val="lt1"/>
          </a:fontRef>
        </p:style>
        <p:txBody>
          <a:bodyPr/>
          <a:lstStyle/>
          <a:p>
            <a:r>
              <a:rPr lang="en-US" sz="3200" b="1" dirty="0" err="1" smtClean="0">
                <a:solidFill>
                  <a:schemeClr val="tx1"/>
                </a:solidFill>
                <a:latin typeface="Narkisim" pitchFamily="34" charset="-79"/>
                <a:cs typeface="Narkisim" pitchFamily="34" charset="-79"/>
              </a:rPr>
              <a:t>perigrene</a:t>
            </a:r>
            <a:r>
              <a:rPr lang="en-US" sz="3200" b="1" dirty="0" smtClean="0">
                <a:solidFill>
                  <a:schemeClr val="tx1"/>
                </a:solidFill>
                <a:latin typeface="Narkisim" pitchFamily="34" charset="-79"/>
                <a:cs typeface="Narkisim" pitchFamily="34" charset="-79"/>
              </a:rPr>
              <a:t> falcon                  </a:t>
            </a:r>
            <a:r>
              <a:rPr lang="en-US" sz="2000" dirty="0" smtClean="0">
                <a:solidFill>
                  <a:schemeClr val="tx1"/>
                </a:solidFill>
                <a:latin typeface="Arial Narrow" pitchFamily="34" charset="0"/>
              </a:rPr>
              <a:t>pallaboutbirds.org</a:t>
            </a:r>
            <a:endParaRPr lang="en-US" sz="2000" dirty="0">
              <a:solidFill>
                <a:schemeClr val="tx1"/>
              </a:solidFill>
              <a:latin typeface="Arial Narrow" pitchFamily="34" charset="0"/>
            </a:endParaRPr>
          </a:p>
        </p:txBody>
      </p:sp>
      <p:sp>
        <p:nvSpPr>
          <p:cNvPr id="4" name="Rectangle 3"/>
          <p:cNvSpPr/>
          <p:nvPr/>
        </p:nvSpPr>
        <p:spPr bwMode="auto">
          <a:xfrm>
            <a:off x="2438400" y="0"/>
            <a:ext cx="4191000" cy="8382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4400" b="1" dirty="0" err="1" smtClean="0">
                <a:solidFill>
                  <a:srgbClr val="000000"/>
                </a:solidFill>
                <a:latin typeface="Narkisim" pitchFamily="34" charset="-79"/>
                <a:cs typeface="Narkisim" pitchFamily="34" charset="-79"/>
              </a:rPr>
              <a:t>Perigrine</a:t>
            </a:r>
            <a:r>
              <a:rPr lang="en-US" sz="4400" b="1" dirty="0" smtClean="0">
                <a:solidFill>
                  <a:srgbClr val="000000"/>
                </a:solidFill>
                <a:latin typeface="Narkisim" pitchFamily="34" charset="-79"/>
                <a:cs typeface="Narkisim" pitchFamily="34" charset="-79"/>
              </a:rPr>
              <a:t> falcon</a:t>
            </a:r>
          </a:p>
        </p:txBody>
      </p:sp>
      <p:sp>
        <p:nvSpPr>
          <p:cNvPr id="9" name="Rectangle 8"/>
          <p:cNvSpPr/>
          <p:nvPr/>
        </p:nvSpPr>
        <p:spPr bwMode="auto">
          <a:xfrm>
            <a:off x="5257800" y="1219200"/>
            <a:ext cx="28194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migratory flight</a:t>
            </a:r>
          </a:p>
          <a:p>
            <a:r>
              <a:rPr lang="en-US" sz="2800" b="1" dirty="0" smtClean="0">
                <a:solidFill>
                  <a:srgbClr val="000000"/>
                </a:solidFill>
                <a:latin typeface="Arial Narrow" pitchFamily="34" charset="0"/>
                <a:cs typeface="Narkisim" pitchFamily="34" charset="-79"/>
              </a:rPr>
              <a:t>up to 15,000 mi/ yr</a:t>
            </a:r>
          </a:p>
        </p:txBody>
      </p:sp>
      <p:sp>
        <p:nvSpPr>
          <p:cNvPr id="10" name="Rectangle 9"/>
          <p:cNvSpPr/>
          <p:nvPr/>
        </p:nvSpPr>
        <p:spPr bwMode="auto">
          <a:xfrm>
            <a:off x="5257800" y="2667000"/>
            <a:ext cx="28956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dives on prey from 300-3000 ft. above</a:t>
            </a:r>
          </a:p>
        </p:txBody>
      </p:sp>
      <p:sp>
        <p:nvSpPr>
          <p:cNvPr id="11" name="Rectangle 10"/>
          <p:cNvSpPr/>
          <p:nvPr/>
        </p:nvSpPr>
        <p:spPr bwMode="auto">
          <a:xfrm>
            <a:off x="5257800" y="4038600"/>
            <a:ext cx="28956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stoop (dive) speed up to 200mph +</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a:solidFill>
            <a:srgbClr val="00B0F0"/>
          </a:solidFill>
        </p:spPr>
        <p:txBody>
          <a:bodyPr/>
          <a:lstStyle/>
          <a:p>
            <a:endParaRPr lang="en-US" dirty="0" smtClean="0"/>
          </a:p>
        </p:txBody>
      </p:sp>
      <p:pic>
        <p:nvPicPr>
          <p:cNvPr id="15" name="Picture 4"/>
          <p:cNvPicPr>
            <a:picLocks noChangeAspect="1" noChangeArrowheads="1"/>
          </p:cNvPicPr>
          <p:nvPr/>
        </p:nvPicPr>
        <p:blipFill>
          <a:blip r:embed="rId2" cstate="print"/>
          <a:srcRect/>
          <a:stretch>
            <a:fillRect/>
          </a:stretch>
        </p:blipFill>
        <p:spPr bwMode="auto">
          <a:xfrm>
            <a:off x="355600" y="1066800"/>
            <a:ext cx="6604000" cy="4953000"/>
          </a:xfrm>
          <a:prstGeom prst="rect">
            <a:avLst/>
          </a:prstGeom>
          <a:noFill/>
          <a:ln w="9525">
            <a:noFill/>
            <a:miter lim="800000"/>
            <a:headEnd/>
            <a:tailEnd/>
          </a:ln>
          <a:effectLst>
            <a:outerShdw blurRad="127000" dist="254000" dir="2760000" algn="tl" rotWithShape="0">
              <a:prstClr val="black">
                <a:alpha val="60000"/>
              </a:prstClr>
            </a:outerShdw>
          </a:effectLst>
        </p:spPr>
      </p:pic>
      <p:sp>
        <p:nvSpPr>
          <p:cNvPr id="2" name="Title 1"/>
          <p:cNvSpPr>
            <a:spLocks noGrp="1"/>
          </p:cNvSpPr>
          <p:nvPr>
            <p:ph type="ctrTitle"/>
          </p:nvPr>
        </p:nvSpPr>
        <p:spPr>
          <a:xfrm>
            <a:off x="0" y="6248401"/>
            <a:ext cx="9144000" cy="609600"/>
          </a:xfrm>
        </p:spPr>
        <p:style>
          <a:lnRef idx="0">
            <a:schemeClr val="accent6"/>
          </a:lnRef>
          <a:fillRef idx="3">
            <a:schemeClr val="accent6"/>
          </a:fillRef>
          <a:effectRef idx="3">
            <a:schemeClr val="accent6"/>
          </a:effectRef>
          <a:fontRef idx="minor">
            <a:schemeClr val="lt1"/>
          </a:fontRef>
        </p:style>
        <p:txBody>
          <a:bodyPr/>
          <a:lstStyle/>
          <a:p>
            <a:r>
              <a:rPr lang="en-US" sz="3200" b="1" dirty="0" smtClean="0">
                <a:solidFill>
                  <a:schemeClr val="tx1"/>
                </a:solidFill>
                <a:latin typeface="Narkisim" pitchFamily="34" charset="-79"/>
                <a:cs typeface="Narkisim" pitchFamily="34" charset="-79"/>
              </a:rPr>
              <a:t>Blue peacock                  </a:t>
            </a:r>
            <a:r>
              <a:rPr lang="en-US" sz="2000" dirty="0" smtClean="0">
                <a:solidFill>
                  <a:schemeClr val="tx1"/>
                </a:solidFill>
                <a:latin typeface="Arial Narrow" pitchFamily="34" charset="0"/>
              </a:rPr>
              <a:t>national geographic.com</a:t>
            </a:r>
            <a:endParaRPr lang="en-US" sz="2000" dirty="0">
              <a:solidFill>
                <a:schemeClr val="tx1"/>
              </a:solidFill>
              <a:latin typeface="Arial Narrow" pitchFamily="34" charset="0"/>
            </a:endParaRPr>
          </a:p>
        </p:txBody>
      </p:sp>
      <p:sp>
        <p:nvSpPr>
          <p:cNvPr id="4" name="Rectangle 3"/>
          <p:cNvSpPr/>
          <p:nvPr/>
        </p:nvSpPr>
        <p:spPr bwMode="auto">
          <a:xfrm>
            <a:off x="2438400" y="0"/>
            <a:ext cx="4191000" cy="8382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4400" b="1" dirty="0" smtClean="0">
                <a:solidFill>
                  <a:srgbClr val="000000"/>
                </a:solidFill>
                <a:latin typeface="Narkisim" pitchFamily="34" charset="-79"/>
                <a:cs typeface="Narkisim" pitchFamily="34" charset="-79"/>
              </a:rPr>
              <a:t>peacock</a:t>
            </a:r>
          </a:p>
        </p:txBody>
      </p:sp>
      <p:sp>
        <p:nvSpPr>
          <p:cNvPr id="9" name="Rectangle 8"/>
          <p:cNvSpPr/>
          <p:nvPr/>
        </p:nvSpPr>
        <p:spPr bwMode="auto">
          <a:xfrm>
            <a:off x="5943600" y="1676400"/>
            <a:ext cx="28194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iridescent feathers in blue or green</a:t>
            </a:r>
          </a:p>
        </p:txBody>
      </p:sp>
      <p:sp>
        <p:nvSpPr>
          <p:cNvPr id="10" name="Rectangle 9"/>
          <p:cNvSpPr/>
          <p:nvPr/>
        </p:nvSpPr>
        <p:spPr bwMode="auto">
          <a:xfrm>
            <a:off x="5943600" y="2971800"/>
            <a:ext cx="28956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tail feathers 60 % of length</a:t>
            </a:r>
          </a:p>
        </p:txBody>
      </p:sp>
      <p:sp>
        <p:nvSpPr>
          <p:cNvPr id="11" name="Rectangle 10"/>
          <p:cNvSpPr/>
          <p:nvPr/>
        </p:nvSpPr>
        <p:spPr bwMode="auto">
          <a:xfrm>
            <a:off x="5943600" y="4343400"/>
            <a:ext cx="28956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one of the longest birds of flight</a:t>
            </a:r>
          </a:p>
        </p:txBody>
      </p:sp>
      <p:pic>
        <p:nvPicPr>
          <p:cNvPr id="1280002" name="Picture 2"/>
          <p:cNvPicPr>
            <a:picLocks noChangeAspect="1" noChangeArrowheads="1"/>
          </p:cNvPicPr>
          <p:nvPr/>
        </p:nvPicPr>
        <p:blipFill>
          <a:blip r:embed="rId3" cstate="print"/>
          <a:srcRect/>
          <a:stretch>
            <a:fillRect/>
          </a:stretch>
        </p:blipFill>
        <p:spPr bwMode="auto">
          <a:xfrm>
            <a:off x="1" y="931164"/>
            <a:ext cx="3352800" cy="2288286"/>
          </a:xfrm>
          <a:prstGeom prst="rect">
            <a:avLst/>
          </a:prstGeom>
          <a:noFill/>
          <a:ln w="9525">
            <a:noFill/>
            <a:miter lim="800000"/>
            <a:headEnd/>
            <a:tailEnd/>
          </a:ln>
        </p:spPr>
      </p:pic>
      <p:pic>
        <p:nvPicPr>
          <p:cNvPr id="1280003" name="Picture 3"/>
          <p:cNvPicPr>
            <a:picLocks noChangeAspect="1" noChangeArrowheads="1"/>
          </p:cNvPicPr>
          <p:nvPr/>
        </p:nvPicPr>
        <p:blipFill>
          <a:blip r:embed="rId4" cstate="print"/>
          <a:srcRect/>
          <a:stretch>
            <a:fillRect/>
          </a:stretch>
        </p:blipFill>
        <p:spPr bwMode="auto">
          <a:xfrm>
            <a:off x="0" y="3200400"/>
            <a:ext cx="3352800" cy="238467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a:solidFill>
            <a:srgbClr val="00B0F0"/>
          </a:solidFill>
        </p:spPr>
        <p:txBody>
          <a:bodyPr/>
          <a:lstStyle/>
          <a:p>
            <a:pPr algn="l"/>
            <a:endParaRPr lang="en-US" dirty="0" smtClean="0"/>
          </a:p>
        </p:txBody>
      </p:sp>
      <p:pic>
        <p:nvPicPr>
          <p:cNvPr id="1278979" name="Picture 3"/>
          <p:cNvPicPr>
            <a:picLocks noChangeAspect="1" noChangeArrowheads="1"/>
          </p:cNvPicPr>
          <p:nvPr/>
        </p:nvPicPr>
        <p:blipFill>
          <a:blip r:embed="rId2" cstate="print"/>
          <a:srcRect/>
          <a:stretch>
            <a:fillRect/>
          </a:stretch>
        </p:blipFill>
        <p:spPr bwMode="auto">
          <a:xfrm>
            <a:off x="228600" y="1143000"/>
            <a:ext cx="6520543" cy="4343400"/>
          </a:xfrm>
          <a:prstGeom prst="rect">
            <a:avLst/>
          </a:prstGeom>
          <a:noFill/>
          <a:ln w="9525">
            <a:noFill/>
            <a:miter lim="800000"/>
            <a:headEnd/>
            <a:tailEnd/>
          </a:ln>
          <a:effectLst>
            <a:outerShdw blurRad="127000" dist="254000" dir="2700000" algn="tl" rotWithShape="0">
              <a:prstClr val="black">
                <a:alpha val="60000"/>
              </a:prstClr>
            </a:outerShdw>
          </a:effectLst>
        </p:spPr>
      </p:pic>
      <p:sp>
        <p:nvSpPr>
          <p:cNvPr id="2" name="Title 1"/>
          <p:cNvSpPr>
            <a:spLocks noGrp="1"/>
          </p:cNvSpPr>
          <p:nvPr>
            <p:ph type="ctrTitle"/>
          </p:nvPr>
        </p:nvSpPr>
        <p:spPr>
          <a:xfrm>
            <a:off x="0" y="6248401"/>
            <a:ext cx="9144000" cy="609600"/>
          </a:xfrm>
        </p:spPr>
        <p:style>
          <a:lnRef idx="0">
            <a:schemeClr val="accent6"/>
          </a:lnRef>
          <a:fillRef idx="3">
            <a:schemeClr val="accent6"/>
          </a:fillRef>
          <a:effectRef idx="3">
            <a:schemeClr val="accent6"/>
          </a:effectRef>
          <a:fontRef idx="minor">
            <a:schemeClr val="lt1"/>
          </a:fontRef>
        </p:style>
        <p:txBody>
          <a:bodyPr/>
          <a:lstStyle/>
          <a:p>
            <a:r>
              <a:rPr lang="en-US" sz="3200" b="1" dirty="0" smtClean="0">
                <a:solidFill>
                  <a:schemeClr val="tx1"/>
                </a:solidFill>
                <a:latin typeface="Narkisim" pitchFamily="34" charset="-79"/>
                <a:cs typeface="Narkisim" pitchFamily="34" charset="-79"/>
              </a:rPr>
              <a:t>Golden Eagle                  </a:t>
            </a:r>
            <a:r>
              <a:rPr lang="en-US" sz="2000" dirty="0" smtClean="0">
                <a:solidFill>
                  <a:schemeClr val="tx1"/>
                </a:solidFill>
                <a:latin typeface="Arial Narrow" pitchFamily="34" charset="0"/>
              </a:rPr>
              <a:t>allaboutbirds.org</a:t>
            </a:r>
            <a:endParaRPr lang="en-US" sz="2000" dirty="0">
              <a:solidFill>
                <a:schemeClr val="tx1"/>
              </a:solidFill>
              <a:latin typeface="Arial Narrow" pitchFamily="34" charset="0"/>
            </a:endParaRPr>
          </a:p>
        </p:txBody>
      </p:sp>
      <p:sp>
        <p:nvSpPr>
          <p:cNvPr id="4" name="Rectangle 3"/>
          <p:cNvSpPr/>
          <p:nvPr/>
        </p:nvSpPr>
        <p:spPr bwMode="auto">
          <a:xfrm>
            <a:off x="2438400" y="0"/>
            <a:ext cx="4191000" cy="8382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4400" b="1" dirty="0" smtClean="0">
                <a:solidFill>
                  <a:srgbClr val="000000"/>
                </a:solidFill>
                <a:latin typeface="Narkisim" pitchFamily="34" charset="-79"/>
                <a:cs typeface="Narkisim" pitchFamily="34" charset="-79"/>
              </a:rPr>
              <a:t>eagle</a:t>
            </a:r>
          </a:p>
        </p:txBody>
      </p:sp>
      <p:sp>
        <p:nvSpPr>
          <p:cNvPr id="9" name="Rectangle 8"/>
          <p:cNvSpPr/>
          <p:nvPr/>
        </p:nvSpPr>
        <p:spPr bwMode="auto">
          <a:xfrm>
            <a:off x="5943600" y="1676400"/>
            <a:ext cx="28194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wingspan:</a:t>
            </a:r>
          </a:p>
          <a:p>
            <a:r>
              <a:rPr lang="en-US" sz="2800" b="1" dirty="0" smtClean="0">
                <a:solidFill>
                  <a:srgbClr val="000000"/>
                </a:solidFill>
                <a:latin typeface="Arial Narrow" pitchFamily="34" charset="0"/>
                <a:cs typeface="Narkisim" pitchFamily="34" charset="-79"/>
              </a:rPr>
              <a:t>up to 7 ft. +</a:t>
            </a:r>
          </a:p>
        </p:txBody>
      </p:sp>
      <p:sp>
        <p:nvSpPr>
          <p:cNvPr id="10" name="Rectangle 9"/>
          <p:cNvSpPr/>
          <p:nvPr/>
        </p:nvSpPr>
        <p:spPr bwMode="auto">
          <a:xfrm>
            <a:off x="5943600" y="2971800"/>
            <a:ext cx="2895600" cy="990600"/>
          </a:xfrm>
          <a:prstGeom prst="rect">
            <a:avLst/>
          </a:prstGeom>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rgbClr val="000000"/>
                </a:solidFill>
                <a:latin typeface="Arial Narrow" pitchFamily="34" charset="0"/>
                <a:cs typeface="Narkisim" pitchFamily="34" charset="-79"/>
              </a:rPr>
              <a:t>weight:</a:t>
            </a:r>
          </a:p>
          <a:p>
            <a:r>
              <a:rPr lang="en-US" sz="2800" b="1" dirty="0" smtClean="0">
                <a:solidFill>
                  <a:srgbClr val="000000"/>
                </a:solidFill>
                <a:latin typeface="Arial Narrow" pitchFamily="34" charset="0"/>
                <a:cs typeface="Narkisim" pitchFamily="34" charset="-79"/>
              </a:rPr>
              <a:t>up to 13 pounds</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0"/>
            <a:ext cx="9144000" cy="6858000"/>
          </a:xfrm>
          <a:solidFill>
            <a:schemeClr val="tx1"/>
          </a:solidFill>
          <a:ln/>
        </p:spPr>
        <p:txBody>
          <a:bodyPr/>
          <a:lstStyle/>
          <a:p>
            <a:pPr algn="l"/>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Job 39:27   	</a:t>
            </a:r>
            <a:br>
              <a:rPr lang="en-US" sz="3200">
                <a:solidFill>
                  <a:schemeClr val="bg1"/>
                </a:solidFill>
                <a:latin typeface="Arial Narrow" pitchFamily="34" charset="0"/>
              </a:rPr>
            </a:br>
            <a:r>
              <a:rPr lang="en-US" sz="3200">
                <a:solidFill>
                  <a:schemeClr val="bg1"/>
                </a:solidFill>
                <a:latin typeface="Arial Narrow" pitchFamily="34" charset="0"/>
              </a:rPr>
              <a:t>“Is it at your command that the eagle mounts up</a:t>
            </a:r>
            <a:br>
              <a:rPr lang="en-US" sz="3200">
                <a:solidFill>
                  <a:schemeClr val="bg1"/>
                </a:solidFill>
                <a:latin typeface="Arial Narrow" pitchFamily="34" charset="0"/>
              </a:rPr>
            </a:br>
            <a:r>
              <a:rPr lang="en-US" sz="3200">
                <a:solidFill>
                  <a:schemeClr val="bg1"/>
                </a:solidFill>
                <a:latin typeface="Arial Narrow" pitchFamily="34" charset="0"/>
              </a:rPr>
              <a:t>and makes his nest on high?</a:t>
            </a:r>
            <a:endParaRPr lang="en-US" sz="3200" b="1">
              <a:solidFill>
                <a:schemeClr val="bg1"/>
              </a:solidFill>
              <a:latin typeface="Arial Narrow" pitchFamily="34" charset="0"/>
            </a:endParaRPr>
          </a:p>
        </p:txBody>
      </p:sp>
      <p:pic>
        <p:nvPicPr>
          <p:cNvPr id="84999" name="Picture 7"/>
          <p:cNvPicPr>
            <a:picLocks noChangeAspect="1" noChangeArrowheads="1"/>
          </p:cNvPicPr>
          <p:nvPr/>
        </p:nvPicPr>
        <p:blipFill>
          <a:blip r:embed="rId2" cstate="print"/>
          <a:srcRect/>
          <a:stretch>
            <a:fillRect/>
          </a:stretch>
        </p:blipFill>
        <p:spPr bwMode="auto">
          <a:xfrm>
            <a:off x="1828800" y="323850"/>
            <a:ext cx="6781800" cy="5086350"/>
          </a:xfrm>
          <a:prstGeom prst="rect">
            <a:avLst/>
          </a:prstGeom>
          <a:noFill/>
          <a:ln w="9525">
            <a:noFill/>
            <a:miter lim="800000"/>
            <a:headEnd/>
            <a:tailEnd/>
          </a:ln>
          <a:effectLst>
            <a:softEdge rad="63500"/>
          </a:effec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0"/>
            <a:ext cx="9144000" cy="6858000"/>
          </a:xfrm>
          <a:solidFill>
            <a:schemeClr val="tx1"/>
          </a:solidFill>
        </p:spPr>
        <p:txBody>
          <a:bodyPr/>
          <a:lstStyle/>
          <a:p>
            <a:r>
              <a:rPr lang="en-US" smtClean="0">
                <a:solidFill>
                  <a:schemeClr val="bg1"/>
                </a:solidFill>
                <a:latin typeface="Arial" charset="0"/>
              </a:rPr>
              <a:t>take a look at your finger...</a:t>
            </a:r>
            <a:r>
              <a:rPr lang="en-US" smtClean="0">
                <a:latin typeface="Arial" charset="0"/>
              </a:rPr>
              <a:t>al son . . .</a:t>
            </a:r>
            <a:endParaRPr lang="en-US"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sz="half" idx="1"/>
          </p:nvPr>
        </p:nvSpPr>
        <p:spPr>
          <a:xfrm>
            <a:off x="0" y="0"/>
            <a:ext cx="4648200" cy="4114800"/>
          </a:xfrm>
        </p:spPr>
        <p:txBody>
          <a:bodyPr/>
          <a:lstStyle/>
          <a:p>
            <a:r>
              <a:rPr lang="en-US" sz="3600" dirty="0" smtClean="0">
                <a:latin typeface="Calibri" pitchFamily="34" charset="0"/>
                <a:cs typeface="Calibri" pitchFamily="34" charset="0"/>
              </a:rPr>
              <a:t>Specific revelation of God’s word &amp; his Son </a:t>
            </a:r>
            <a:endParaRPr lang="en-US" sz="3600" dirty="0">
              <a:latin typeface="Calibri" pitchFamily="34" charset="0"/>
              <a:cs typeface="Calibri" pitchFamily="34" charset="0"/>
            </a:endParaRPr>
          </a:p>
        </p:txBody>
      </p:sp>
      <p:sp>
        <p:nvSpPr>
          <p:cNvPr id="54276" name="Rectangle 4"/>
          <p:cNvSpPr>
            <a:spLocks noGrp="1" noChangeArrowheads="1"/>
          </p:cNvSpPr>
          <p:nvPr>
            <p:ph type="body" sz="half" idx="2"/>
          </p:nvPr>
        </p:nvSpPr>
        <p:spPr>
          <a:xfrm>
            <a:off x="4648200" y="0"/>
            <a:ext cx="4495800" cy="4038600"/>
          </a:xfrm>
        </p:spPr>
        <p:txBody>
          <a:bodyPr/>
          <a:lstStyle/>
          <a:p>
            <a:r>
              <a:rPr lang="en-US" sz="3600" dirty="0" smtClean="0">
                <a:latin typeface="Calibri" pitchFamily="34" charset="0"/>
                <a:cs typeface="Calibri" pitchFamily="34" charset="0"/>
              </a:rPr>
              <a:t>General revelation of God’s power</a:t>
            </a:r>
            <a:endParaRPr lang="en-US" sz="3600" dirty="0">
              <a:latin typeface="Calibri" pitchFamily="34" charset="0"/>
              <a:cs typeface="Calibri" pitchFamily="34" charset="0"/>
            </a:endParaRPr>
          </a:p>
        </p:txBody>
      </p:sp>
      <p:pic>
        <p:nvPicPr>
          <p:cNvPr id="54277" name="Picture 5"/>
          <p:cNvPicPr>
            <a:picLocks noChangeAspect="1" noChangeArrowheads="1"/>
          </p:cNvPicPr>
          <p:nvPr/>
        </p:nvPicPr>
        <p:blipFill>
          <a:blip r:embed="rId3" cstate="print"/>
          <a:srcRect/>
          <a:stretch>
            <a:fillRect/>
          </a:stretch>
        </p:blipFill>
        <p:spPr bwMode="auto">
          <a:xfrm>
            <a:off x="76200" y="2743200"/>
            <a:ext cx="4495800" cy="3006725"/>
          </a:xfrm>
          <a:prstGeom prst="rect">
            <a:avLst/>
          </a:prstGeom>
          <a:noFill/>
          <a:ln w="9525">
            <a:noFill/>
            <a:miter lim="800000"/>
            <a:headEnd/>
            <a:tailEnd/>
          </a:ln>
          <a:effectLst/>
        </p:spPr>
      </p:pic>
      <p:graphicFrame>
        <p:nvGraphicFramePr>
          <p:cNvPr id="54279" name="Object 7"/>
          <p:cNvGraphicFramePr>
            <a:graphicFrameLocks noChangeAspect="1"/>
          </p:cNvGraphicFramePr>
          <p:nvPr/>
        </p:nvGraphicFramePr>
        <p:xfrm>
          <a:off x="4876800" y="2895600"/>
          <a:ext cx="1657350" cy="1981200"/>
        </p:xfrm>
        <a:graphic>
          <a:graphicData uri="http://schemas.openxmlformats.org/presentationml/2006/ole">
            <mc:AlternateContent xmlns:mc="http://schemas.openxmlformats.org/markup-compatibility/2006">
              <mc:Choice xmlns:v="urn:schemas-microsoft-com:vml" Requires="v">
                <p:oleObj spid="_x0000_s120864" name="Bitmap Image" r:id="rId4" imgW="2000000" imgH="2390476" progId="PBrush">
                  <p:embed/>
                </p:oleObj>
              </mc:Choice>
              <mc:Fallback>
                <p:oleObj name="Bitmap Image" r:id="rId4" imgW="2000000" imgH="2390476"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895600"/>
                        <a:ext cx="1657350" cy="1981200"/>
                      </a:xfrm>
                      <a:prstGeom prst="rect">
                        <a:avLst/>
                      </a:prstGeom>
                      <a:noFill/>
                      <a:ln w="9525">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54280" name="Object 8"/>
          <p:cNvGraphicFramePr>
            <a:graphicFrameLocks noChangeAspect="1"/>
          </p:cNvGraphicFramePr>
          <p:nvPr/>
        </p:nvGraphicFramePr>
        <p:xfrm>
          <a:off x="6705600" y="2895600"/>
          <a:ext cx="2130425" cy="2001838"/>
        </p:xfrm>
        <a:graphic>
          <a:graphicData uri="http://schemas.openxmlformats.org/presentationml/2006/ole">
            <mc:AlternateContent xmlns:mc="http://schemas.openxmlformats.org/markup-compatibility/2006">
              <mc:Choice xmlns:v="urn:schemas-microsoft-com:vml" Requires="v">
                <p:oleObj spid="_x0000_s120865" name="Bitmap Image" r:id="rId6" imgW="5323810" imgH="5001323" progId="PBrush">
                  <p:embed/>
                </p:oleObj>
              </mc:Choice>
              <mc:Fallback>
                <p:oleObj name="Bitmap Image" r:id="rId6" imgW="5323810" imgH="5001323" progId="PBrush">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2895600"/>
                        <a:ext cx="2130425" cy="2001838"/>
                      </a:xfrm>
                      <a:prstGeom prst="rect">
                        <a:avLst/>
                      </a:prstGeom>
                      <a:noFill/>
                      <a:ln w="9525">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54281" name="Object 9"/>
          <p:cNvGraphicFramePr>
            <a:graphicFrameLocks noChangeAspect="1"/>
          </p:cNvGraphicFramePr>
          <p:nvPr/>
        </p:nvGraphicFramePr>
        <p:xfrm>
          <a:off x="4876800" y="1219200"/>
          <a:ext cx="2209800" cy="1462088"/>
        </p:xfrm>
        <a:graphic>
          <a:graphicData uri="http://schemas.openxmlformats.org/presentationml/2006/ole">
            <mc:AlternateContent xmlns:mc="http://schemas.openxmlformats.org/markup-compatibility/2006">
              <mc:Choice xmlns:v="urn:schemas-microsoft-com:vml" Requires="v">
                <p:oleObj spid="_x0000_s120866" name="Bitmap Image" r:id="rId8" imgW="4704762" imgH="3115110" progId="PBrush">
                  <p:embed/>
                </p:oleObj>
              </mc:Choice>
              <mc:Fallback>
                <p:oleObj name="Bitmap Image" r:id="rId8" imgW="4704762" imgH="3115110" progId="PBrush">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219200"/>
                        <a:ext cx="2209800" cy="1462088"/>
                      </a:xfrm>
                      <a:prstGeom prst="rect">
                        <a:avLst/>
                      </a:prstGeom>
                      <a:noFill/>
                      <a:ln w="9525">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54284" name="Object 12"/>
          <p:cNvGraphicFramePr>
            <a:graphicFrameLocks noChangeAspect="1"/>
          </p:cNvGraphicFramePr>
          <p:nvPr/>
        </p:nvGraphicFramePr>
        <p:xfrm>
          <a:off x="7010400" y="5045075"/>
          <a:ext cx="1790700" cy="1611313"/>
        </p:xfrm>
        <a:graphic>
          <a:graphicData uri="http://schemas.openxmlformats.org/presentationml/2006/ole">
            <mc:AlternateContent xmlns:mc="http://schemas.openxmlformats.org/markup-compatibility/2006">
              <mc:Choice xmlns:v="urn:schemas-microsoft-com:vml" Requires="v">
                <p:oleObj spid="_x0000_s120867" name="Bitmap Image" r:id="rId10" imgW="6171429" imgH="5552381" progId="PBrush">
                  <p:embed/>
                </p:oleObj>
              </mc:Choice>
              <mc:Fallback>
                <p:oleObj name="Bitmap Image" r:id="rId10" imgW="6171429" imgH="5552381" progId="PBrush">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0400" y="5045075"/>
                        <a:ext cx="1790700" cy="1611313"/>
                      </a:xfrm>
                      <a:prstGeom prst="rect">
                        <a:avLst/>
                      </a:prstGeom>
                      <a:noFill/>
                      <a:ln w="9525">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54286" name="Object 14"/>
          <p:cNvGraphicFramePr>
            <a:graphicFrameLocks noChangeAspect="1"/>
          </p:cNvGraphicFramePr>
          <p:nvPr/>
        </p:nvGraphicFramePr>
        <p:xfrm>
          <a:off x="7315200" y="1219200"/>
          <a:ext cx="1492250" cy="1524000"/>
        </p:xfrm>
        <a:graphic>
          <a:graphicData uri="http://schemas.openxmlformats.org/presentationml/2006/ole">
            <mc:AlternateContent xmlns:mc="http://schemas.openxmlformats.org/markup-compatibility/2006">
              <mc:Choice xmlns:v="urn:schemas-microsoft-com:vml" Requires="v">
                <p:oleObj spid="_x0000_s120868" name="Bitmap Image" r:id="rId12" imgW="4476190" imgH="4571429" progId="PBrush">
                  <p:embed/>
                </p:oleObj>
              </mc:Choice>
              <mc:Fallback>
                <p:oleObj name="Bitmap Image" r:id="rId12" imgW="4476190" imgH="4571429" progId="PBrush">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15200" y="1219200"/>
                        <a:ext cx="1492250" cy="1524000"/>
                      </a:xfrm>
                      <a:prstGeom prst="rect">
                        <a:avLst/>
                      </a:prstGeom>
                      <a:noFill/>
                      <a:ln w="9525">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54290" name="Object 18"/>
          <p:cNvGraphicFramePr>
            <a:graphicFrameLocks noChangeAspect="1"/>
          </p:cNvGraphicFramePr>
          <p:nvPr/>
        </p:nvGraphicFramePr>
        <p:xfrm>
          <a:off x="4876800" y="5060950"/>
          <a:ext cx="1905000" cy="1617663"/>
        </p:xfrm>
        <a:graphic>
          <a:graphicData uri="http://schemas.openxmlformats.org/presentationml/2006/ole">
            <mc:AlternateContent xmlns:mc="http://schemas.openxmlformats.org/markup-compatibility/2006">
              <mc:Choice xmlns:v="urn:schemas-microsoft-com:vml" Requires="v">
                <p:oleObj spid="_x0000_s120869" name="Bitmap Image" r:id="rId14" imgW="3095238" imgH="2629267" progId="PBrush">
                  <p:embed/>
                </p:oleObj>
              </mc:Choice>
              <mc:Fallback>
                <p:oleObj name="Bitmap Image" r:id="rId14" imgW="3095238" imgH="2629267" progId="PBrush">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76800" y="5060950"/>
                        <a:ext cx="1905000" cy="1617663"/>
                      </a:xfrm>
                      <a:prstGeom prst="rect">
                        <a:avLst/>
                      </a:prstGeom>
                      <a:noFill/>
                      <a:ln w="9525">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0" y="0"/>
            <a:ext cx="9144000" cy="6858000"/>
          </a:xfrm>
          <a:solidFill>
            <a:schemeClr val="tx1"/>
          </a:solidFill>
        </p:spPr>
        <p:txBody>
          <a:bodyPr/>
          <a:lstStyle/>
          <a:p>
            <a:r>
              <a:rPr lang="en-US" dirty="0" smtClean="0">
                <a:solidFill>
                  <a:schemeClr val="bg1"/>
                </a:solidFill>
                <a:latin typeface="Arial" charset="0"/>
              </a:rPr>
              <a:t>2 more illustrations</a:t>
            </a:r>
            <a:endParaRPr lang="en-US" dirty="0" smtClean="0">
              <a:solidFill>
                <a:schemeClr val="bg1"/>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0" y="0"/>
            <a:ext cx="9144000" cy="6858000"/>
          </a:xfrm>
          <a:solidFill>
            <a:schemeClr val="tx1"/>
          </a:solidFill>
        </p:spPr>
        <p:txBody>
          <a:bodyPr/>
          <a:lstStyle/>
          <a:p>
            <a:r>
              <a:rPr lang="en-US" smtClean="0">
                <a:latin typeface="Arial" charset="0"/>
              </a:rPr>
              <a:t>the prodigal son . . .</a:t>
            </a:r>
            <a:endParaRPr lang="en-US" smtClean="0"/>
          </a:p>
        </p:txBody>
      </p:sp>
      <p:graphicFrame>
        <p:nvGraphicFramePr>
          <p:cNvPr id="9218" name="Object 8"/>
          <p:cNvGraphicFramePr>
            <a:graphicFrameLocks noChangeAspect="1"/>
          </p:cNvGraphicFramePr>
          <p:nvPr/>
        </p:nvGraphicFramePr>
        <p:xfrm>
          <a:off x="1143000" y="762000"/>
          <a:ext cx="6705600" cy="2449513"/>
        </p:xfrm>
        <a:graphic>
          <a:graphicData uri="http://schemas.openxmlformats.org/presentationml/2006/ole">
            <mc:AlternateContent xmlns:mc="http://schemas.openxmlformats.org/markup-compatibility/2006">
              <mc:Choice xmlns:v="urn:schemas-microsoft-com:vml" Requires="v">
                <p:oleObj spid="_x0000_s9228" name="Bitmap Image" r:id="rId3" imgW="8857143" imgH="3238952" progId="PBrush">
                  <p:embed/>
                </p:oleObj>
              </mc:Choice>
              <mc:Fallback>
                <p:oleObj name="Bitmap Image" r:id="rId3" imgW="8857143" imgH="3238952" progId="PBrush">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762000"/>
                        <a:ext cx="6705600" cy="244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6"/>
          <p:cNvGraphicFramePr>
            <a:graphicFrameLocks noChangeAspect="1"/>
          </p:cNvGraphicFramePr>
          <p:nvPr/>
        </p:nvGraphicFramePr>
        <p:xfrm>
          <a:off x="1143000" y="3048000"/>
          <a:ext cx="6705600" cy="3228975"/>
        </p:xfrm>
        <a:graphic>
          <a:graphicData uri="http://schemas.openxmlformats.org/presentationml/2006/ole">
            <mc:AlternateContent xmlns:mc="http://schemas.openxmlformats.org/markup-compatibility/2006">
              <mc:Choice xmlns:v="urn:schemas-microsoft-com:vml" Requires="v">
                <p:oleObj spid="_x0000_s9229" name="Bitmap Image" r:id="rId5" imgW="7582958" imgH="3753374" progId="PBrush">
                  <p:embed/>
                </p:oleObj>
              </mc:Choice>
              <mc:Fallback>
                <p:oleObj name="Bitmap Image" r:id="rId5" imgW="7582958" imgH="3753374" progId="PBrush">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048000"/>
                        <a:ext cx="670560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6858000"/>
          </a:xfrm>
        </p:spPr>
        <p:txBody>
          <a:bodyPr/>
          <a:lstStyle/>
          <a:p>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800" b="1" dirty="0" smtClean="0">
                <a:solidFill>
                  <a:schemeClr val="tx1"/>
                </a:solidFill>
                <a:latin typeface="Narkisim" pitchFamily="34" charset="-79"/>
                <a:cs typeface="Narkisim" pitchFamily="34" charset="-79"/>
              </a:rPr>
              <a:t>“Since the creation of the world</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his invisible attributes,</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 his eternal power and divine nature, </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have been clearly seen, being understood through what is made” </a:t>
            </a:r>
            <a:br>
              <a:rPr lang="en-US" sz="4800" b="1" dirty="0" smtClean="0">
                <a:solidFill>
                  <a:schemeClr val="tx1"/>
                </a:solidFill>
                <a:latin typeface="Narkisim" pitchFamily="34" charset="-79"/>
                <a:cs typeface="Narkisim" pitchFamily="34" charset="-79"/>
              </a:rPr>
            </a:br>
            <a:endParaRPr lang="en-US" sz="4800" b="1" dirty="0" smtClean="0">
              <a:solidFill>
                <a:schemeClr val="tx1"/>
              </a:solidFill>
              <a:effectLst>
                <a:outerShdw blurRad="38100" dist="38100" dir="2700000" algn="tl">
                  <a:srgbClr val="000000">
                    <a:alpha val="43137"/>
                  </a:srgbClr>
                </a:outerShdw>
              </a:effectLst>
              <a:latin typeface="Narkisim" pitchFamily="34" charset="-79"/>
              <a:cs typeface="Narkisim" pitchFamily="34" charset="-79"/>
            </a:endParaRPr>
          </a:p>
        </p:txBody>
      </p:sp>
      <p:sp>
        <p:nvSpPr>
          <p:cNvPr id="3" name="Rectangle 2"/>
          <p:cNvSpPr/>
          <p:nvPr/>
        </p:nvSpPr>
        <p:spPr bwMode="auto">
          <a:xfrm>
            <a:off x="1600200" y="609600"/>
            <a:ext cx="5867400" cy="1143000"/>
          </a:xfrm>
          <a:prstGeom prst="rect">
            <a:avLst/>
          </a:prstGeom>
          <a:solidFill>
            <a:srgbClr val="C00000"/>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Romans 1:20</a:t>
            </a:r>
            <a:endParaRPr kumimoji="0" lang="en-US" sz="6000" b="0" i="0" u="none" strike="noStrike" cap="none" normalizeH="0" baseline="0" dirty="0" smtClean="0">
              <a:ln>
                <a:noFill/>
              </a:ln>
              <a:solidFill>
                <a:schemeClr val="bg1"/>
              </a:solidFill>
              <a:effectLst/>
              <a:latin typeface="Arial"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0" y="593725"/>
            <a:ext cx="1143000" cy="1006475"/>
          </a:xfrm>
          <a:prstGeom prst="rect">
            <a:avLst/>
          </a:prstGeom>
          <a:noFill/>
          <a:ln w="9525">
            <a:noFill/>
            <a:miter lim="800000"/>
            <a:headEnd/>
            <a:tailEnd/>
          </a:ln>
        </p:spPr>
        <p:txBody>
          <a:bodyPr>
            <a:spAutoFit/>
          </a:bodyPr>
          <a:lstStyle/>
          <a:p>
            <a:pPr>
              <a:spcBef>
                <a:spcPct val="50000"/>
              </a:spcBef>
            </a:pPr>
            <a:r>
              <a:rPr lang="en-US" sz="6000" b="1" dirty="0">
                <a:latin typeface="Arial Black" pitchFamily="34" charset="0"/>
              </a:rPr>
              <a:t>1.</a:t>
            </a:r>
            <a:endParaRPr lang="en-US" sz="6000" dirty="0">
              <a:latin typeface="Aharoni" pitchFamily="2" charset="-79"/>
            </a:endParaRPr>
          </a:p>
        </p:txBody>
      </p:sp>
      <p:sp>
        <p:nvSpPr>
          <p:cNvPr id="4" name="Rectangle 2"/>
          <p:cNvSpPr txBox="1">
            <a:spLocks noChangeArrowheads="1"/>
          </p:cNvSpPr>
          <p:nvPr/>
        </p:nvSpPr>
        <p:spPr bwMode="auto">
          <a:xfrm>
            <a:off x="990600" y="2514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l</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ife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life</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5" name="Text Box 4"/>
          <p:cNvSpPr txBox="1">
            <a:spLocks noChangeArrowheads="1"/>
          </p:cNvSpPr>
          <p:nvPr/>
        </p:nvSpPr>
        <p:spPr bwMode="auto">
          <a:xfrm>
            <a:off x="0" y="27432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2.</a:t>
            </a:r>
            <a:endParaRPr lang="en-US" sz="6000" dirty="0">
              <a:latin typeface="Aharoni" pitchFamily="2" charset="-79"/>
            </a:endParaRPr>
          </a:p>
        </p:txBody>
      </p:sp>
      <p:sp>
        <p:nvSpPr>
          <p:cNvPr id="6" name="Rectangle 2"/>
          <p:cNvSpPr txBox="1">
            <a:spLocks noChangeArrowheads="1"/>
          </p:cNvSpPr>
          <p:nvPr/>
        </p:nvSpPr>
        <p:spPr bwMode="auto">
          <a:xfrm>
            <a:off x="990600" y="4648200"/>
            <a:ext cx="7848600" cy="17526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intelligent design comes from</a:t>
            </a:r>
            <a:r>
              <a:rPr kumimoji="0" lang="en-US" sz="4300" b="1" i="0" u="none" strike="noStrike" kern="0" cap="none" spc="0" normalizeH="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an intelligent designer</a:t>
            </a:r>
            <a:endParaRPr kumimoji="0" lang="en-US" sz="43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7" name="Text Box 4"/>
          <p:cNvSpPr txBox="1">
            <a:spLocks noChangeArrowheads="1"/>
          </p:cNvSpPr>
          <p:nvPr/>
        </p:nvSpPr>
        <p:spPr bwMode="auto">
          <a:xfrm>
            <a:off x="0" y="49530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3.</a:t>
            </a:r>
            <a:endParaRPr lang="en-US" sz="6000" dirty="0">
              <a:latin typeface="Aharoni" pitchFamily="2" charset="-79"/>
            </a:endParaRPr>
          </a:p>
        </p:txBody>
      </p:sp>
      <p:sp>
        <p:nvSpPr>
          <p:cNvPr id="9" name="Rectangle 2"/>
          <p:cNvSpPr txBox="1">
            <a:spLocks noChangeArrowheads="1"/>
          </p:cNvSpPr>
          <p:nvPr/>
        </p:nvSpPr>
        <p:spPr bwMode="auto">
          <a:xfrm>
            <a:off x="990600" y="228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nothing</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nothing</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1" name="Rectangle 3"/>
          <p:cNvSpPr>
            <a:spLocks noGrp="1" noChangeArrowheads="1"/>
          </p:cNvSpPr>
          <p:nvPr>
            <p:ph type="body" idx="1"/>
          </p:nvPr>
        </p:nvSpPr>
        <p:spPr>
          <a:xfrm>
            <a:off x="0" y="0"/>
            <a:ext cx="9144000" cy="6858000"/>
          </a:xfrm>
          <a:solidFill>
            <a:schemeClr val="tx1"/>
          </a:solidFill>
        </p:spPr>
        <p:txBody>
          <a:bodyPr/>
          <a:lstStyle/>
          <a:p>
            <a:pPr>
              <a:buFontTx/>
              <a:buNone/>
            </a:pPr>
            <a:r>
              <a:rPr lang="en-US" sz="3600" smtClean="0">
                <a:solidFill>
                  <a:schemeClr val="bg1"/>
                </a:solidFill>
                <a:latin typeface="Rockwell Extra Bold" pitchFamily="18" charset="0"/>
              </a:rPr>
              <a:t>“In the beginning, God created the heavens and the earth”    								</a:t>
            </a:r>
            <a:r>
              <a:rPr lang="en-US" sz="3600" smtClean="0">
                <a:solidFill>
                  <a:srgbClr val="6699FF"/>
                </a:solidFill>
                <a:latin typeface="Rockwell Extra Bold" pitchFamily="18" charset="0"/>
              </a:rPr>
              <a:t>Gen.1:1</a:t>
            </a:r>
            <a:r>
              <a:rPr lang="en-US" sz="3600" smtClean="0">
                <a:solidFill>
                  <a:schemeClr val="bg1"/>
                </a:solidFill>
                <a:latin typeface="Rockwell Extra Bold" pitchFamily="18" charset="0"/>
              </a:rPr>
              <a:t/>
            </a:r>
            <a:br>
              <a:rPr lang="en-US" sz="3600" smtClean="0">
                <a:solidFill>
                  <a:schemeClr val="bg1"/>
                </a:solidFill>
                <a:latin typeface="Rockwell Extra Bold" pitchFamily="18" charset="0"/>
              </a:rPr>
            </a:br>
            <a:endParaRPr lang="en-US" sz="3600" smtClean="0">
              <a:solidFill>
                <a:schemeClr val="bg1"/>
              </a:solidFill>
              <a:latin typeface="Rockwell Extra Bold" pitchFamily="18" charset="0"/>
            </a:endParaRPr>
          </a:p>
          <a:p>
            <a:pPr>
              <a:buFontTx/>
              <a:buNone/>
            </a:pPr>
            <a:r>
              <a:rPr lang="en-US" sz="3600" smtClean="0">
                <a:solidFill>
                  <a:schemeClr val="bg1"/>
                </a:solidFill>
                <a:latin typeface="Rockwell Extra Bold" pitchFamily="18" charset="0"/>
              </a:rPr>
              <a:t>“God created man”        	</a:t>
            </a:r>
            <a:r>
              <a:rPr lang="en-US" sz="3600" smtClean="0">
                <a:solidFill>
                  <a:srgbClr val="6699FF"/>
                </a:solidFill>
                <a:latin typeface="Rockwell Extra Bold" pitchFamily="18" charset="0"/>
              </a:rPr>
              <a:t>Gen.1:27</a:t>
            </a:r>
            <a:r>
              <a:rPr lang="en-US" sz="3600" smtClean="0">
                <a:solidFill>
                  <a:schemeClr val="bg1"/>
                </a:solidFill>
                <a:latin typeface="Rockwell Extra Bold" pitchFamily="18" charset="0"/>
              </a:rPr>
              <a:t/>
            </a:r>
            <a:br>
              <a:rPr lang="en-US" sz="3600" smtClean="0">
                <a:solidFill>
                  <a:schemeClr val="bg1"/>
                </a:solidFill>
                <a:latin typeface="Rockwell Extra Bold" pitchFamily="18" charset="0"/>
              </a:rPr>
            </a:br>
            <a:endParaRPr lang="en-US" sz="3600" smtClean="0">
              <a:solidFill>
                <a:schemeClr val="bg1"/>
              </a:solidFill>
              <a:latin typeface="Rockwell Extra Bold" pitchFamily="18" charset="0"/>
            </a:endParaRPr>
          </a:p>
          <a:p>
            <a:pPr>
              <a:buFontTx/>
              <a:buNone/>
            </a:pPr>
            <a:r>
              <a:rPr lang="en-US" sz="3600" smtClean="0">
                <a:solidFill>
                  <a:schemeClr val="bg1"/>
                </a:solidFill>
                <a:latin typeface="Rockwell Extra Bold" pitchFamily="18" charset="0"/>
              </a:rPr>
              <a:t>“Since the creation of the world his invisible attributes, his eternal power and divine nature, have been clearly seen, being understood through what is made”       		</a:t>
            </a:r>
            <a:r>
              <a:rPr lang="en-US" sz="3600" smtClean="0">
                <a:solidFill>
                  <a:srgbClr val="6699FF"/>
                </a:solidFill>
                <a:latin typeface="Rockwell Extra Bold" pitchFamily="18" charset="0"/>
              </a:rPr>
              <a:t>Rm.1:20</a:t>
            </a:r>
            <a:endParaRPr lang="en-US" sz="3600" smtClean="0">
              <a:solidFill>
                <a:schemeClr val="bg1"/>
              </a:solidFill>
              <a:latin typeface="Rockwell Extra Bold"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1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1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10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sz="5400" b="1" dirty="0" smtClean="0">
                <a:solidFill>
                  <a:schemeClr val="bg1"/>
                </a:solidFill>
                <a:latin typeface="Tahoma" pitchFamily="34" charset="0"/>
              </a:rPr>
              <a:t>Exod. 3</a:t>
            </a:r>
            <a:br>
              <a:rPr lang="en-US" sz="5400" b="1" dirty="0" smtClean="0">
                <a:solidFill>
                  <a:schemeClr val="bg1"/>
                </a:solidFill>
                <a:latin typeface="Tahoma" pitchFamily="34" charset="0"/>
              </a:rPr>
            </a:br>
            <a:r>
              <a:rPr lang="en-US" sz="5400" b="1" dirty="0" smtClean="0">
                <a:solidFill>
                  <a:schemeClr val="bg1"/>
                </a:solidFill>
                <a:latin typeface="Tahoma" pitchFamily="34" charset="0"/>
              </a:rPr>
              <a:t/>
            </a:r>
            <a:br>
              <a:rPr lang="en-US" sz="5400" b="1" dirty="0" smtClean="0">
                <a:solidFill>
                  <a:schemeClr val="bg1"/>
                </a:solidFill>
                <a:latin typeface="Tahoma" pitchFamily="34" charset="0"/>
              </a:rPr>
            </a:br>
            <a:r>
              <a:rPr lang="en-US" sz="5400" b="1" dirty="0" smtClean="0">
                <a:solidFill>
                  <a:schemeClr val="bg1"/>
                </a:solidFill>
                <a:latin typeface="Tahoma" pitchFamily="34" charset="0"/>
              </a:rPr>
              <a:t>Acts 17</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0" y="0"/>
            <a:ext cx="9144000" cy="6858000"/>
          </a:xfrm>
          <a:solidFill>
            <a:schemeClr val="tx1"/>
          </a:solidFill>
        </p:spPr>
        <p:txBody>
          <a:bodyPr/>
          <a:lstStyle/>
          <a:p>
            <a:r>
              <a:rPr lang="en-US" smtClean="0">
                <a:latin typeface="Arial" charset="0"/>
              </a:rPr>
              <a:t>the prodigal son . . .</a:t>
            </a:r>
            <a:endParaRPr lang="en-US" smtClean="0"/>
          </a:p>
        </p:txBody>
      </p:sp>
      <p:pic>
        <p:nvPicPr>
          <p:cNvPr id="101379"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10"/>
          <p:cNvSpPr>
            <a:spLocks noChangeArrowheads="1"/>
          </p:cNvSpPr>
          <p:nvPr/>
        </p:nvSpPr>
        <p:spPr bwMode="auto">
          <a:xfrm>
            <a:off x="0" y="0"/>
            <a:ext cx="9144000" cy="6858000"/>
          </a:xfrm>
          <a:prstGeom prst="rect">
            <a:avLst/>
          </a:prstGeom>
          <a:solidFill>
            <a:schemeClr val="tx1"/>
          </a:solidFill>
          <a:ln w="9525">
            <a:noFill/>
            <a:miter lim="800000"/>
            <a:headEnd/>
            <a:tailEnd/>
          </a:ln>
        </p:spPr>
        <p:txBody>
          <a:bodyPr anchor="ctr"/>
          <a:lstStyle/>
          <a:p>
            <a:pPr algn="ctr"/>
            <a:r>
              <a:rPr lang="en-US" sz="4400">
                <a:solidFill>
                  <a:schemeClr val="tx2"/>
                </a:solidFill>
              </a:rPr>
              <a:t>the prodigal son . . .</a:t>
            </a:r>
            <a:endParaRPr lang="en-US" sz="4400">
              <a:solidFill>
                <a:schemeClr val="tx2"/>
              </a:solidFill>
              <a:latin typeface="Times New Roman" pitchFamily="18" charset="0"/>
            </a:endParaRPr>
          </a:p>
        </p:txBody>
      </p:sp>
      <p:pic>
        <p:nvPicPr>
          <p:cNvPr id="10245" name="Picture 2"/>
          <p:cNvPicPr>
            <a:picLocks noChangeAspect="1" noChangeArrowheads="1"/>
          </p:cNvPicPr>
          <p:nvPr/>
        </p:nvPicPr>
        <p:blipFill>
          <a:blip r:embed="rId3" cstate="print"/>
          <a:srcRect/>
          <a:stretch>
            <a:fillRect/>
          </a:stretch>
        </p:blipFill>
        <p:spPr bwMode="auto">
          <a:xfrm>
            <a:off x="0" y="-182563"/>
            <a:ext cx="9144000" cy="7315201"/>
          </a:xfrm>
          <a:prstGeom prst="rect">
            <a:avLst/>
          </a:prstGeom>
          <a:noFill/>
          <a:ln w="9525">
            <a:noFill/>
            <a:miter lim="800000"/>
            <a:headEnd/>
            <a:tailEnd/>
          </a:ln>
        </p:spPr>
      </p:pic>
      <p:pic>
        <p:nvPicPr>
          <p:cNvPr id="10246" name="Picture 3"/>
          <p:cNvPicPr>
            <a:picLocks noChangeAspect="1" noChangeArrowheads="1"/>
          </p:cNvPicPr>
          <p:nvPr/>
        </p:nvPicPr>
        <p:blipFill>
          <a:blip r:embed="rId4" cstate="print"/>
          <a:srcRect/>
          <a:stretch>
            <a:fillRect/>
          </a:stretch>
        </p:blipFill>
        <p:spPr bwMode="auto">
          <a:xfrm>
            <a:off x="7696200" y="228600"/>
            <a:ext cx="1066800" cy="1066800"/>
          </a:xfrm>
          <a:prstGeom prst="rect">
            <a:avLst/>
          </a:prstGeom>
          <a:noFill/>
          <a:ln w="9525">
            <a:noFill/>
            <a:miter lim="800000"/>
            <a:headEnd/>
            <a:tailEnd/>
          </a:ln>
        </p:spPr>
      </p:pic>
      <p:graphicFrame>
        <p:nvGraphicFramePr>
          <p:cNvPr id="10242" name="Object 6"/>
          <p:cNvGraphicFramePr>
            <a:graphicFrameLocks noChangeAspect="1"/>
          </p:cNvGraphicFramePr>
          <p:nvPr/>
        </p:nvGraphicFramePr>
        <p:xfrm>
          <a:off x="228600" y="304800"/>
          <a:ext cx="1047750" cy="933450"/>
        </p:xfrm>
        <a:graphic>
          <a:graphicData uri="http://schemas.openxmlformats.org/presentationml/2006/ole">
            <mc:AlternateContent xmlns:mc="http://schemas.openxmlformats.org/markup-compatibility/2006">
              <mc:Choice xmlns:v="urn:schemas-microsoft-com:vml" Requires="v">
                <p:oleObj spid="_x0000_s10252" name="Bitmap Image" r:id="rId5" imgW="1047619" imgH="933580" progId="PBrush">
                  <p:embed/>
                </p:oleObj>
              </mc:Choice>
              <mc:Fallback>
                <p:oleObj name="Bitmap Image" r:id="rId5" imgW="1047619" imgH="933580" progId="PBrush">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104775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7" name="Picture 7"/>
          <p:cNvPicPr>
            <a:picLocks noChangeAspect="1" noChangeArrowheads="1"/>
          </p:cNvPicPr>
          <p:nvPr/>
        </p:nvPicPr>
        <p:blipFill>
          <a:blip r:embed="rId7" cstate="print"/>
          <a:srcRect/>
          <a:stretch>
            <a:fillRect/>
          </a:stretch>
        </p:blipFill>
        <p:spPr bwMode="auto">
          <a:xfrm>
            <a:off x="5486400" y="228600"/>
            <a:ext cx="1171575" cy="895350"/>
          </a:xfrm>
          <a:prstGeom prst="rect">
            <a:avLst/>
          </a:prstGeom>
          <a:noFill/>
          <a:ln w="9525">
            <a:noFill/>
            <a:miter lim="800000"/>
            <a:headEnd/>
            <a:tailEnd/>
          </a:ln>
        </p:spPr>
      </p:pic>
      <p:graphicFrame>
        <p:nvGraphicFramePr>
          <p:cNvPr id="10243" name="Object 9"/>
          <p:cNvGraphicFramePr>
            <a:graphicFrameLocks noChangeAspect="1"/>
          </p:cNvGraphicFramePr>
          <p:nvPr/>
        </p:nvGraphicFramePr>
        <p:xfrm>
          <a:off x="7162800" y="1524000"/>
          <a:ext cx="1219200" cy="904875"/>
        </p:xfrm>
        <a:graphic>
          <a:graphicData uri="http://schemas.openxmlformats.org/presentationml/2006/ole">
            <mc:AlternateContent xmlns:mc="http://schemas.openxmlformats.org/markup-compatibility/2006">
              <mc:Choice xmlns:v="urn:schemas-microsoft-com:vml" Requires="v">
                <p:oleObj spid="_x0000_s10253" name="Bitmap Image" r:id="rId8" imgW="1219370" imgH="905001" progId="PBrush">
                  <p:embed/>
                </p:oleObj>
              </mc:Choice>
              <mc:Fallback>
                <p:oleObj name="Bitmap Image" r:id="rId8" imgW="1219370" imgH="905001" progId="PBrush">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1524000"/>
                        <a:ext cx="1219200"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0"/>
            <a:ext cx="9144000" cy="6858000"/>
          </a:xfrm>
          <a:solidFill>
            <a:schemeClr val="tx1"/>
          </a:solidFill>
        </p:spPr>
        <p:txBody>
          <a:bodyPr/>
          <a:lstStyle/>
          <a:p>
            <a:r>
              <a:rPr lang="en-US" smtClean="0">
                <a:latin typeface="Arial" charset="0"/>
              </a:rPr>
              <a:t>the prodigal son . . .</a:t>
            </a:r>
            <a:endParaRPr lang="en-US" smtClean="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0" y="0"/>
            <a:ext cx="9144000" cy="6858000"/>
          </a:xfrm>
          <a:solidFill>
            <a:schemeClr val="tx1"/>
          </a:solidFill>
        </p:spPr>
        <p:txBody>
          <a:bodyPr/>
          <a:lstStyle/>
          <a:p>
            <a:r>
              <a:rPr lang="en-US" smtClean="0">
                <a:solidFill>
                  <a:srgbClr val="6699FF"/>
                </a:solidFill>
                <a:latin typeface="Arial" charset="0"/>
              </a:rPr>
              <a:t>fini</a:t>
            </a:r>
            <a:endParaRPr lang="en-US" smtClean="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ctrTitle"/>
          </p:nvPr>
        </p:nvSpPr>
        <p:spPr>
          <a:xfrm>
            <a:off x="0" y="0"/>
            <a:ext cx="9144000" cy="6858000"/>
          </a:xfrm>
          <a:solidFill>
            <a:schemeClr val="tx2"/>
          </a:solidFill>
          <a:effectLst>
            <a:outerShdw dist="107763" dir="2700000" algn="ctr" rotWithShape="0">
              <a:schemeClr val="bg2"/>
            </a:outerShdw>
          </a:effectLst>
        </p:spPr>
        <p:txBody>
          <a:bodyPr/>
          <a:lstStyle/>
          <a:p>
            <a:pPr>
              <a:defRPr/>
            </a:pPr>
            <a:r>
              <a:rPr lang="en-US" sz="1600" dirty="0" smtClean="0">
                <a:solidFill>
                  <a:schemeClr val="accent2"/>
                </a:solidFill>
                <a:latin typeface="Arial Narrow" pitchFamily="34" charset="0"/>
              </a:rPr>
              <a:t>skychasers.net</a:t>
            </a:r>
            <a:r>
              <a:rPr lang="en-US" sz="2400" dirty="0" smtClean="0">
                <a:solidFill>
                  <a:schemeClr val="accent2"/>
                </a:solidFill>
                <a:latin typeface="Arial Narrow" pitchFamily="34" charset="0"/>
              </a:rPr>
              <a:t/>
            </a:r>
            <a:br>
              <a:rPr lang="en-US" sz="2400" dirty="0" smtClean="0">
                <a:solidFill>
                  <a:schemeClr val="accent2"/>
                </a:solidFill>
                <a:latin typeface="Arial Narrow" pitchFamily="34" charset="0"/>
              </a:rPr>
            </a:br>
            <a:r>
              <a:rPr lang="en-US" sz="2400" dirty="0" smtClean="0">
                <a:solidFill>
                  <a:schemeClr val="accent2"/>
                </a:solidFill>
                <a:latin typeface="Arial Narrow" pitchFamily="34" charset="0"/>
              </a:rPr>
              <a:t/>
            </a:r>
            <a:br>
              <a:rPr lang="en-US" sz="2400" dirty="0" smtClean="0">
                <a:solidFill>
                  <a:schemeClr val="accent2"/>
                </a:solidFill>
                <a:latin typeface="Arial Narrow" pitchFamily="34" charset="0"/>
              </a:rPr>
            </a:br>
            <a:r>
              <a:rPr lang="en-US" sz="2400" dirty="0" smtClean="0">
                <a:solidFill>
                  <a:schemeClr val="accent2"/>
                </a:solidFill>
                <a:latin typeface="Arial Narrow" pitchFamily="34" charset="0"/>
              </a:rPr>
              <a:t/>
            </a:r>
            <a:br>
              <a:rPr lang="en-US" sz="2400" dirty="0" smtClean="0">
                <a:solidFill>
                  <a:schemeClr val="accent2"/>
                </a:solidFill>
                <a:latin typeface="Arial Narrow" pitchFamily="34" charset="0"/>
              </a:rPr>
            </a:br>
            <a:r>
              <a:rPr lang="en-US" sz="2400" dirty="0" smtClean="0">
                <a:solidFill>
                  <a:schemeClr val="accent2"/>
                </a:solidFill>
                <a:latin typeface="Arial Narrow" pitchFamily="34" charset="0"/>
              </a:rPr>
              <a:t/>
            </a:r>
            <a:br>
              <a:rPr lang="en-US" sz="2400" dirty="0" smtClean="0">
                <a:solidFill>
                  <a:schemeClr val="accent2"/>
                </a:solidFill>
                <a:latin typeface="Arial Narrow" pitchFamily="34" charset="0"/>
              </a:rPr>
            </a:br>
            <a:r>
              <a:rPr lang="en-US" sz="2400" dirty="0" smtClean="0">
                <a:solidFill>
                  <a:schemeClr val="bg1"/>
                </a:solidFill>
                <a:latin typeface="Arial Narrow" pitchFamily="34" charset="0"/>
              </a:rPr>
              <a:t/>
            </a:r>
            <a:br>
              <a:rPr lang="en-US" sz="2400" dirty="0" smtClean="0">
                <a:solidFill>
                  <a:schemeClr val="bg1"/>
                </a:solidFill>
                <a:latin typeface="Arial Narrow" pitchFamily="34" charset="0"/>
              </a:rPr>
            </a:br>
            <a:r>
              <a:rPr lang="en-US" sz="2400" dirty="0" smtClean="0">
                <a:solidFill>
                  <a:schemeClr val="bg1"/>
                </a:solidFill>
                <a:latin typeface="Arial Narrow" pitchFamily="34" charset="0"/>
              </a:rPr>
              <a:t/>
            </a:r>
            <a:br>
              <a:rPr lang="en-US" sz="2400" dirty="0" smtClean="0">
                <a:solidFill>
                  <a:schemeClr val="bg1"/>
                </a:solidFill>
                <a:latin typeface="Arial Narrow" pitchFamily="34" charset="0"/>
              </a:rPr>
            </a:br>
            <a:r>
              <a:rPr lang="en-US" sz="2400" dirty="0" smtClean="0">
                <a:solidFill>
                  <a:schemeClr val="bg1"/>
                </a:solidFill>
                <a:latin typeface="Arial Narrow" pitchFamily="34" charset="0"/>
              </a:rPr>
              <a:t/>
            </a:r>
            <a:br>
              <a:rPr lang="en-US" sz="2400" dirty="0" smtClean="0">
                <a:solidFill>
                  <a:schemeClr val="bg1"/>
                </a:solidFill>
                <a:latin typeface="Arial Narrow" pitchFamily="34" charset="0"/>
              </a:rPr>
            </a:br>
            <a:r>
              <a:rPr lang="en-US" sz="2400" b="1" dirty="0" smtClean="0">
                <a:solidFill>
                  <a:schemeClr val="bg1"/>
                </a:solidFill>
                <a:latin typeface="Arial Narrow" pitchFamily="34" charset="0"/>
              </a:rPr>
              <a:t/>
            </a:r>
            <a:br>
              <a:rPr lang="en-US" sz="2400" b="1" dirty="0" smtClean="0">
                <a:solidFill>
                  <a:schemeClr val="bg1"/>
                </a:solidFill>
                <a:latin typeface="Arial Narrow" pitchFamily="34" charset="0"/>
              </a:rPr>
            </a:br>
            <a:r>
              <a:rPr lang="en-US" sz="2400" b="1" dirty="0" smtClean="0">
                <a:solidFill>
                  <a:schemeClr val="bg1"/>
                </a:solidFill>
                <a:latin typeface="Arial Narrow" pitchFamily="34" charset="0"/>
              </a:rPr>
              <a:t/>
            </a:r>
            <a:br>
              <a:rPr lang="en-US" sz="2400" b="1" dirty="0" smtClean="0">
                <a:solidFill>
                  <a:schemeClr val="bg1"/>
                </a:solidFill>
                <a:latin typeface="Arial Narrow" pitchFamily="34" charset="0"/>
              </a:rPr>
            </a:br>
            <a:r>
              <a:rPr lang="en-US" b="1" dirty="0" smtClean="0">
                <a:solidFill>
                  <a:schemeClr val="bg1"/>
                </a:solidFill>
              </a:rPr>
              <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sz="3200" b="1" dirty="0" smtClean="0">
                <a:solidFill>
                  <a:schemeClr val="bg1"/>
                </a:solidFill>
                <a:latin typeface="Arial Narrow" pitchFamily="34" charset="0"/>
                <a:cs typeface="Calibri" pitchFamily="34" charset="0"/>
              </a:rPr>
              <a:t> Ps. 19.1    “The heavens </a:t>
            </a:r>
            <a:r>
              <a:rPr lang="en-US" sz="3200" b="1" dirty="0" smtClean="0">
                <a:solidFill>
                  <a:schemeClr val="bg1"/>
                </a:solidFill>
                <a:latin typeface="Arial Narrow" pitchFamily="34" charset="0"/>
              </a:rPr>
              <a:t>declare the glory of God;             And the firmament </a:t>
            </a:r>
            <a:r>
              <a:rPr lang="en-US" sz="3200" b="1" dirty="0" err="1" smtClean="0">
                <a:solidFill>
                  <a:schemeClr val="bg1"/>
                </a:solidFill>
                <a:latin typeface="Arial Narrow" pitchFamily="34" charset="0"/>
              </a:rPr>
              <a:t>showeth</a:t>
            </a:r>
            <a:r>
              <a:rPr lang="en-US" sz="3200" b="1" dirty="0" smtClean="0">
                <a:solidFill>
                  <a:schemeClr val="bg1"/>
                </a:solidFill>
                <a:latin typeface="Arial Narrow" pitchFamily="34" charset="0"/>
              </a:rPr>
              <a:t> his handiwork.” </a:t>
            </a:r>
            <a:endParaRPr lang="en-US" b="1" dirty="0" smtClean="0">
              <a:solidFill>
                <a:srgbClr val="FFFF00"/>
              </a:solidFill>
            </a:endParaRPr>
          </a:p>
        </p:txBody>
      </p:sp>
      <p:pic>
        <p:nvPicPr>
          <p:cNvPr id="60419" name="Picture 4"/>
          <p:cNvPicPr>
            <a:picLocks noChangeAspect="1" noChangeArrowheads="1"/>
          </p:cNvPicPr>
          <p:nvPr/>
        </p:nvPicPr>
        <p:blipFill>
          <a:blip r:embed="rId2" cstate="print">
            <a:lum/>
          </a:blip>
          <a:srcRect/>
          <a:stretch>
            <a:fillRect/>
          </a:stretch>
        </p:blipFill>
        <p:spPr bwMode="auto">
          <a:xfrm>
            <a:off x="457200" y="355706"/>
            <a:ext cx="8156638" cy="5435494"/>
          </a:xfrm>
          <a:prstGeom prst="rect">
            <a:avLst/>
          </a:prstGeom>
          <a:noFill/>
          <a:ln w="9525">
            <a:noFill/>
            <a:miter lim="800000"/>
            <a:headEnd/>
            <a:tailEnd/>
          </a:ln>
          <a:effectLst>
            <a:softEdge rad="127000"/>
          </a:effec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762000" y="228600"/>
            <a:ext cx="7848600" cy="2362200"/>
          </a:xfrm>
          <a:solidFill>
            <a:schemeClr val="tx1"/>
          </a:solidFill>
        </p:spPr>
        <p:txBody>
          <a:bodyPr/>
          <a:lstStyle/>
          <a:p>
            <a:r>
              <a:rPr lang="en-US" sz="2000" b="1" dirty="0" smtClean="0">
                <a:solidFill>
                  <a:schemeClr val="hlink"/>
                </a:solidFill>
                <a:latin typeface="Arial" charset="0"/>
              </a:rPr>
              <a:t>Scott, Eugenie C., </a:t>
            </a:r>
            <a:br>
              <a:rPr lang="en-US" sz="2000" b="1" dirty="0" smtClean="0">
                <a:solidFill>
                  <a:schemeClr val="hlink"/>
                </a:solidFill>
                <a:latin typeface="Arial" charset="0"/>
              </a:rPr>
            </a:br>
            <a:r>
              <a:rPr lang="en-US" sz="2000" b="1" dirty="0" smtClean="0">
                <a:solidFill>
                  <a:schemeClr val="hlink"/>
                </a:solidFill>
                <a:latin typeface="Arial" charset="0"/>
              </a:rPr>
              <a:t>“Monkey Business,” </a:t>
            </a:r>
            <a:br>
              <a:rPr lang="en-US" sz="2000" b="1" dirty="0" smtClean="0">
                <a:solidFill>
                  <a:schemeClr val="hlink"/>
                </a:solidFill>
                <a:latin typeface="Arial" charset="0"/>
              </a:rPr>
            </a:br>
            <a:r>
              <a:rPr lang="en-US" sz="2000" b="1" i="1" dirty="0" smtClean="0">
                <a:solidFill>
                  <a:schemeClr val="hlink"/>
                </a:solidFill>
                <a:latin typeface="Arial" charset="0"/>
              </a:rPr>
              <a:t>The Sciences (</a:t>
            </a:r>
            <a:r>
              <a:rPr lang="en-US" sz="2000" b="1" dirty="0" smtClean="0">
                <a:solidFill>
                  <a:schemeClr val="hlink"/>
                </a:solidFill>
                <a:latin typeface="Arial" charset="0"/>
              </a:rPr>
              <a:t>January/February 1996), pp. 25. </a:t>
            </a:r>
            <a:br>
              <a:rPr lang="en-US" sz="2000" b="1" dirty="0" smtClean="0">
                <a:solidFill>
                  <a:schemeClr val="hlink"/>
                </a:solidFill>
                <a:latin typeface="Arial" charset="0"/>
              </a:rPr>
            </a:br>
            <a:r>
              <a:rPr lang="en-US" sz="1800" b="1" dirty="0" smtClean="0">
                <a:solidFill>
                  <a:schemeClr val="hlink"/>
                </a:solidFill>
                <a:latin typeface="Arial" charset="0"/>
              </a:rPr>
              <a:t>Scott is Executive Director of the National Center for Science Education, Berkeley, California, and received her Ph.D. in Anthropology, Missouri University, 1974. Past previous position, Assistant Professor, University of Colorado at Boulder, 1984-86.</a:t>
            </a:r>
            <a:endParaRPr lang="en-US" dirty="0" smtClean="0">
              <a:solidFill>
                <a:schemeClr val="tx1"/>
              </a:solidFill>
            </a:endParaRPr>
          </a:p>
        </p:txBody>
      </p:sp>
      <p:sp>
        <p:nvSpPr>
          <p:cNvPr id="252931" name="Text Box 3"/>
          <p:cNvSpPr txBox="1">
            <a:spLocks noChangeArrowheads="1"/>
          </p:cNvSpPr>
          <p:nvPr/>
        </p:nvSpPr>
        <p:spPr bwMode="auto">
          <a:xfrm>
            <a:off x="838200" y="2819400"/>
            <a:ext cx="7696200" cy="3197225"/>
          </a:xfrm>
          <a:prstGeom prst="rect">
            <a:avLst/>
          </a:prstGeom>
          <a:solidFill>
            <a:srgbClr val="C00000"/>
          </a:solidFill>
          <a:ln w="9525">
            <a:noFill/>
            <a:miter lim="800000"/>
            <a:headEnd/>
            <a:tailEnd/>
          </a:ln>
        </p:spPr>
        <p:txBody>
          <a:bodyPr>
            <a:spAutoFit/>
          </a:bodyPr>
          <a:lstStyle/>
          <a:p>
            <a:pPr>
              <a:spcBef>
                <a:spcPct val="50000"/>
              </a:spcBef>
            </a:pPr>
            <a:r>
              <a:rPr lang="en-US" sz="3400" b="1" dirty="0">
                <a:solidFill>
                  <a:schemeClr val="bg1"/>
                </a:solidFill>
              </a:rPr>
              <a:t>“Avoid Debates. If your local campus Christian fellowship asks you to ‘defend evolution,’ please decline. Public debates rarely change many minds...</a:t>
            </a:r>
            <a:br>
              <a:rPr lang="en-US" sz="3400" b="1" dirty="0">
                <a:solidFill>
                  <a:schemeClr val="bg1"/>
                </a:solidFill>
              </a:rPr>
            </a:br>
            <a:r>
              <a:rPr lang="en-US" sz="3400" b="1" dirty="0">
                <a:solidFill>
                  <a:schemeClr val="bg1"/>
                </a:solidFill>
              </a:rPr>
              <a:t>And you probably will get beaten.”</a:t>
            </a:r>
            <a:endParaRPr lang="en-US" sz="3600" dirty="0">
              <a:solidFill>
                <a:schemeClr val="bg1"/>
              </a:solidFill>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2931"/>
                                        </p:tgtEl>
                                        <p:attrNameLst>
                                          <p:attrName>style.visibility</p:attrName>
                                        </p:attrNameLst>
                                      </p:cBhvr>
                                      <p:to>
                                        <p:strVal val="visible"/>
                                      </p:to>
                                    </p:set>
                                    <p:anim calcmode="lin" valueType="num">
                                      <p:cBhvr additive="base">
                                        <p:cTn id="7" dur="500" fill="hold"/>
                                        <p:tgtEl>
                                          <p:spTgt spid="252931"/>
                                        </p:tgtEl>
                                        <p:attrNameLst>
                                          <p:attrName>ppt_x</p:attrName>
                                        </p:attrNameLst>
                                      </p:cBhvr>
                                      <p:tavLst>
                                        <p:tav tm="0">
                                          <p:val>
                                            <p:strVal val="#ppt_x"/>
                                          </p:val>
                                        </p:tav>
                                        <p:tav tm="100000">
                                          <p:val>
                                            <p:strVal val="#ppt_x"/>
                                          </p:val>
                                        </p:tav>
                                      </p:tavLst>
                                    </p:anim>
                                    <p:anim calcmode="lin" valueType="num">
                                      <p:cBhvr additive="base">
                                        <p:cTn id="8" dur="500" fill="hold"/>
                                        <p:tgtEl>
                                          <p:spTgt spid="2529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09600" y="533400"/>
            <a:ext cx="7772400" cy="1524000"/>
          </a:xfrm>
          <a:ln>
            <a:solidFill>
              <a:schemeClr val="tx1"/>
            </a:solidFill>
          </a:ln>
        </p:spPr>
        <p:txBody>
          <a:bodyPr/>
          <a:lstStyle/>
          <a:p>
            <a:pPr>
              <a:lnSpc>
                <a:spcPct val="90000"/>
              </a:lnSpc>
            </a:pPr>
            <a:r>
              <a:rPr lang="en-US" smtClean="0">
                <a:solidFill>
                  <a:schemeClr val="accent2"/>
                </a:solidFill>
                <a:latin typeface="Eurostile" pitchFamily="34" charset="0"/>
              </a:rPr>
              <a:t>A. acid:    TYROSINE </a:t>
            </a:r>
            <a:br>
              <a:rPr lang="en-US" smtClean="0">
                <a:solidFill>
                  <a:schemeClr val="accent2"/>
                </a:solidFill>
                <a:latin typeface="Eurostile" pitchFamily="34" charset="0"/>
              </a:rPr>
            </a:br>
            <a:r>
              <a:rPr lang="en-US" sz="5400" b="1" smtClean="0">
                <a:solidFill>
                  <a:schemeClr val="tx1"/>
                </a:solidFill>
                <a:latin typeface="Eurostile" pitchFamily="34" charset="0"/>
              </a:rPr>
              <a:t>Tyr</a:t>
            </a:r>
            <a:endParaRPr lang="en-US" smtClean="0"/>
          </a:p>
        </p:txBody>
      </p:sp>
      <p:graphicFrame>
        <p:nvGraphicFramePr>
          <p:cNvPr id="7170" name="Object 4"/>
          <p:cNvGraphicFramePr>
            <a:graphicFrameLocks noChangeAspect="1"/>
          </p:cNvGraphicFramePr>
          <p:nvPr/>
        </p:nvGraphicFramePr>
        <p:xfrm>
          <a:off x="2209800" y="2514600"/>
          <a:ext cx="4648200" cy="3586163"/>
        </p:xfrm>
        <a:graphic>
          <a:graphicData uri="http://schemas.openxmlformats.org/presentationml/2006/ole">
            <mc:AlternateContent xmlns:mc="http://schemas.openxmlformats.org/markup-compatibility/2006">
              <mc:Choice xmlns:v="urn:schemas-microsoft-com:vml" Requires="v">
                <p:oleObj spid="_x0000_s7175" name="Bitmap Image" r:id="rId3" imgW="4086795" imgH="3153215" progId="PBrush">
                  <p:embed/>
                </p:oleObj>
              </mc:Choice>
              <mc:Fallback>
                <p:oleObj name="Bitmap Image" r:id="rId3" imgW="4086795" imgH="3153215"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514600"/>
                        <a:ext cx="4648200" cy="358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Oval 2"/>
          <p:cNvSpPr>
            <a:spLocks noChangeArrowheads="1"/>
          </p:cNvSpPr>
          <p:nvPr/>
        </p:nvSpPr>
        <p:spPr bwMode="auto">
          <a:xfrm>
            <a:off x="3733800" y="3429000"/>
            <a:ext cx="1676400" cy="1600200"/>
          </a:xfrm>
          <a:prstGeom prst="ellipse">
            <a:avLst/>
          </a:prstGeom>
          <a:noFill/>
          <a:ln w="9525">
            <a:solidFill>
              <a:schemeClr val="tx1"/>
            </a:solidFill>
            <a:round/>
            <a:headEnd/>
            <a:tailEnd/>
          </a:ln>
        </p:spPr>
        <p:txBody>
          <a:bodyPr wrap="none" anchor="ctr"/>
          <a:lstStyle/>
          <a:p>
            <a:endParaRPr lang="en-US"/>
          </a:p>
        </p:txBody>
      </p:sp>
      <p:sp>
        <p:nvSpPr>
          <p:cNvPr id="92163" name="Oval 3"/>
          <p:cNvSpPr>
            <a:spLocks noChangeArrowheads="1"/>
          </p:cNvSpPr>
          <p:nvPr/>
        </p:nvSpPr>
        <p:spPr bwMode="auto">
          <a:xfrm>
            <a:off x="3962400" y="2819400"/>
            <a:ext cx="1219200" cy="1219200"/>
          </a:xfrm>
          <a:prstGeom prst="ellipse">
            <a:avLst/>
          </a:prstGeom>
          <a:solidFill>
            <a:schemeClr val="bg1"/>
          </a:solidFill>
          <a:ln w="9525">
            <a:solidFill>
              <a:schemeClr val="tx1"/>
            </a:solidFill>
            <a:round/>
            <a:headEnd/>
            <a:tailEnd/>
          </a:ln>
        </p:spPr>
        <p:txBody>
          <a:bodyPr wrap="none" anchor="ctr"/>
          <a:lstStyle/>
          <a:p>
            <a:endParaRPr lang="en-US"/>
          </a:p>
        </p:txBody>
      </p:sp>
      <p:sp>
        <p:nvSpPr>
          <p:cNvPr id="92164" name="Oval 4"/>
          <p:cNvSpPr>
            <a:spLocks noChangeArrowheads="1"/>
          </p:cNvSpPr>
          <p:nvPr/>
        </p:nvSpPr>
        <p:spPr bwMode="auto">
          <a:xfrm>
            <a:off x="4191000" y="2286000"/>
            <a:ext cx="762000" cy="762000"/>
          </a:xfrm>
          <a:prstGeom prst="ellipse">
            <a:avLst/>
          </a:prstGeom>
          <a:solidFill>
            <a:schemeClr val="bg1"/>
          </a:solidFill>
          <a:ln w="9525">
            <a:solidFill>
              <a:schemeClr val="tx1"/>
            </a:solidFill>
            <a:round/>
            <a:headEnd/>
            <a:tailEnd/>
          </a:ln>
        </p:spPr>
        <p:txBody>
          <a:bodyPr wrap="none" anchor="ctr"/>
          <a:lstStyle/>
          <a:p>
            <a:endParaRPr lang="en-US"/>
          </a:p>
        </p:txBody>
      </p:sp>
      <p:sp>
        <p:nvSpPr>
          <p:cNvPr id="92165" name="Line 5"/>
          <p:cNvSpPr>
            <a:spLocks noChangeShapeType="1"/>
          </p:cNvSpPr>
          <p:nvPr/>
        </p:nvSpPr>
        <p:spPr bwMode="auto">
          <a:xfrm flipV="1">
            <a:off x="4876800" y="2895600"/>
            <a:ext cx="838200" cy="381000"/>
          </a:xfrm>
          <a:prstGeom prst="line">
            <a:avLst/>
          </a:prstGeom>
          <a:noFill/>
          <a:ln w="38100">
            <a:solidFill>
              <a:schemeClr val="tx1"/>
            </a:solidFill>
            <a:round/>
            <a:headEnd/>
            <a:tailEnd/>
          </a:ln>
        </p:spPr>
        <p:txBody>
          <a:bodyPr wrap="none" anchor="ctr"/>
          <a:lstStyle/>
          <a:p>
            <a:endParaRPr lang="en-US"/>
          </a:p>
        </p:txBody>
      </p:sp>
      <p:sp>
        <p:nvSpPr>
          <p:cNvPr id="92166" name="Line 6"/>
          <p:cNvSpPr>
            <a:spLocks noChangeShapeType="1"/>
          </p:cNvSpPr>
          <p:nvPr/>
        </p:nvSpPr>
        <p:spPr bwMode="auto">
          <a:xfrm flipH="1" flipV="1">
            <a:off x="3581400" y="2743200"/>
            <a:ext cx="533400" cy="304800"/>
          </a:xfrm>
          <a:prstGeom prst="line">
            <a:avLst/>
          </a:prstGeom>
          <a:noFill/>
          <a:ln w="38100">
            <a:solidFill>
              <a:schemeClr val="tx1"/>
            </a:solidFill>
            <a:round/>
            <a:headEnd/>
            <a:tailEnd/>
          </a:ln>
        </p:spPr>
        <p:txBody>
          <a:bodyPr wrap="none" anchor="ctr"/>
          <a:lstStyle/>
          <a:p>
            <a:endParaRPr lang="en-US"/>
          </a:p>
        </p:txBody>
      </p:sp>
      <p:sp>
        <p:nvSpPr>
          <p:cNvPr id="92167" name="AutoShape 7"/>
          <p:cNvSpPr>
            <a:spLocks noChangeArrowheads="1"/>
          </p:cNvSpPr>
          <p:nvPr/>
        </p:nvSpPr>
        <p:spPr bwMode="auto">
          <a:xfrm>
            <a:off x="4343400" y="3429000"/>
            <a:ext cx="76200" cy="76200"/>
          </a:xfrm>
          <a:prstGeom prst="pentagon">
            <a:avLst/>
          </a:prstGeom>
          <a:solidFill>
            <a:schemeClr val="tx1"/>
          </a:solidFill>
          <a:ln w="9525">
            <a:solidFill>
              <a:schemeClr val="tx1"/>
            </a:solidFill>
            <a:miter lim="800000"/>
            <a:headEnd/>
            <a:tailEnd/>
          </a:ln>
        </p:spPr>
        <p:txBody>
          <a:bodyPr wrap="none" anchor="ctr"/>
          <a:lstStyle/>
          <a:p>
            <a:endParaRPr lang="en-US"/>
          </a:p>
        </p:txBody>
      </p:sp>
      <p:sp>
        <p:nvSpPr>
          <p:cNvPr id="92168" name="AutoShape 8"/>
          <p:cNvSpPr>
            <a:spLocks noChangeArrowheads="1"/>
          </p:cNvSpPr>
          <p:nvPr/>
        </p:nvSpPr>
        <p:spPr bwMode="auto">
          <a:xfrm>
            <a:off x="4343400" y="3733800"/>
            <a:ext cx="76200" cy="76200"/>
          </a:xfrm>
          <a:prstGeom prst="pentagon">
            <a:avLst/>
          </a:prstGeom>
          <a:solidFill>
            <a:schemeClr val="tx1"/>
          </a:solidFill>
          <a:ln w="9525">
            <a:solidFill>
              <a:schemeClr val="tx1"/>
            </a:solidFill>
            <a:miter lim="800000"/>
            <a:headEnd/>
            <a:tailEnd/>
          </a:ln>
        </p:spPr>
        <p:txBody>
          <a:bodyPr wrap="none" anchor="ctr"/>
          <a:lstStyle/>
          <a:p>
            <a:endParaRPr lang="en-US"/>
          </a:p>
        </p:txBody>
      </p:sp>
      <p:sp>
        <p:nvSpPr>
          <p:cNvPr id="92169" name="AutoShape 9"/>
          <p:cNvSpPr>
            <a:spLocks noChangeArrowheads="1"/>
          </p:cNvSpPr>
          <p:nvPr/>
        </p:nvSpPr>
        <p:spPr bwMode="auto">
          <a:xfrm>
            <a:off x="4343400" y="2514600"/>
            <a:ext cx="76200" cy="76200"/>
          </a:xfrm>
          <a:prstGeom prst="pentagon">
            <a:avLst/>
          </a:prstGeom>
          <a:solidFill>
            <a:schemeClr val="tx1"/>
          </a:solidFill>
          <a:ln w="9525">
            <a:solidFill>
              <a:schemeClr val="tx1"/>
            </a:solidFill>
            <a:miter lim="800000"/>
            <a:headEnd/>
            <a:tailEnd/>
          </a:ln>
        </p:spPr>
        <p:txBody>
          <a:bodyPr wrap="none" anchor="ctr"/>
          <a:lstStyle/>
          <a:p>
            <a:endParaRPr lang="en-US"/>
          </a:p>
        </p:txBody>
      </p:sp>
      <p:sp>
        <p:nvSpPr>
          <p:cNvPr id="92170" name="AutoShape 10"/>
          <p:cNvSpPr>
            <a:spLocks noChangeArrowheads="1"/>
          </p:cNvSpPr>
          <p:nvPr/>
        </p:nvSpPr>
        <p:spPr bwMode="auto">
          <a:xfrm>
            <a:off x="4572000" y="2590800"/>
            <a:ext cx="76200" cy="76200"/>
          </a:xfrm>
          <a:prstGeom prst="pentagon">
            <a:avLst/>
          </a:prstGeom>
          <a:solidFill>
            <a:schemeClr val="tx1"/>
          </a:solidFill>
          <a:ln w="9525">
            <a:solidFill>
              <a:schemeClr val="tx1"/>
            </a:solidFill>
            <a:miter lim="800000"/>
            <a:headEnd/>
            <a:tailEnd/>
          </a:ln>
        </p:spPr>
        <p:txBody>
          <a:bodyPr wrap="none" anchor="ctr"/>
          <a:lstStyle/>
          <a:p>
            <a:endParaRPr lang="en-US"/>
          </a:p>
        </p:txBody>
      </p:sp>
      <p:sp>
        <p:nvSpPr>
          <p:cNvPr id="92171" name="AutoShape 11"/>
          <p:cNvSpPr>
            <a:spLocks noChangeArrowheads="1"/>
          </p:cNvSpPr>
          <p:nvPr/>
        </p:nvSpPr>
        <p:spPr bwMode="auto">
          <a:xfrm flipH="1">
            <a:off x="4267200" y="2667000"/>
            <a:ext cx="304800" cy="152400"/>
          </a:xfrm>
          <a:prstGeom prst="lightningBolt">
            <a:avLst/>
          </a:prstGeom>
          <a:solidFill>
            <a:srgbClr val="FF6600"/>
          </a:solidFill>
          <a:ln w="9525">
            <a:solidFill>
              <a:schemeClr val="tx1"/>
            </a:solidFill>
            <a:miter lim="800000"/>
            <a:headEnd/>
            <a:tailEnd/>
          </a:ln>
        </p:spPr>
        <p:txBody>
          <a:bodyPr wrap="none" anchor="ctr"/>
          <a:lstStyle/>
          <a:p>
            <a:endParaRPr lang="en-US"/>
          </a:p>
        </p:txBody>
      </p:sp>
      <p:sp>
        <p:nvSpPr>
          <p:cNvPr id="92172" name="AutoShape 12"/>
          <p:cNvSpPr>
            <a:spLocks noChangeArrowheads="1"/>
          </p:cNvSpPr>
          <p:nvPr/>
        </p:nvSpPr>
        <p:spPr bwMode="auto">
          <a:xfrm flipV="1">
            <a:off x="4343400" y="2819400"/>
            <a:ext cx="228600" cy="76200"/>
          </a:xfrm>
          <a:custGeom>
            <a:avLst/>
            <a:gdLst>
              <a:gd name="T0" fmla="*/ 1209675 w 21600"/>
              <a:gd name="T1" fmla="*/ 0 h 21600"/>
              <a:gd name="T2" fmla="*/ 302419 w 21600"/>
              <a:gd name="T3" fmla="*/ 134408 h 21600"/>
              <a:gd name="T4" fmla="*/ 1209675 w 21600"/>
              <a:gd name="T5" fmla="*/ 67204 h 21600"/>
              <a:gd name="T6" fmla="*/ 2116931 w 21600"/>
              <a:gd name="T7" fmla="*/ 13440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p:spPr>
        <p:txBody>
          <a:bodyPr wrap="none" anchor="ctr"/>
          <a:lstStyle/>
          <a:p>
            <a:endParaRPr lang="en-US"/>
          </a:p>
        </p:txBody>
      </p:sp>
      <p:sp>
        <p:nvSpPr>
          <p:cNvPr id="13" name="Oval 12"/>
          <p:cNvSpPr/>
          <p:nvPr/>
        </p:nvSpPr>
        <p:spPr bwMode="auto">
          <a:xfrm>
            <a:off x="2438400" y="152400"/>
            <a:ext cx="4419600" cy="198120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b="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arranged by chance or by design?</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Oval 2"/>
          <p:cNvSpPr>
            <a:spLocks noChangeArrowheads="1"/>
          </p:cNvSpPr>
          <p:nvPr/>
        </p:nvSpPr>
        <p:spPr bwMode="auto">
          <a:xfrm>
            <a:off x="3733800" y="3429000"/>
            <a:ext cx="1676400" cy="1600200"/>
          </a:xfrm>
          <a:prstGeom prst="ellipse">
            <a:avLst/>
          </a:prstGeom>
          <a:noFill/>
          <a:ln w="9525">
            <a:solidFill>
              <a:schemeClr val="tx1"/>
            </a:solidFill>
            <a:round/>
            <a:headEnd/>
            <a:tailEnd/>
          </a:ln>
        </p:spPr>
        <p:txBody>
          <a:bodyPr wrap="none" anchor="ctr"/>
          <a:lstStyle/>
          <a:p>
            <a:endParaRPr lang="en-US"/>
          </a:p>
        </p:txBody>
      </p:sp>
      <p:sp>
        <p:nvSpPr>
          <p:cNvPr id="229379" name="Oval 3"/>
          <p:cNvSpPr>
            <a:spLocks noChangeArrowheads="1"/>
          </p:cNvSpPr>
          <p:nvPr/>
        </p:nvSpPr>
        <p:spPr bwMode="auto">
          <a:xfrm>
            <a:off x="3962400" y="2819400"/>
            <a:ext cx="1219200" cy="1219200"/>
          </a:xfrm>
          <a:prstGeom prst="ellipse">
            <a:avLst/>
          </a:prstGeom>
          <a:solidFill>
            <a:schemeClr val="bg1"/>
          </a:solidFill>
          <a:ln w="9525">
            <a:solidFill>
              <a:schemeClr val="tx1"/>
            </a:solidFill>
            <a:round/>
            <a:headEnd/>
            <a:tailEnd/>
          </a:ln>
        </p:spPr>
        <p:txBody>
          <a:bodyPr wrap="none" anchor="ctr"/>
          <a:lstStyle/>
          <a:p>
            <a:endParaRPr lang="en-US"/>
          </a:p>
        </p:txBody>
      </p:sp>
      <p:sp>
        <p:nvSpPr>
          <p:cNvPr id="229380" name="Oval 4"/>
          <p:cNvSpPr>
            <a:spLocks noChangeArrowheads="1"/>
          </p:cNvSpPr>
          <p:nvPr/>
        </p:nvSpPr>
        <p:spPr bwMode="auto">
          <a:xfrm>
            <a:off x="4191000" y="2286000"/>
            <a:ext cx="762000" cy="762000"/>
          </a:xfrm>
          <a:prstGeom prst="ellipse">
            <a:avLst/>
          </a:prstGeom>
          <a:solidFill>
            <a:schemeClr val="bg1"/>
          </a:solidFill>
          <a:ln w="9525">
            <a:solidFill>
              <a:schemeClr val="tx1"/>
            </a:solidFill>
            <a:round/>
            <a:headEnd/>
            <a:tailEnd/>
          </a:ln>
        </p:spPr>
        <p:txBody>
          <a:bodyPr wrap="none" anchor="ctr"/>
          <a:lstStyle/>
          <a:p>
            <a:endParaRPr lang="en-US"/>
          </a:p>
        </p:txBody>
      </p:sp>
      <p:sp>
        <p:nvSpPr>
          <p:cNvPr id="229381" name="Line 5"/>
          <p:cNvSpPr>
            <a:spLocks noChangeShapeType="1"/>
          </p:cNvSpPr>
          <p:nvPr/>
        </p:nvSpPr>
        <p:spPr bwMode="auto">
          <a:xfrm flipV="1">
            <a:off x="4876800" y="2895600"/>
            <a:ext cx="838200" cy="381000"/>
          </a:xfrm>
          <a:prstGeom prst="line">
            <a:avLst/>
          </a:prstGeom>
          <a:noFill/>
          <a:ln w="38100">
            <a:solidFill>
              <a:schemeClr val="tx1"/>
            </a:solidFill>
            <a:round/>
            <a:headEnd/>
            <a:tailEnd/>
          </a:ln>
        </p:spPr>
        <p:txBody>
          <a:bodyPr wrap="none" anchor="ctr"/>
          <a:lstStyle/>
          <a:p>
            <a:endParaRPr lang="en-US"/>
          </a:p>
        </p:txBody>
      </p:sp>
      <p:sp>
        <p:nvSpPr>
          <p:cNvPr id="229382" name="Line 6"/>
          <p:cNvSpPr>
            <a:spLocks noChangeShapeType="1"/>
          </p:cNvSpPr>
          <p:nvPr/>
        </p:nvSpPr>
        <p:spPr bwMode="auto">
          <a:xfrm flipH="1" flipV="1">
            <a:off x="3581400" y="2743200"/>
            <a:ext cx="533400" cy="304800"/>
          </a:xfrm>
          <a:prstGeom prst="line">
            <a:avLst/>
          </a:prstGeom>
          <a:noFill/>
          <a:ln w="38100">
            <a:solidFill>
              <a:schemeClr val="tx1"/>
            </a:solidFill>
            <a:round/>
            <a:headEnd/>
            <a:tailEnd/>
          </a:ln>
        </p:spPr>
        <p:txBody>
          <a:bodyPr wrap="none" anchor="ctr"/>
          <a:lstStyle/>
          <a:p>
            <a:endParaRPr lang="en-US"/>
          </a:p>
        </p:txBody>
      </p:sp>
      <p:sp>
        <p:nvSpPr>
          <p:cNvPr id="229383" name="AutoShape 7"/>
          <p:cNvSpPr>
            <a:spLocks noChangeArrowheads="1"/>
          </p:cNvSpPr>
          <p:nvPr/>
        </p:nvSpPr>
        <p:spPr bwMode="auto">
          <a:xfrm>
            <a:off x="4343400" y="3429000"/>
            <a:ext cx="76200" cy="76200"/>
          </a:xfrm>
          <a:prstGeom prst="pentagon">
            <a:avLst/>
          </a:prstGeom>
          <a:solidFill>
            <a:schemeClr val="tx1"/>
          </a:solidFill>
          <a:ln w="9525">
            <a:solidFill>
              <a:schemeClr val="tx1"/>
            </a:solidFill>
            <a:miter lim="800000"/>
            <a:headEnd/>
            <a:tailEnd/>
          </a:ln>
        </p:spPr>
        <p:txBody>
          <a:bodyPr wrap="none" anchor="ctr"/>
          <a:lstStyle/>
          <a:p>
            <a:endParaRPr lang="en-US"/>
          </a:p>
        </p:txBody>
      </p:sp>
      <p:sp>
        <p:nvSpPr>
          <p:cNvPr id="229384" name="AutoShape 8"/>
          <p:cNvSpPr>
            <a:spLocks noChangeArrowheads="1"/>
          </p:cNvSpPr>
          <p:nvPr/>
        </p:nvSpPr>
        <p:spPr bwMode="auto">
          <a:xfrm>
            <a:off x="4343400" y="3733800"/>
            <a:ext cx="76200" cy="76200"/>
          </a:xfrm>
          <a:prstGeom prst="pentagon">
            <a:avLst/>
          </a:prstGeom>
          <a:solidFill>
            <a:schemeClr val="tx1"/>
          </a:solidFill>
          <a:ln w="9525">
            <a:solidFill>
              <a:schemeClr val="tx1"/>
            </a:solidFill>
            <a:miter lim="800000"/>
            <a:headEnd/>
            <a:tailEnd/>
          </a:ln>
        </p:spPr>
        <p:txBody>
          <a:bodyPr wrap="none" anchor="ctr"/>
          <a:lstStyle/>
          <a:p>
            <a:endParaRPr lang="en-US"/>
          </a:p>
        </p:txBody>
      </p:sp>
      <p:sp>
        <p:nvSpPr>
          <p:cNvPr id="229385" name="AutoShape 9"/>
          <p:cNvSpPr>
            <a:spLocks noChangeArrowheads="1"/>
          </p:cNvSpPr>
          <p:nvPr/>
        </p:nvSpPr>
        <p:spPr bwMode="auto">
          <a:xfrm>
            <a:off x="4343400" y="2514600"/>
            <a:ext cx="76200" cy="76200"/>
          </a:xfrm>
          <a:prstGeom prst="pentagon">
            <a:avLst/>
          </a:prstGeom>
          <a:solidFill>
            <a:schemeClr val="tx1"/>
          </a:solidFill>
          <a:ln w="9525">
            <a:solidFill>
              <a:schemeClr val="tx1"/>
            </a:solidFill>
            <a:miter lim="800000"/>
            <a:headEnd/>
            <a:tailEnd/>
          </a:ln>
        </p:spPr>
        <p:txBody>
          <a:bodyPr wrap="none" anchor="ctr"/>
          <a:lstStyle/>
          <a:p>
            <a:endParaRPr lang="en-US"/>
          </a:p>
        </p:txBody>
      </p:sp>
      <p:sp>
        <p:nvSpPr>
          <p:cNvPr id="229386" name="AutoShape 10"/>
          <p:cNvSpPr>
            <a:spLocks noChangeArrowheads="1"/>
          </p:cNvSpPr>
          <p:nvPr/>
        </p:nvSpPr>
        <p:spPr bwMode="auto">
          <a:xfrm>
            <a:off x="4572000" y="2590800"/>
            <a:ext cx="76200" cy="76200"/>
          </a:xfrm>
          <a:prstGeom prst="pentagon">
            <a:avLst/>
          </a:prstGeom>
          <a:solidFill>
            <a:schemeClr val="tx1"/>
          </a:solidFill>
          <a:ln w="9525">
            <a:solidFill>
              <a:schemeClr val="tx1"/>
            </a:solidFill>
            <a:miter lim="800000"/>
            <a:headEnd/>
            <a:tailEnd/>
          </a:ln>
        </p:spPr>
        <p:txBody>
          <a:bodyPr wrap="none" anchor="ctr"/>
          <a:lstStyle/>
          <a:p>
            <a:endParaRPr lang="en-US"/>
          </a:p>
        </p:txBody>
      </p:sp>
      <p:sp>
        <p:nvSpPr>
          <p:cNvPr id="229387" name="AutoShape 11"/>
          <p:cNvSpPr>
            <a:spLocks noChangeArrowheads="1"/>
          </p:cNvSpPr>
          <p:nvPr/>
        </p:nvSpPr>
        <p:spPr bwMode="auto">
          <a:xfrm flipH="1">
            <a:off x="4267200" y="2667000"/>
            <a:ext cx="304800" cy="152400"/>
          </a:xfrm>
          <a:prstGeom prst="lightningBolt">
            <a:avLst/>
          </a:prstGeom>
          <a:solidFill>
            <a:srgbClr val="FF6600"/>
          </a:solidFill>
          <a:ln w="9525">
            <a:solidFill>
              <a:schemeClr val="tx1"/>
            </a:solidFill>
            <a:miter lim="800000"/>
            <a:headEnd/>
            <a:tailEnd/>
          </a:ln>
        </p:spPr>
        <p:txBody>
          <a:bodyPr wrap="none" anchor="ctr"/>
          <a:lstStyle/>
          <a:p>
            <a:endParaRPr lang="en-US"/>
          </a:p>
        </p:txBody>
      </p:sp>
      <p:sp>
        <p:nvSpPr>
          <p:cNvPr id="229388" name="AutoShape 12"/>
          <p:cNvSpPr>
            <a:spLocks noChangeArrowheads="1"/>
          </p:cNvSpPr>
          <p:nvPr/>
        </p:nvSpPr>
        <p:spPr bwMode="auto">
          <a:xfrm flipV="1">
            <a:off x="4343400" y="2819400"/>
            <a:ext cx="228600" cy="76200"/>
          </a:xfrm>
          <a:custGeom>
            <a:avLst/>
            <a:gdLst>
              <a:gd name="T0" fmla="*/ 1209675 w 21600"/>
              <a:gd name="T1" fmla="*/ 0 h 21600"/>
              <a:gd name="T2" fmla="*/ 302419 w 21600"/>
              <a:gd name="T3" fmla="*/ 134408 h 21600"/>
              <a:gd name="T4" fmla="*/ 1209675 w 21600"/>
              <a:gd name="T5" fmla="*/ 67204 h 21600"/>
              <a:gd name="T6" fmla="*/ 2116931 w 21600"/>
              <a:gd name="T7" fmla="*/ 13440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9378"/>
                                        </p:tgtEl>
                                        <p:attrNameLst>
                                          <p:attrName>style.visibility</p:attrName>
                                        </p:attrNameLst>
                                      </p:cBhvr>
                                      <p:to>
                                        <p:strVal val="visible"/>
                                      </p:to>
                                    </p:set>
                                    <p:anim calcmode="lin" valueType="num">
                                      <p:cBhvr additive="base">
                                        <p:cTn id="7" dur="500" fill="hold"/>
                                        <p:tgtEl>
                                          <p:spTgt spid="229378"/>
                                        </p:tgtEl>
                                        <p:attrNameLst>
                                          <p:attrName>ppt_x</p:attrName>
                                        </p:attrNameLst>
                                      </p:cBhvr>
                                      <p:tavLst>
                                        <p:tav tm="0">
                                          <p:val>
                                            <p:strVal val="#ppt_x"/>
                                          </p:val>
                                        </p:tav>
                                        <p:tav tm="100000">
                                          <p:val>
                                            <p:strVal val="#ppt_x"/>
                                          </p:val>
                                        </p:tav>
                                      </p:tavLst>
                                    </p:anim>
                                    <p:anim calcmode="lin" valueType="num">
                                      <p:cBhvr additive="base">
                                        <p:cTn id="8" dur="500" fill="hold"/>
                                        <p:tgtEl>
                                          <p:spTgt spid="22937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9379"/>
                                        </p:tgtEl>
                                        <p:attrNameLst>
                                          <p:attrName>style.visibility</p:attrName>
                                        </p:attrNameLst>
                                      </p:cBhvr>
                                      <p:to>
                                        <p:strVal val="visible"/>
                                      </p:to>
                                    </p:set>
                                    <p:anim calcmode="lin" valueType="num">
                                      <p:cBhvr additive="base">
                                        <p:cTn id="13" dur="500" fill="hold"/>
                                        <p:tgtEl>
                                          <p:spTgt spid="229379"/>
                                        </p:tgtEl>
                                        <p:attrNameLst>
                                          <p:attrName>ppt_x</p:attrName>
                                        </p:attrNameLst>
                                      </p:cBhvr>
                                      <p:tavLst>
                                        <p:tav tm="0">
                                          <p:val>
                                            <p:strVal val="#ppt_x"/>
                                          </p:val>
                                        </p:tav>
                                        <p:tav tm="100000">
                                          <p:val>
                                            <p:strVal val="#ppt_x"/>
                                          </p:val>
                                        </p:tav>
                                      </p:tavLst>
                                    </p:anim>
                                    <p:anim calcmode="lin" valueType="num">
                                      <p:cBhvr additive="base">
                                        <p:cTn id="14" dur="500" fill="hold"/>
                                        <p:tgtEl>
                                          <p:spTgt spid="22937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229381"/>
                                        </p:tgtEl>
                                        <p:attrNameLst>
                                          <p:attrName>style.visibility</p:attrName>
                                        </p:attrNameLst>
                                      </p:cBhvr>
                                      <p:to>
                                        <p:strVal val="visible"/>
                                      </p:to>
                                    </p:set>
                                    <p:anim calcmode="lin" valueType="num">
                                      <p:cBhvr additive="base">
                                        <p:cTn id="19" dur="500" fill="hold"/>
                                        <p:tgtEl>
                                          <p:spTgt spid="229381"/>
                                        </p:tgtEl>
                                        <p:attrNameLst>
                                          <p:attrName>ppt_x</p:attrName>
                                        </p:attrNameLst>
                                      </p:cBhvr>
                                      <p:tavLst>
                                        <p:tav tm="0">
                                          <p:val>
                                            <p:strVal val="1+#ppt_w/2"/>
                                          </p:val>
                                        </p:tav>
                                        <p:tav tm="100000">
                                          <p:val>
                                            <p:strVal val="#ppt_x"/>
                                          </p:val>
                                        </p:tav>
                                      </p:tavLst>
                                    </p:anim>
                                    <p:anim calcmode="lin" valueType="num">
                                      <p:cBhvr additive="base">
                                        <p:cTn id="20" dur="500" fill="hold"/>
                                        <p:tgtEl>
                                          <p:spTgt spid="22938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29384"/>
                                        </p:tgtEl>
                                        <p:attrNameLst>
                                          <p:attrName>style.visibility</p:attrName>
                                        </p:attrNameLst>
                                      </p:cBhvr>
                                      <p:to>
                                        <p:strVal val="visible"/>
                                      </p:to>
                                    </p:set>
                                    <p:anim calcmode="lin" valueType="num">
                                      <p:cBhvr additive="base">
                                        <p:cTn id="25" dur="500" fill="hold"/>
                                        <p:tgtEl>
                                          <p:spTgt spid="229384"/>
                                        </p:tgtEl>
                                        <p:attrNameLst>
                                          <p:attrName>ppt_x</p:attrName>
                                        </p:attrNameLst>
                                      </p:cBhvr>
                                      <p:tavLst>
                                        <p:tav tm="0">
                                          <p:val>
                                            <p:strVal val="0-#ppt_w/2"/>
                                          </p:val>
                                        </p:tav>
                                        <p:tav tm="100000">
                                          <p:val>
                                            <p:strVal val="#ppt_x"/>
                                          </p:val>
                                        </p:tav>
                                      </p:tavLst>
                                    </p:anim>
                                    <p:anim calcmode="lin" valueType="num">
                                      <p:cBhvr additive="base">
                                        <p:cTn id="26" dur="500" fill="hold"/>
                                        <p:tgtEl>
                                          <p:spTgt spid="22938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229383"/>
                                        </p:tgtEl>
                                        <p:attrNameLst>
                                          <p:attrName>style.visibility</p:attrName>
                                        </p:attrNameLst>
                                      </p:cBhvr>
                                      <p:to>
                                        <p:strVal val="visible"/>
                                      </p:to>
                                    </p:set>
                                    <p:anim calcmode="lin" valueType="num">
                                      <p:cBhvr additive="base">
                                        <p:cTn id="31" dur="500" fill="hold"/>
                                        <p:tgtEl>
                                          <p:spTgt spid="229383"/>
                                        </p:tgtEl>
                                        <p:attrNameLst>
                                          <p:attrName>ppt_x</p:attrName>
                                        </p:attrNameLst>
                                      </p:cBhvr>
                                      <p:tavLst>
                                        <p:tav tm="0">
                                          <p:val>
                                            <p:strVal val="1+#ppt_w/2"/>
                                          </p:val>
                                        </p:tav>
                                        <p:tav tm="100000">
                                          <p:val>
                                            <p:strVal val="#ppt_x"/>
                                          </p:val>
                                        </p:tav>
                                      </p:tavLst>
                                    </p:anim>
                                    <p:anim calcmode="lin" valueType="num">
                                      <p:cBhvr additive="base">
                                        <p:cTn id="32" dur="500" fill="hold"/>
                                        <p:tgtEl>
                                          <p:spTgt spid="22938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229382"/>
                                        </p:tgtEl>
                                        <p:attrNameLst>
                                          <p:attrName>style.visibility</p:attrName>
                                        </p:attrNameLst>
                                      </p:cBhvr>
                                      <p:to>
                                        <p:strVal val="visible"/>
                                      </p:to>
                                    </p:set>
                                    <p:anim calcmode="lin" valueType="num">
                                      <p:cBhvr additive="base">
                                        <p:cTn id="37" dur="500" fill="hold"/>
                                        <p:tgtEl>
                                          <p:spTgt spid="229382"/>
                                        </p:tgtEl>
                                        <p:attrNameLst>
                                          <p:attrName>ppt_x</p:attrName>
                                        </p:attrNameLst>
                                      </p:cBhvr>
                                      <p:tavLst>
                                        <p:tav tm="0">
                                          <p:val>
                                            <p:strVal val="0-#ppt_w/2"/>
                                          </p:val>
                                        </p:tav>
                                        <p:tav tm="100000">
                                          <p:val>
                                            <p:strVal val="#ppt_x"/>
                                          </p:val>
                                        </p:tav>
                                      </p:tavLst>
                                    </p:anim>
                                    <p:anim calcmode="lin" valueType="num">
                                      <p:cBhvr additive="base">
                                        <p:cTn id="38" dur="500" fill="hold"/>
                                        <p:tgtEl>
                                          <p:spTgt spid="22938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29380"/>
                                        </p:tgtEl>
                                        <p:attrNameLst>
                                          <p:attrName>style.visibility</p:attrName>
                                        </p:attrNameLst>
                                      </p:cBhvr>
                                      <p:to>
                                        <p:strVal val="visible"/>
                                      </p:to>
                                    </p:set>
                                    <p:anim calcmode="lin" valueType="num">
                                      <p:cBhvr additive="base">
                                        <p:cTn id="43" dur="500" fill="hold"/>
                                        <p:tgtEl>
                                          <p:spTgt spid="229380"/>
                                        </p:tgtEl>
                                        <p:attrNameLst>
                                          <p:attrName>ppt_x</p:attrName>
                                        </p:attrNameLst>
                                      </p:cBhvr>
                                      <p:tavLst>
                                        <p:tav tm="0">
                                          <p:val>
                                            <p:strVal val="#ppt_x"/>
                                          </p:val>
                                        </p:tav>
                                        <p:tav tm="100000">
                                          <p:val>
                                            <p:strVal val="#ppt_x"/>
                                          </p:val>
                                        </p:tav>
                                      </p:tavLst>
                                    </p:anim>
                                    <p:anim calcmode="lin" valueType="num">
                                      <p:cBhvr additive="base">
                                        <p:cTn id="44" dur="500" fill="hold"/>
                                        <p:tgtEl>
                                          <p:spTgt spid="229380"/>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grpId="0" nodeType="clickEffect">
                                  <p:stCondLst>
                                    <p:cond delay="0"/>
                                  </p:stCondLst>
                                  <p:childTnLst>
                                    <p:set>
                                      <p:cBhvr>
                                        <p:cTn id="48" dur="1" fill="hold">
                                          <p:stCondLst>
                                            <p:cond delay="0"/>
                                          </p:stCondLst>
                                        </p:cTn>
                                        <p:tgtEl>
                                          <p:spTgt spid="229385"/>
                                        </p:tgtEl>
                                        <p:attrNameLst>
                                          <p:attrName>style.visibility</p:attrName>
                                        </p:attrNameLst>
                                      </p:cBhvr>
                                      <p:to>
                                        <p:strVal val="visible"/>
                                      </p:to>
                                    </p:set>
                                    <p:anim calcmode="lin" valueType="num">
                                      <p:cBhvr additive="base">
                                        <p:cTn id="49" dur="500" fill="hold"/>
                                        <p:tgtEl>
                                          <p:spTgt spid="229385"/>
                                        </p:tgtEl>
                                        <p:attrNameLst>
                                          <p:attrName>ppt_x</p:attrName>
                                        </p:attrNameLst>
                                      </p:cBhvr>
                                      <p:tavLst>
                                        <p:tav tm="0">
                                          <p:val>
                                            <p:strVal val="0-#ppt_w/2"/>
                                          </p:val>
                                        </p:tav>
                                        <p:tav tm="100000">
                                          <p:val>
                                            <p:strVal val="#ppt_x"/>
                                          </p:val>
                                        </p:tav>
                                      </p:tavLst>
                                    </p:anim>
                                    <p:anim calcmode="lin" valueType="num">
                                      <p:cBhvr additive="base">
                                        <p:cTn id="50" dur="500" fill="hold"/>
                                        <p:tgtEl>
                                          <p:spTgt spid="22938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9387"/>
                                        </p:tgtEl>
                                        <p:attrNameLst>
                                          <p:attrName>style.visibility</p:attrName>
                                        </p:attrNameLst>
                                      </p:cBhvr>
                                      <p:to>
                                        <p:strVal val="visible"/>
                                      </p:to>
                                    </p:set>
                                    <p:anim calcmode="lin" valueType="num">
                                      <p:cBhvr additive="base">
                                        <p:cTn id="55" dur="500" fill="hold"/>
                                        <p:tgtEl>
                                          <p:spTgt spid="229387"/>
                                        </p:tgtEl>
                                        <p:attrNameLst>
                                          <p:attrName>ppt_x</p:attrName>
                                        </p:attrNameLst>
                                      </p:cBhvr>
                                      <p:tavLst>
                                        <p:tav tm="0">
                                          <p:val>
                                            <p:strVal val="#ppt_x"/>
                                          </p:val>
                                        </p:tav>
                                        <p:tav tm="100000">
                                          <p:val>
                                            <p:strVal val="#ppt_x"/>
                                          </p:val>
                                        </p:tav>
                                      </p:tavLst>
                                    </p:anim>
                                    <p:anim calcmode="lin" valueType="num">
                                      <p:cBhvr additive="base">
                                        <p:cTn id="56" dur="500" fill="hold"/>
                                        <p:tgtEl>
                                          <p:spTgt spid="22938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6" fill="hold" grpId="0" nodeType="clickEffect">
                                  <p:stCondLst>
                                    <p:cond delay="0"/>
                                  </p:stCondLst>
                                  <p:childTnLst>
                                    <p:set>
                                      <p:cBhvr>
                                        <p:cTn id="60" dur="1" fill="hold">
                                          <p:stCondLst>
                                            <p:cond delay="0"/>
                                          </p:stCondLst>
                                        </p:cTn>
                                        <p:tgtEl>
                                          <p:spTgt spid="229386"/>
                                        </p:tgtEl>
                                        <p:attrNameLst>
                                          <p:attrName>style.visibility</p:attrName>
                                        </p:attrNameLst>
                                      </p:cBhvr>
                                      <p:to>
                                        <p:strVal val="visible"/>
                                      </p:to>
                                    </p:set>
                                    <p:anim calcmode="lin" valueType="num">
                                      <p:cBhvr additive="base">
                                        <p:cTn id="61" dur="500" fill="hold"/>
                                        <p:tgtEl>
                                          <p:spTgt spid="229386"/>
                                        </p:tgtEl>
                                        <p:attrNameLst>
                                          <p:attrName>ppt_x</p:attrName>
                                        </p:attrNameLst>
                                      </p:cBhvr>
                                      <p:tavLst>
                                        <p:tav tm="0">
                                          <p:val>
                                            <p:strVal val="1+#ppt_w/2"/>
                                          </p:val>
                                        </p:tav>
                                        <p:tav tm="100000">
                                          <p:val>
                                            <p:strVal val="#ppt_x"/>
                                          </p:val>
                                        </p:tav>
                                      </p:tavLst>
                                    </p:anim>
                                    <p:anim calcmode="lin" valueType="num">
                                      <p:cBhvr additive="base">
                                        <p:cTn id="62" dur="500" fill="hold"/>
                                        <p:tgtEl>
                                          <p:spTgt spid="22938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29388"/>
                                        </p:tgtEl>
                                        <p:attrNameLst>
                                          <p:attrName>style.visibility</p:attrName>
                                        </p:attrNameLst>
                                      </p:cBhvr>
                                      <p:to>
                                        <p:strVal val="visible"/>
                                      </p:to>
                                    </p:set>
                                    <p:anim calcmode="lin" valueType="num">
                                      <p:cBhvr additive="base">
                                        <p:cTn id="67" dur="500" fill="hold"/>
                                        <p:tgtEl>
                                          <p:spTgt spid="229388"/>
                                        </p:tgtEl>
                                        <p:attrNameLst>
                                          <p:attrName>ppt_x</p:attrName>
                                        </p:attrNameLst>
                                      </p:cBhvr>
                                      <p:tavLst>
                                        <p:tav tm="0">
                                          <p:val>
                                            <p:strVal val="0-#ppt_w/2"/>
                                          </p:val>
                                        </p:tav>
                                        <p:tav tm="100000">
                                          <p:val>
                                            <p:strVal val="#ppt_x"/>
                                          </p:val>
                                        </p:tav>
                                      </p:tavLst>
                                    </p:anim>
                                    <p:anim calcmode="lin" valueType="num">
                                      <p:cBhvr additive="base">
                                        <p:cTn id="68" dur="500" fill="hold"/>
                                        <p:tgtEl>
                                          <p:spTgt spid="2293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8" grpId="0" animBg="1"/>
      <p:bldP spid="229379" grpId="0" animBg="1"/>
      <p:bldP spid="229380" grpId="0" animBg="1"/>
      <p:bldP spid="229381" grpId="0" animBg="1"/>
      <p:bldP spid="229382" grpId="0" animBg="1"/>
      <p:bldP spid="229383" grpId="0" animBg="1"/>
      <p:bldP spid="229384" grpId="0" animBg="1"/>
      <p:bldP spid="229385" grpId="0" animBg="1"/>
      <p:bldP spid="229386" grpId="0" animBg="1"/>
      <p:bldP spid="229387" grpId="0" animBg="1"/>
      <p:bldP spid="2293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1" name="Picture 7"/>
          <p:cNvPicPr>
            <a:picLocks noChangeAspect="1" noChangeArrowheads="1"/>
          </p:cNvPicPr>
          <p:nvPr/>
        </p:nvPicPr>
        <p:blipFill>
          <a:blip r:embed="rId2" cstate="print"/>
          <a:srcRect/>
          <a:stretch>
            <a:fillRect/>
          </a:stretch>
        </p:blipFill>
        <p:spPr bwMode="auto">
          <a:xfrm>
            <a:off x="-25400" y="0"/>
            <a:ext cx="9169400" cy="6877050"/>
          </a:xfrm>
          <a:prstGeom prst="rect">
            <a:avLst/>
          </a:prstGeom>
          <a:noFill/>
          <a:ln w="9525">
            <a:noFill/>
            <a:miter lim="800000"/>
            <a:headEnd/>
            <a:tailEnd/>
          </a:ln>
          <a:effectLst>
            <a:softEdge rad="127000"/>
          </a:effectLst>
        </p:spPr>
      </p:pic>
      <p:sp>
        <p:nvSpPr>
          <p:cNvPr id="88066" name="Rectangle 2"/>
          <p:cNvSpPr>
            <a:spLocks noGrp="1" noChangeArrowheads="1"/>
          </p:cNvSpPr>
          <p:nvPr>
            <p:ph type="ctrTitle"/>
          </p:nvPr>
        </p:nvSpPr>
        <p:spPr>
          <a:xfrm>
            <a:off x="0" y="0"/>
            <a:ext cx="9144000" cy="6858000"/>
          </a:xfrm>
          <a:noFill/>
          <a:ln w="190500">
            <a:solidFill>
              <a:schemeClr val="tx1"/>
            </a:solidFill>
          </a:ln>
          <a:effectLst/>
        </p:spPr>
        <p:txBody>
          <a:bodyPr/>
          <a:lstStyle/>
          <a:p>
            <a:pPr algn="l"/>
            <a:r>
              <a:rPr lang="en-US" sz="2000" dirty="0" smtClean="0">
                <a:solidFill>
                  <a:schemeClr val="accent2"/>
                </a:solidFill>
                <a:latin typeface="Arial Narrow" pitchFamily="34" charset="0"/>
              </a:rPr>
              <a:t> 					</a:t>
            </a:r>
            <a:r>
              <a:rPr lang="en-US" sz="3200" b="1" dirty="0" smtClean="0">
                <a:solidFill>
                  <a:schemeClr val="bg1"/>
                </a:solidFill>
                <a:latin typeface="Arial Narrow" pitchFamily="34" charset="0"/>
              </a:rPr>
              <a:t>“</a:t>
            </a:r>
            <a:r>
              <a:rPr lang="en-US" sz="3200" b="1" dirty="0">
                <a:solidFill>
                  <a:schemeClr val="bg1"/>
                </a:solidFill>
                <a:latin typeface="Arial Narrow" pitchFamily="34" charset="0"/>
              </a:rPr>
              <a:t>O LORD, our Lord</a:t>
            </a:r>
            <a:r>
              <a:rPr lang="en-US" sz="3200" b="1" dirty="0" smtClean="0">
                <a:solidFill>
                  <a:schemeClr val="bg1"/>
                </a:solidFill>
                <a:latin typeface="Arial Narrow" pitchFamily="34" charset="0"/>
              </a:rPr>
              <a:t>,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How </a:t>
            </a:r>
            <a:r>
              <a:rPr lang="en-US" sz="3200" b="1" dirty="0">
                <a:solidFill>
                  <a:schemeClr val="bg1"/>
                </a:solidFill>
                <a:latin typeface="Arial Narrow" pitchFamily="34" charset="0"/>
              </a:rPr>
              <a:t>majestic is </a:t>
            </a:r>
            <a:r>
              <a:rPr lang="en-US" sz="3200" b="1" dirty="0" smtClean="0">
                <a:solidFill>
                  <a:schemeClr val="bg1"/>
                </a:solidFill>
                <a:latin typeface="Arial Narrow" pitchFamily="34" charset="0"/>
              </a:rPr>
              <a:t>your name</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in </a:t>
            </a:r>
            <a:r>
              <a:rPr lang="en-US" sz="3200" b="1" dirty="0">
                <a:solidFill>
                  <a:schemeClr val="bg1"/>
                </a:solidFill>
                <a:latin typeface="Arial Narrow" pitchFamily="34" charset="0"/>
              </a:rPr>
              <a:t>all the earth</a:t>
            </a:r>
            <a:r>
              <a:rPr lang="en-US" sz="3200" b="1" dirty="0" smtClean="0">
                <a:solidFill>
                  <a:schemeClr val="bg1"/>
                </a:solidFill>
                <a:latin typeface="Arial Narrow" pitchFamily="34" charset="0"/>
              </a:rPr>
              <a:t>, Who have</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displayed your splendor</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above </a:t>
            </a:r>
            <a:r>
              <a:rPr lang="en-US" sz="3200" b="1" dirty="0">
                <a:solidFill>
                  <a:schemeClr val="bg1"/>
                </a:solidFill>
                <a:latin typeface="Arial Narrow" pitchFamily="34" charset="0"/>
              </a:rPr>
              <a:t>the heavens</a:t>
            </a:r>
            <a:r>
              <a:rPr lang="en-US" sz="3200" b="1" dirty="0" smtClean="0">
                <a:solidFill>
                  <a:schemeClr val="bg1"/>
                </a:solidFill>
                <a:latin typeface="Arial Narrow" pitchFamily="34" charset="0"/>
              </a:rPr>
              <a:t>”</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 PS.8:1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r>
            <a:br>
              <a:rPr lang="en-US" sz="3200" b="1" dirty="0" smtClean="0">
                <a:solidFill>
                  <a:schemeClr val="bg1"/>
                </a:solidFill>
                <a:latin typeface="Arial Narrow" pitchFamily="34" charset="0"/>
              </a:rPr>
            </a:br>
            <a:r>
              <a:rPr lang="en-US" b="1" dirty="0" smtClean="0">
                <a:solidFill>
                  <a:schemeClr val="bg1"/>
                </a:solidFill>
                <a:latin typeface="Arial Narrow" pitchFamily="34" charset="0"/>
              </a:rPr>
              <a:t> </a:t>
            </a:r>
            <a:r>
              <a:rPr lang="en-US" sz="1400" dirty="0" smtClean="0">
                <a:solidFill>
                  <a:schemeClr val="bg1">
                    <a:lumMod val="50000"/>
                  </a:schemeClr>
                </a:solidFill>
                <a:latin typeface="Arial Narrow" pitchFamily="34" charset="0"/>
              </a:rPr>
              <a:t>easilyamazed.com		</a:t>
            </a:r>
            <a:endParaRPr lang="en-US" sz="1400" b="1" dirty="0">
              <a:solidFill>
                <a:schemeClr val="bg1">
                  <a:lumMod val="50000"/>
                </a:schemeClr>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0" y="0"/>
            <a:ext cx="9144000" cy="6858000"/>
          </a:xfrm>
          <a:solidFill>
            <a:schemeClr val="tx2"/>
          </a:solidFill>
          <a:ln/>
          <a:effectLst>
            <a:outerShdw dist="107763" dir="2700000" algn="ctr" rotWithShape="0">
              <a:schemeClr val="bg2"/>
            </a:outerShdw>
          </a:effectLst>
        </p:spPr>
        <p:txBody>
          <a:bodyPr/>
          <a:lstStyle/>
          <a:p>
            <a:r>
              <a:rPr lang="en-US" sz="3000" b="1" dirty="0" smtClean="0">
                <a:solidFill>
                  <a:schemeClr val="bg1"/>
                </a:solidFill>
                <a:latin typeface="Arial Narrow" pitchFamily="34" charset="0"/>
              </a:rPr>
              <a:t>“</a:t>
            </a:r>
            <a:r>
              <a:rPr lang="en-US" sz="3000" b="1" dirty="0">
                <a:solidFill>
                  <a:schemeClr val="bg1"/>
                </a:solidFill>
                <a:latin typeface="Arial Narrow" pitchFamily="34" charset="0"/>
              </a:rPr>
              <a:t>When I consider your heavens</a:t>
            </a:r>
            <a:r>
              <a:rPr lang="en-US" sz="3000" b="1" dirty="0" smtClean="0">
                <a:solidFill>
                  <a:schemeClr val="bg1"/>
                </a:solidFill>
                <a:latin typeface="Arial Narrow" pitchFamily="34" charset="0"/>
              </a:rPr>
              <a:t>, </a:t>
            </a:r>
            <a:r>
              <a:rPr lang="en-US" sz="3000" b="1" dirty="0">
                <a:solidFill>
                  <a:schemeClr val="bg1"/>
                </a:solidFill>
                <a:latin typeface="Arial Narrow" pitchFamily="34" charset="0"/>
              </a:rPr>
              <a:t>the work of your fingers,</a:t>
            </a:r>
            <a:br>
              <a:rPr lang="en-US" sz="3000" b="1" dirty="0">
                <a:solidFill>
                  <a:schemeClr val="bg1"/>
                </a:solidFill>
                <a:latin typeface="Arial Narrow" pitchFamily="34" charset="0"/>
              </a:rPr>
            </a:br>
            <a:r>
              <a:rPr lang="en-US" sz="3000" b="1" dirty="0">
                <a:solidFill>
                  <a:schemeClr val="bg1"/>
                </a:solidFill>
                <a:latin typeface="Arial Narrow" pitchFamily="34" charset="0"/>
              </a:rPr>
              <a:t>The moon and the stars,  which you have ordained</a:t>
            </a:r>
            <a:r>
              <a:rPr lang="en-US" sz="3000" b="1" dirty="0" smtClean="0">
                <a:solidFill>
                  <a:schemeClr val="bg1"/>
                </a:solidFill>
                <a:latin typeface="Arial Narrow" pitchFamily="34" charset="0"/>
              </a:rPr>
              <a:t>”</a:t>
            </a:r>
            <a:br>
              <a:rPr lang="en-US" sz="3000" b="1" dirty="0" smtClean="0">
                <a:solidFill>
                  <a:schemeClr val="bg1"/>
                </a:solidFill>
                <a:latin typeface="Arial Narrow" pitchFamily="34" charset="0"/>
              </a:rPr>
            </a:br>
            <a:r>
              <a:rPr lang="en-US" sz="3200" b="1" dirty="0" smtClean="0">
                <a:solidFill>
                  <a:schemeClr val="bg1"/>
                </a:solidFill>
                <a:latin typeface="Arial Narrow" pitchFamily="34" charset="0"/>
              </a:rPr>
              <a:t>- Ps.8:3 </a:t>
            </a: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sz="2800" b="1" dirty="0" smtClean="0">
                <a:solidFill>
                  <a:schemeClr val="bg1"/>
                </a:solidFill>
                <a:latin typeface="Arial Narrow" pitchFamily="34" charset="0"/>
              </a:rPr>
              <a:t/>
            </a:r>
            <a:br>
              <a:rPr lang="en-US" sz="2800" b="1" dirty="0" smtClean="0">
                <a:solidFill>
                  <a:schemeClr val="bg1"/>
                </a:solidFill>
                <a:latin typeface="Arial Narrow" pitchFamily="34" charset="0"/>
              </a:rPr>
            </a:br>
            <a:r>
              <a:rPr lang="en-US" sz="2800" b="1" dirty="0" smtClean="0">
                <a:solidFill>
                  <a:schemeClr val="bg1"/>
                </a:solidFill>
                <a:latin typeface="Arial Narrow" pitchFamily="34" charset="0"/>
              </a:rPr>
              <a:t/>
            </a:r>
            <a:br>
              <a:rPr lang="en-US" sz="2800" b="1" dirty="0" smtClean="0">
                <a:solidFill>
                  <a:schemeClr val="bg1"/>
                </a:solidFill>
                <a:latin typeface="Arial Narrow" pitchFamily="34" charset="0"/>
              </a:rPr>
            </a:b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sz="1600" dirty="0" err="1" smtClean="0">
                <a:solidFill>
                  <a:schemeClr val="accent2"/>
                </a:solidFill>
                <a:latin typeface="Arial Narrow" pitchFamily="34" charset="0"/>
              </a:rPr>
              <a:t>nasa</a:t>
            </a:r>
            <a:r>
              <a:rPr lang="en-US" sz="1600" dirty="0" smtClean="0">
                <a:solidFill>
                  <a:schemeClr val="accent2"/>
                </a:solidFill>
                <a:latin typeface="Arial Narrow" pitchFamily="34" charset="0"/>
              </a:rPr>
              <a:t> image   public domain              apod.nasa.gov   photo credit: </a:t>
            </a:r>
            <a:r>
              <a:rPr lang="en-US" sz="1600" dirty="0" err="1" smtClean="0">
                <a:solidFill>
                  <a:schemeClr val="accent2"/>
                </a:solidFill>
                <a:latin typeface="Arial Narrow" pitchFamily="34" charset="0"/>
              </a:rPr>
              <a:t>stephan</a:t>
            </a:r>
            <a:r>
              <a:rPr lang="en-US" sz="1600" dirty="0" smtClean="0">
                <a:solidFill>
                  <a:schemeClr val="accent2"/>
                </a:solidFill>
                <a:latin typeface="Arial Narrow" pitchFamily="34" charset="0"/>
              </a:rPr>
              <a:t> </a:t>
            </a:r>
            <a:r>
              <a:rPr lang="en-US" sz="1600" dirty="0" err="1" smtClean="0">
                <a:solidFill>
                  <a:schemeClr val="accent2"/>
                </a:solidFill>
                <a:latin typeface="Arial Narrow" pitchFamily="34" charset="0"/>
              </a:rPr>
              <a:t>seip</a:t>
            </a:r>
            <a:endParaRPr lang="en-US" sz="1600" b="1" dirty="0">
              <a:solidFill>
                <a:srgbClr val="FFFF00"/>
              </a:solidFill>
            </a:endParaRPr>
          </a:p>
        </p:txBody>
      </p:sp>
      <p:pic>
        <p:nvPicPr>
          <p:cNvPr id="90115" name="Picture 3"/>
          <p:cNvPicPr>
            <a:picLocks noChangeAspect="1" noChangeArrowheads="1"/>
          </p:cNvPicPr>
          <p:nvPr/>
        </p:nvPicPr>
        <p:blipFill>
          <a:blip r:embed="rId2" cstate="print"/>
          <a:srcRect/>
          <a:stretch>
            <a:fillRect/>
          </a:stretch>
        </p:blipFill>
        <p:spPr bwMode="auto">
          <a:xfrm>
            <a:off x="1261606" y="1752600"/>
            <a:ext cx="6891794" cy="465296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lstStyle/>
          <a:p>
            <a:r>
              <a:rPr lang="en-US" sz="3600" b="1" dirty="0" smtClean="0">
                <a:solidFill>
                  <a:schemeClr val="bg1"/>
                </a:solidFill>
                <a:latin typeface="Arial Narrow" pitchFamily="34" charset="0"/>
              </a:rPr>
              <a:t>…what is man that you are mindful of him?</a:t>
            </a:r>
            <a:br>
              <a:rPr lang="en-US" sz="3600" b="1" dirty="0" smtClean="0">
                <a:solidFill>
                  <a:schemeClr val="bg1"/>
                </a:solidFill>
                <a:latin typeface="Arial Narrow" pitchFamily="34" charset="0"/>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endParaRPr lang="en-US" dirty="0">
              <a:solidFill>
                <a:schemeClr val="bg1"/>
              </a:solidFill>
            </a:endParaRPr>
          </a:p>
        </p:txBody>
      </p:sp>
      <p:pic>
        <p:nvPicPr>
          <p:cNvPr id="207874" name="Picture 2" descr="http://i.huffpost.com/gen/767871/thumbs/o-NASA-SUN-SOLAR-FLARE-900.jpg?12"/>
          <p:cNvPicPr>
            <a:picLocks noChangeAspect="1" noChangeArrowheads="1"/>
          </p:cNvPicPr>
          <p:nvPr/>
        </p:nvPicPr>
        <p:blipFill>
          <a:blip r:embed="rId2" cstate="print"/>
          <a:srcRect/>
          <a:stretch>
            <a:fillRect/>
          </a:stretch>
        </p:blipFill>
        <p:spPr bwMode="auto">
          <a:xfrm>
            <a:off x="0" y="1143000"/>
            <a:ext cx="9152134" cy="5715000"/>
          </a:xfrm>
          <a:prstGeom prst="rect">
            <a:avLst/>
          </a:prstGeom>
          <a:noFill/>
        </p:spPr>
      </p:pic>
      <p:pic>
        <p:nvPicPr>
          <p:cNvPr id="207875" name="Picture 3"/>
          <p:cNvPicPr>
            <a:picLocks noChangeAspect="1" noChangeArrowheads="1"/>
          </p:cNvPicPr>
          <p:nvPr/>
        </p:nvPicPr>
        <p:blipFill>
          <a:blip r:embed="rId3" cstate="print"/>
          <a:srcRect/>
          <a:stretch>
            <a:fillRect/>
          </a:stretch>
        </p:blipFill>
        <p:spPr bwMode="auto">
          <a:xfrm>
            <a:off x="0" y="5895975"/>
            <a:ext cx="4162425" cy="9620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07875"/>
                                        </p:tgtEl>
                                      </p:cBhvr>
                                    </p:animEffect>
                                    <p:set>
                                      <p:cBhvr>
                                        <p:cTn id="7" dur="1" fill="hold">
                                          <p:stCondLst>
                                            <p:cond delay="1999"/>
                                          </p:stCondLst>
                                        </p:cTn>
                                        <p:tgtEl>
                                          <p:spTgt spid="2078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15009</TotalTime>
  <Words>764</Words>
  <Application>Microsoft Office PowerPoint</Application>
  <PresentationFormat>On-screen Show (4:3)</PresentationFormat>
  <Paragraphs>174</Paragraphs>
  <Slides>63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Blank Presentation</vt:lpstr>
      <vt:lpstr>Bitmap Image</vt:lpstr>
      <vt:lpstr>evidence &amp; faith</vt:lpstr>
      <vt:lpstr>EVIDENCE &amp; CREATION</vt:lpstr>
      <vt:lpstr>3  principles of faith &amp; evidence   3  simple &amp; self evident facts</vt:lpstr>
      <vt:lpstr>3 principles in evidences:  1. evidence based faith John 5.31ff  Luke 5.24  1Peter 3.15  2. backing up to a starting point Acts 13 / Acts 17  3. testimony from nature &amp; scripture  Romans 1.20 (cf. Ac.14.17)  &amp; Rom.10.17 </vt:lpstr>
      <vt:lpstr>PowerPoint Presentation</vt:lpstr>
      <vt:lpstr>skychasers.net              Ps. 19.1    “The heavens declare the glory of God;             And the firmament showeth his handiwork.” </vt:lpstr>
      <vt:lpstr>      “O LORD, our Lord,         How majestic is your name      in all the earth, Who have      displayed your splendor      above the heavens”          - PS.8:1           easilyamazed.com  </vt:lpstr>
      <vt:lpstr>“When I consider your heavens, the work of your fingers, The moon and the stars,  which you have ordained” - Ps.8:3          nasa image   public domain              apod.nasa.gov   photo credit: stephan seip</vt:lpstr>
      <vt:lpstr>…what is man that you are mindful of him?         </vt:lpstr>
      <vt:lpstr>       Ps. 139.14 “I praise you, for I am fearfully           and wonderfully made”     public domain image: Vera Kratochvil</vt:lpstr>
      <vt:lpstr>           Ps.107:23,24  They that go down to the sea in ships, that do business in great waters, These see the works of the LORD, and his wonders in the deep.</vt:lpstr>
      <vt:lpstr>Job 38 &amp; 39        Job 38:4           Where were you when I laid the foundation of the earth?</vt:lpstr>
      <vt:lpstr>PowerPoint Presentation</vt:lpstr>
      <vt:lpstr>PowerPoint Presentation</vt:lpstr>
      <vt:lpstr>                             Job 38.39 “Can you hunt the prey for the lion, or satisfy the appetite of the young lions…?” </vt:lpstr>
      <vt:lpstr>                        Job 39:19    “Do you give the horse his might?    Do you clothe his neck with a mane?</vt:lpstr>
      <vt:lpstr>   “Since the creation of the world his invisible attributes,  his eternal power and divine nature,  have been clearly seen, being understood through what is made”  </vt:lpstr>
      <vt:lpstr>   “Since the creation of the world his invisible attributes,  his eternal power and divine nature,  have been clearly seen, being understood through what is made”  </vt:lpstr>
      <vt:lpstr>2 Belief Systems</vt:lpstr>
      <vt:lpstr>2 Belief Systems</vt:lpstr>
      <vt:lpstr>We do exist. We are alive. We exhibit design.</vt:lpstr>
      <vt:lpstr>3 simple &amp; self evident points</vt:lpstr>
      <vt:lpstr>PowerPoint Presentation</vt:lpstr>
      <vt:lpstr>PowerPoint Presentation</vt:lpstr>
      <vt:lpstr>PowerPoint Presentation</vt:lpstr>
      <vt:lpstr>PowerPoint Presentation</vt:lpstr>
      <vt:lpstr>PowerPoint Presentation</vt:lpstr>
      <vt:lpstr>bbc.co.uk/news/uk-11161493   Sept/ 2/ 2010 </vt:lpstr>
      <vt:lpstr>Edward P. Tyron professor of physics Hunter College &amp; CUNY  “In 1973, I proposed that our Universe had been created spontaneously from nothing”  New Scientist, vol. 101, 3/8/’84 p. 14  cited by Morris, p. 24</vt:lpstr>
      <vt:lpstr>0 = (-1) + (+1)</vt:lpstr>
      <vt:lpstr>imagine nothing...</vt:lpstr>
      <vt:lpstr>imagine nothing...</vt:lpstr>
      <vt:lpstr>NOTHING  comes from NOTHING</vt:lpstr>
      <vt:lpstr> If there was never  nothing…  then there was always ...something.</vt:lpstr>
      <vt:lpstr>PowerPoint Presentation</vt:lpstr>
      <vt:lpstr>PowerPoint Presentation</vt:lpstr>
      <vt:lpstr>PowerPoint Presentation</vt:lpstr>
      <vt:lpstr>folly of “ingredient” approach:</vt:lpstr>
      <vt:lpstr>folly of “ingredient” approach:</vt:lpstr>
      <vt:lpstr>PowerPoint Presentation</vt:lpstr>
      <vt:lpstr>       </vt:lpstr>
      <vt:lpstr>H. sapien designed Humingbird drone     Time  11-28-2011</vt:lpstr>
      <vt:lpstr>                          </vt:lpstr>
      <vt:lpstr>ruby throated hummingbird                  photo: J.M. Hilliard</vt:lpstr>
      <vt:lpstr>perigrene falcon                  pallaboutbirds.org</vt:lpstr>
      <vt:lpstr>Blue peacock                  national geographic.com</vt:lpstr>
      <vt:lpstr>Golden Eagle                  allaboutbirds.org</vt:lpstr>
      <vt:lpstr>                       Job 39:27     “Is it at your command that the eagle mounts up and makes his nest on high?</vt:lpstr>
      <vt:lpstr>take a look at your finger...al son . . .</vt:lpstr>
      <vt:lpstr>2 more illustrations</vt:lpstr>
      <vt:lpstr>the prodigal son . . .</vt:lpstr>
      <vt:lpstr>   “Since the creation of the world his invisible attributes,  his eternal power and divine nature,  have been clearly seen, being understood through what is made”  </vt:lpstr>
      <vt:lpstr>PowerPoint Presentation</vt:lpstr>
      <vt:lpstr>PowerPoint Presentation</vt:lpstr>
      <vt:lpstr>Exod. 3  Acts 17</vt:lpstr>
      <vt:lpstr>the prodigal son . . .</vt:lpstr>
      <vt:lpstr>PowerPoint Presentation</vt:lpstr>
      <vt:lpstr>the prodigal son . . .</vt:lpstr>
      <vt:lpstr>fini</vt:lpstr>
      <vt:lpstr>Scott, Eugenie C.,  “Monkey Business,”  The Sciences (January/February 1996), pp. 25.  Scott is Executive Director of the National Center for Science Education, Berkeley, California, and received her Ph.D. in Anthropology, Missouri University, 1974. Past previous position, Assistant Professor, University of Colorado at Boulder, 1984-86.</vt:lpstr>
      <vt:lpstr>A. acid:    TYROSINE  Tyr</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Scott Smelser</dc:creator>
  <cp:lastModifiedBy>scott</cp:lastModifiedBy>
  <cp:revision>125</cp:revision>
  <dcterms:created xsi:type="dcterms:W3CDTF">2001-01-14T07:23:43Z</dcterms:created>
  <dcterms:modified xsi:type="dcterms:W3CDTF">2016-01-23T00:57:17Z</dcterms:modified>
</cp:coreProperties>
</file>