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257" r:id="rId3"/>
    <p:sldId id="282" r:id="rId4"/>
    <p:sldId id="283" r:id="rId5"/>
    <p:sldId id="259" r:id="rId6"/>
    <p:sldId id="284" r:id="rId7"/>
    <p:sldId id="285" r:id="rId8"/>
    <p:sldId id="286" r:id="rId9"/>
    <p:sldId id="287" r:id="rId10"/>
    <p:sldId id="288" r:id="rId11"/>
    <p:sldId id="300" r:id="rId12"/>
    <p:sldId id="302" r:id="rId13"/>
    <p:sldId id="260" r:id="rId14"/>
    <p:sldId id="289" r:id="rId15"/>
    <p:sldId id="290" r:id="rId16"/>
    <p:sldId id="294" r:id="rId17"/>
    <p:sldId id="293" r:id="rId18"/>
    <p:sldId id="261" r:id="rId19"/>
    <p:sldId id="296" r:id="rId20"/>
    <p:sldId id="297" r:id="rId21"/>
    <p:sldId id="298" r:id="rId22"/>
    <p:sldId id="299" r:id="rId23"/>
    <p:sldId id="262" r:id="rId24"/>
    <p:sldId id="295" r:id="rId25"/>
    <p:sldId id="309" r:id="rId26"/>
    <p:sldId id="315" r:id="rId27"/>
    <p:sldId id="313" r:id="rId28"/>
    <p:sldId id="314" r:id="rId29"/>
    <p:sldId id="316" r:id="rId30"/>
    <p:sldId id="31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374" autoAdjust="0"/>
  </p:normalViewPr>
  <p:slideViewPr>
    <p:cSldViewPr snapToGrid="0" snapToObjects="1" showGuides="1">
      <p:cViewPr varScale="1">
        <p:scale>
          <a:sx n="99" d="100"/>
          <a:sy n="99" d="100"/>
        </p:scale>
        <p:origin x="-304" y="-104"/>
      </p:cViewPr>
      <p:guideLst>
        <p:guide orient="horz" pos="2161"/>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924B30-711C-5844-A9CA-7C3597F535C4}" type="doc">
      <dgm:prSet loTypeId="urn:microsoft.com/office/officeart/2005/8/layout/pyramid1" loCatId="" qsTypeId="urn:microsoft.com/office/officeart/2005/8/quickstyle/simple4" qsCatId="simple" csTypeId="urn:microsoft.com/office/officeart/2005/8/colors/accent1_2" csCatId="accent1" phldr="1"/>
      <dgm:spPr/>
    </dgm:pt>
    <dgm:pt modelId="{E6C93AA4-E8E6-4C4D-8E72-8288C662103B}">
      <dgm:prSet phldrT="[Text]" custT="1"/>
      <dgm:spPr/>
      <dgm:t>
        <a:bodyPr/>
        <a:lstStyle/>
        <a:p>
          <a:r>
            <a:rPr lang="en-US" sz="2800" b="1" dirty="0" smtClean="0"/>
            <a:t>HOLINESS L 17-27</a:t>
          </a:r>
          <a:endParaRPr lang="en-US" sz="2800" b="1" dirty="0"/>
        </a:p>
      </dgm:t>
    </dgm:pt>
    <dgm:pt modelId="{DB74E9D2-35A5-214B-8076-1494B00A30CB}" type="parTrans" cxnId="{AF0525FA-C7E2-D74D-9EE3-86FA917243B0}">
      <dgm:prSet/>
      <dgm:spPr/>
      <dgm:t>
        <a:bodyPr/>
        <a:lstStyle/>
        <a:p>
          <a:endParaRPr lang="en-US"/>
        </a:p>
      </dgm:t>
    </dgm:pt>
    <dgm:pt modelId="{5B44BC03-C54D-E94D-B4C9-17C437311382}" type="sibTrans" cxnId="{AF0525FA-C7E2-D74D-9EE3-86FA917243B0}">
      <dgm:prSet/>
      <dgm:spPr/>
      <dgm:t>
        <a:bodyPr/>
        <a:lstStyle/>
        <a:p>
          <a:endParaRPr lang="en-US"/>
        </a:p>
      </dgm:t>
    </dgm:pt>
    <dgm:pt modelId="{7CD6C7D9-7A9C-2549-9236-67D8F808033F}">
      <dgm:prSet phldrT="[Text]" custT="1"/>
      <dgm:spPr/>
      <dgm:t>
        <a:bodyPr/>
        <a:lstStyle/>
        <a:p>
          <a:r>
            <a:rPr lang="en-US" sz="3000" b="1" dirty="0" smtClean="0"/>
            <a:t>CLEANNESS Lev 11-16</a:t>
          </a:r>
          <a:endParaRPr lang="en-US" sz="3000" b="1" dirty="0"/>
        </a:p>
      </dgm:t>
    </dgm:pt>
    <dgm:pt modelId="{C7696361-F7E3-BC41-A4ED-FA1D54ACFC8A}" type="parTrans" cxnId="{745BDE43-8000-214D-967A-2E626E02F87F}">
      <dgm:prSet/>
      <dgm:spPr/>
      <dgm:t>
        <a:bodyPr/>
        <a:lstStyle/>
        <a:p>
          <a:endParaRPr lang="en-US"/>
        </a:p>
      </dgm:t>
    </dgm:pt>
    <dgm:pt modelId="{19CE58C1-36E6-944A-B04B-E4EF7869C442}" type="sibTrans" cxnId="{745BDE43-8000-214D-967A-2E626E02F87F}">
      <dgm:prSet/>
      <dgm:spPr/>
      <dgm:t>
        <a:bodyPr/>
        <a:lstStyle/>
        <a:p>
          <a:endParaRPr lang="en-US"/>
        </a:p>
      </dgm:t>
    </dgm:pt>
    <dgm:pt modelId="{85DDC83A-7B33-A84F-B418-D83B066D0059}">
      <dgm:prSet phldrT="[Text]" custT="1"/>
      <dgm:spPr/>
      <dgm:t>
        <a:bodyPr/>
        <a:lstStyle/>
        <a:p>
          <a:r>
            <a:rPr lang="en-US" sz="3000" b="1" dirty="0" smtClean="0"/>
            <a:t>PRIESTHOOD    Lev 8-10</a:t>
          </a:r>
          <a:endParaRPr lang="en-US" sz="3000" b="1" dirty="0"/>
        </a:p>
      </dgm:t>
    </dgm:pt>
    <dgm:pt modelId="{60B7A203-0D93-F04D-B3CD-4E0EB47235F5}" type="parTrans" cxnId="{577E8AE6-AB49-C146-AC21-3DA550E7AA97}">
      <dgm:prSet/>
      <dgm:spPr/>
      <dgm:t>
        <a:bodyPr/>
        <a:lstStyle/>
        <a:p>
          <a:endParaRPr lang="en-US"/>
        </a:p>
      </dgm:t>
    </dgm:pt>
    <dgm:pt modelId="{E6803ED3-B4AE-5F45-A879-79C2E60B0E8A}" type="sibTrans" cxnId="{577E8AE6-AB49-C146-AC21-3DA550E7AA97}">
      <dgm:prSet/>
      <dgm:spPr/>
      <dgm:t>
        <a:bodyPr/>
        <a:lstStyle/>
        <a:p>
          <a:endParaRPr lang="en-US"/>
        </a:p>
      </dgm:t>
    </dgm:pt>
    <dgm:pt modelId="{F3956513-766E-6441-8C21-F85E9E9EFDDC}">
      <dgm:prSet custT="1"/>
      <dgm:spPr/>
      <dgm:t>
        <a:bodyPr/>
        <a:lstStyle/>
        <a:p>
          <a:r>
            <a:rPr lang="en-US" sz="3000" b="1" dirty="0" smtClean="0"/>
            <a:t>SACRIFICES - Lev 1-7</a:t>
          </a:r>
          <a:endParaRPr lang="en-US" sz="3000" b="1" dirty="0"/>
        </a:p>
      </dgm:t>
    </dgm:pt>
    <dgm:pt modelId="{486F72FA-099C-4A41-9347-7A4086276B16}" type="parTrans" cxnId="{E7489DB6-EE13-A548-AB82-5777794B26C0}">
      <dgm:prSet/>
      <dgm:spPr/>
      <dgm:t>
        <a:bodyPr/>
        <a:lstStyle/>
        <a:p>
          <a:endParaRPr lang="en-US"/>
        </a:p>
      </dgm:t>
    </dgm:pt>
    <dgm:pt modelId="{72CD9B9E-3794-E54D-90C9-C803DAC457F6}" type="sibTrans" cxnId="{E7489DB6-EE13-A548-AB82-5777794B26C0}">
      <dgm:prSet/>
      <dgm:spPr/>
      <dgm:t>
        <a:bodyPr/>
        <a:lstStyle/>
        <a:p>
          <a:endParaRPr lang="en-US"/>
        </a:p>
      </dgm:t>
    </dgm:pt>
    <dgm:pt modelId="{EA6000C4-0645-9941-985F-B4953044A26A}">
      <dgm:prSet custT="1"/>
      <dgm:spPr/>
      <dgm:t>
        <a:bodyPr/>
        <a:lstStyle/>
        <a:p>
          <a:r>
            <a:rPr lang="en-US" sz="3000" b="1" dirty="0" smtClean="0"/>
            <a:t>TABERNACLE - Ex 25-40</a:t>
          </a:r>
          <a:endParaRPr lang="en-US" sz="3000" b="1" dirty="0"/>
        </a:p>
      </dgm:t>
    </dgm:pt>
    <dgm:pt modelId="{50F96611-F510-0E4A-BFE3-B5552123D4EE}" type="parTrans" cxnId="{CEB85545-184E-074E-B990-968F34FC759B}">
      <dgm:prSet/>
      <dgm:spPr/>
      <dgm:t>
        <a:bodyPr/>
        <a:lstStyle/>
        <a:p>
          <a:endParaRPr lang="en-US"/>
        </a:p>
      </dgm:t>
    </dgm:pt>
    <dgm:pt modelId="{A1E1832A-C09B-D04E-9CB4-51C6531135F9}" type="sibTrans" cxnId="{CEB85545-184E-074E-B990-968F34FC759B}">
      <dgm:prSet/>
      <dgm:spPr/>
      <dgm:t>
        <a:bodyPr/>
        <a:lstStyle/>
        <a:p>
          <a:endParaRPr lang="en-US"/>
        </a:p>
      </dgm:t>
    </dgm:pt>
    <dgm:pt modelId="{3E4833FA-A3B2-C94E-A8E3-83EB048D7C74}">
      <dgm:prSet custT="1"/>
      <dgm:spPr/>
      <dgm:t>
        <a:bodyPr/>
        <a:lstStyle/>
        <a:p>
          <a:r>
            <a:rPr lang="en-US" sz="3000" b="1" dirty="0" smtClean="0"/>
            <a:t>COVENANT - Ex 19-24</a:t>
          </a:r>
          <a:endParaRPr lang="en-US" sz="3000" b="1" dirty="0"/>
        </a:p>
      </dgm:t>
    </dgm:pt>
    <dgm:pt modelId="{610F82C8-4714-6546-88E1-CD166F26EE7E}" type="parTrans" cxnId="{168F5F24-51B0-204C-B587-DEC587EAA81B}">
      <dgm:prSet/>
      <dgm:spPr/>
      <dgm:t>
        <a:bodyPr/>
        <a:lstStyle/>
        <a:p>
          <a:endParaRPr lang="en-US"/>
        </a:p>
      </dgm:t>
    </dgm:pt>
    <dgm:pt modelId="{3EB9E5BD-759C-A541-A3AE-3C5AF25BD56D}" type="sibTrans" cxnId="{168F5F24-51B0-204C-B587-DEC587EAA81B}">
      <dgm:prSet/>
      <dgm:spPr/>
      <dgm:t>
        <a:bodyPr/>
        <a:lstStyle/>
        <a:p>
          <a:endParaRPr lang="en-US"/>
        </a:p>
      </dgm:t>
    </dgm:pt>
    <dgm:pt modelId="{746461D2-4371-D347-9423-74B81FCA9E21}" type="pres">
      <dgm:prSet presAssocID="{88924B30-711C-5844-A9CA-7C3597F535C4}" presName="Name0" presStyleCnt="0">
        <dgm:presLayoutVars>
          <dgm:dir/>
          <dgm:animLvl val="lvl"/>
          <dgm:resizeHandles val="exact"/>
        </dgm:presLayoutVars>
      </dgm:prSet>
      <dgm:spPr/>
    </dgm:pt>
    <dgm:pt modelId="{84C5E0CA-8565-4942-A33C-A0CD33D9AA92}" type="pres">
      <dgm:prSet presAssocID="{E6C93AA4-E8E6-4C4D-8E72-8288C662103B}" presName="Name8" presStyleCnt="0"/>
      <dgm:spPr/>
    </dgm:pt>
    <dgm:pt modelId="{F9727701-7061-7241-9372-33274B50FE15}" type="pres">
      <dgm:prSet presAssocID="{E6C93AA4-E8E6-4C4D-8E72-8288C662103B}" presName="level" presStyleLbl="node1" presStyleIdx="0" presStyleCnt="6">
        <dgm:presLayoutVars>
          <dgm:chMax val="1"/>
          <dgm:bulletEnabled val="1"/>
        </dgm:presLayoutVars>
      </dgm:prSet>
      <dgm:spPr/>
      <dgm:t>
        <a:bodyPr/>
        <a:lstStyle/>
        <a:p>
          <a:endParaRPr lang="en-US"/>
        </a:p>
      </dgm:t>
    </dgm:pt>
    <dgm:pt modelId="{004CFC6B-1D98-B448-942E-6BE820B3D06F}" type="pres">
      <dgm:prSet presAssocID="{E6C93AA4-E8E6-4C4D-8E72-8288C662103B}" presName="levelTx" presStyleLbl="revTx" presStyleIdx="0" presStyleCnt="0">
        <dgm:presLayoutVars>
          <dgm:chMax val="1"/>
          <dgm:bulletEnabled val="1"/>
        </dgm:presLayoutVars>
      </dgm:prSet>
      <dgm:spPr/>
      <dgm:t>
        <a:bodyPr/>
        <a:lstStyle/>
        <a:p>
          <a:endParaRPr lang="en-US"/>
        </a:p>
      </dgm:t>
    </dgm:pt>
    <dgm:pt modelId="{7F297ACD-A564-AC44-A9B9-7C3B6DF900B1}" type="pres">
      <dgm:prSet presAssocID="{7CD6C7D9-7A9C-2549-9236-67D8F808033F}" presName="Name8" presStyleCnt="0"/>
      <dgm:spPr/>
    </dgm:pt>
    <dgm:pt modelId="{75960B2E-6C17-A84E-8C5E-7D93F2BD99E3}" type="pres">
      <dgm:prSet presAssocID="{7CD6C7D9-7A9C-2549-9236-67D8F808033F}" presName="level" presStyleLbl="node1" presStyleIdx="1" presStyleCnt="6">
        <dgm:presLayoutVars>
          <dgm:chMax val="1"/>
          <dgm:bulletEnabled val="1"/>
        </dgm:presLayoutVars>
      </dgm:prSet>
      <dgm:spPr/>
      <dgm:t>
        <a:bodyPr/>
        <a:lstStyle/>
        <a:p>
          <a:endParaRPr lang="en-US"/>
        </a:p>
      </dgm:t>
    </dgm:pt>
    <dgm:pt modelId="{9621DF75-D3DF-164A-9F3F-56B0E97807FF}" type="pres">
      <dgm:prSet presAssocID="{7CD6C7D9-7A9C-2549-9236-67D8F808033F}" presName="levelTx" presStyleLbl="revTx" presStyleIdx="0" presStyleCnt="0">
        <dgm:presLayoutVars>
          <dgm:chMax val="1"/>
          <dgm:bulletEnabled val="1"/>
        </dgm:presLayoutVars>
      </dgm:prSet>
      <dgm:spPr/>
      <dgm:t>
        <a:bodyPr/>
        <a:lstStyle/>
        <a:p>
          <a:endParaRPr lang="en-US"/>
        </a:p>
      </dgm:t>
    </dgm:pt>
    <dgm:pt modelId="{E34F8B4E-7318-944F-ABC1-48406FC7FDEE}" type="pres">
      <dgm:prSet presAssocID="{85DDC83A-7B33-A84F-B418-D83B066D0059}" presName="Name8" presStyleCnt="0"/>
      <dgm:spPr/>
    </dgm:pt>
    <dgm:pt modelId="{A60ED826-9C52-F244-8178-2DAA8BA8A062}" type="pres">
      <dgm:prSet presAssocID="{85DDC83A-7B33-A84F-B418-D83B066D0059}" presName="level" presStyleLbl="node1" presStyleIdx="2" presStyleCnt="6">
        <dgm:presLayoutVars>
          <dgm:chMax val="1"/>
          <dgm:bulletEnabled val="1"/>
        </dgm:presLayoutVars>
      </dgm:prSet>
      <dgm:spPr/>
      <dgm:t>
        <a:bodyPr/>
        <a:lstStyle/>
        <a:p>
          <a:endParaRPr lang="en-US"/>
        </a:p>
      </dgm:t>
    </dgm:pt>
    <dgm:pt modelId="{5950CAF2-700C-B449-9721-FA6A576B668C}" type="pres">
      <dgm:prSet presAssocID="{85DDC83A-7B33-A84F-B418-D83B066D0059}" presName="levelTx" presStyleLbl="revTx" presStyleIdx="0" presStyleCnt="0">
        <dgm:presLayoutVars>
          <dgm:chMax val="1"/>
          <dgm:bulletEnabled val="1"/>
        </dgm:presLayoutVars>
      </dgm:prSet>
      <dgm:spPr/>
      <dgm:t>
        <a:bodyPr/>
        <a:lstStyle/>
        <a:p>
          <a:endParaRPr lang="en-US"/>
        </a:p>
      </dgm:t>
    </dgm:pt>
    <dgm:pt modelId="{5A094DD1-4506-4E49-8274-3B2999536445}" type="pres">
      <dgm:prSet presAssocID="{F3956513-766E-6441-8C21-F85E9E9EFDDC}" presName="Name8" presStyleCnt="0"/>
      <dgm:spPr/>
    </dgm:pt>
    <dgm:pt modelId="{47232A04-62B8-D84F-AB59-2E4C784D506F}" type="pres">
      <dgm:prSet presAssocID="{F3956513-766E-6441-8C21-F85E9E9EFDDC}" presName="level" presStyleLbl="node1" presStyleIdx="3" presStyleCnt="6">
        <dgm:presLayoutVars>
          <dgm:chMax val="1"/>
          <dgm:bulletEnabled val="1"/>
        </dgm:presLayoutVars>
      </dgm:prSet>
      <dgm:spPr/>
      <dgm:t>
        <a:bodyPr/>
        <a:lstStyle/>
        <a:p>
          <a:endParaRPr lang="en-US"/>
        </a:p>
      </dgm:t>
    </dgm:pt>
    <dgm:pt modelId="{C31E52E0-D32F-DA4E-BF9D-503B4473B0F6}" type="pres">
      <dgm:prSet presAssocID="{F3956513-766E-6441-8C21-F85E9E9EFDDC}" presName="levelTx" presStyleLbl="revTx" presStyleIdx="0" presStyleCnt="0">
        <dgm:presLayoutVars>
          <dgm:chMax val="1"/>
          <dgm:bulletEnabled val="1"/>
        </dgm:presLayoutVars>
      </dgm:prSet>
      <dgm:spPr/>
      <dgm:t>
        <a:bodyPr/>
        <a:lstStyle/>
        <a:p>
          <a:endParaRPr lang="en-US"/>
        </a:p>
      </dgm:t>
    </dgm:pt>
    <dgm:pt modelId="{8F360C2E-4ACA-6541-B395-E9294BF73D0E}" type="pres">
      <dgm:prSet presAssocID="{EA6000C4-0645-9941-985F-B4953044A26A}" presName="Name8" presStyleCnt="0"/>
      <dgm:spPr/>
    </dgm:pt>
    <dgm:pt modelId="{388D7B9D-F2CF-2449-9DC4-AB924BB38DA1}" type="pres">
      <dgm:prSet presAssocID="{EA6000C4-0645-9941-985F-B4953044A26A}" presName="level" presStyleLbl="node1" presStyleIdx="4" presStyleCnt="6">
        <dgm:presLayoutVars>
          <dgm:chMax val="1"/>
          <dgm:bulletEnabled val="1"/>
        </dgm:presLayoutVars>
      </dgm:prSet>
      <dgm:spPr/>
      <dgm:t>
        <a:bodyPr/>
        <a:lstStyle/>
        <a:p>
          <a:endParaRPr lang="en-US"/>
        </a:p>
      </dgm:t>
    </dgm:pt>
    <dgm:pt modelId="{2FFEBB94-7AD0-3746-B1D0-2B69F0143381}" type="pres">
      <dgm:prSet presAssocID="{EA6000C4-0645-9941-985F-B4953044A26A}" presName="levelTx" presStyleLbl="revTx" presStyleIdx="0" presStyleCnt="0">
        <dgm:presLayoutVars>
          <dgm:chMax val="1"/>
          <dgm:bulletEnabled val="1"/>
        </dgm:presLayoutVars>
      </dgm:prSet>
      <dgm:spPr/>
      <dgm:t>
        <a:bodyPr/>
        <a:lstStyle/>
        <a:p>
          <a:endParaRPr lang="en-US"/>
        </a:p>
      </dgm:t>
    </dgm:pt>
    <dgm:pt modelId="{B9789E2B-34F1-8A48-AF18-75E9ABDD0DFA}" type="pres">
      <dgm:prSet presAssocID="{3E4833FA-A3B2-C94E-A8E3-83EB048D7C74}" presName="Name8" presStyleCnt="0"/>
      <dgm:spPr/>
    </dgm:pt>
    <dgm:pt modelId="{98E4E7FC-41AC-224A-9AF6-06BAA567C17F}" type="pres">
      <dgm:prSet presAssocID="{3E4833FA-A3B2-C94E-A8E3-83EB048D7C74}" presName="level" presStyleLbl="node1" presStyleIdx="5" presStyleCnt="6">
        <dgm:presLayoutVars>
          <dgm:chMax val="1"/>
          <dgm:bulletEnabled val="1"/>
        </dgm:presLayoutVars>
      </dgm:prSet>
      <dgm:spPr/>
      <dgm:t>
        <a:bodyPr/>
        <a:lstStyle/>
        <a:p>
          <a:endParaRPr lang="en-US"/>
        </a:p>
      </dgm:t>
    </dgm:pt>
    <dgm:pt modelId="{B787742A-B2EF-994C-8E97-7FA5D2425F2F}" type="pres">
      <dgm:prSet presAssocID="{3E4833FA-A3B2-C94E-A8E3-83EB048D7C74}" presName="levelTx" presStyleLbl="revTx" presStyleIdx="0" presStyleCnt="0">
        <dgm:presLayoutVars>
          <dgm:chMax val="1"/>
          <dgm:bulletEnabled val="1"/>
        </dgm:presLayoutVars>
      </dgm:prSet>
      <dgm:spPr/>
      <dgm:t>
        <a:bodyPr/>
        <a:lstStyle/>
        <a:p>
          <a:endParaRPr lang="en-US"/>
        </a:p>
      </dgm:t>
    </dgm:pt>
  </dgm:ptLst>
  <dgm:cxnLst>
    <dgm:cxn modelId="{AF0525FA-C7E2-D74D-9EE3-86FA917243B0}" srcId="{88924B30-711C-5844-A9CA-7C3597F535C4}" destId="{E6C93AA4-E8E6-4C4D-8E72-8288C662103B}" srcOrd="0" destOrd="0" parTransId="{DB74E9D2-35A5-214B-8076-1494B00A30CB}" sibTransId="{5B44BC03-C54D-E94D-B4C9-17C437311382}"/>
    <dgm:cxn modelId="{4EE3461E-1283-0440-BDC4-C9FD6AF1BF35}" type="presOf" srcId="{E6C93AA4-E8E6-4C4D-8E72-8288C662103B}" destId="{004CFC6B-1D98-B448-942E-6BE820B3D06F}" srcOrd="1" destOrd="0" presId="urn:microsoft.com/office/officeart/2005/8/layout/pyramid1"/>
    <dgm:cxn modelId="{EA186632-449F-9043-8292-66C45E009DAB}" type="presOf" srcId="{85DDC83A-7B33-A84F-B418-D83B066D0059}" destId="{A60ED826-9C52-F244-8178-2DAA8BA8A062}" srcOrd="0" destOrd="0" presId="urn:microsoft.com/office/officeart/2005/8/layout/pyramid1"/>
    <dgm:cxn modelId="{745BDE43-8000-214D-967A-2E626E02F87F}" srcId="{88924B30-711C-5844-A9CA-7C3597F535C4}" destId="{7CD6C7D9-7A9C-2549-9236-67D8F808033F}" srcOrd="1" destOrd="0" parTransId="{C7696361-F7E3-BC41-A4ED-FA1D54ACFC8A}" sibTransId="{19CE58C1-36E6-944A-B04B-E4EF7869C442}"/>
    <dgm:cxn modelId="{8E064811-A2A3-2743-B888-C3F6C2D59A35}" type="presOf" srcId="{85DDC83A-7B33-A84F-B418-D83B066D0059}" destId="{5950CAF2-700C-B449-9721-FA6A576B668C}" srcOrd="1" destOrd="0" presId="urn:microsoft.com/office/officeart/2005/8/layout/pyramid1"/>
    <dgm:cxn modelId="{EB6C5550-5054-3840-AA13-A12CFE5B7E7C}" type="presOf" srcId="{F3956513-766E-6441-8C21-F85E9E9EFDDC}" destId="{47232A04-62B8-D84F-AB59-2E4C784D506F}" srcOrd="0" destOrd="0" presId="urn:microsoft.com/office/officeart/2005/8/layout/pyramid1"/>
    <dgm:cxn modelId="{8825244D-9026-2242-A566-1647DB6BB515}" type="presOf" srcId="{7CD6C7D9-7A9C-2549-9236-67D8F808033F}" destId="{9621DF75-D3DF-164A-9F3F-56B0E97807FF}" srcOrd="1" destOrd="0" presId="urn:microsoft.com/office/officeart/2005/8/layout/pyramid1"/>
    <dgm:cxn modelId="{8F325D70-87F4-2845-AE6F-9C2E0A163AA7}" type="presOf" srcId="{F3956513-766E-6441-8C21-F85E9E9EFDDC}" destId="{C31E52E0-D32F-DA4E-BF9D-503B4473B0F6}" srcOrd="1" destOrd="0" presId="urn:microsoft.com/office/officeart/2005/8/layout/pyramid1"/>
    <dgm:cxn modelId="{40FA5932-9589-AA4D-A2E2-0DE930081B99}" type="presOf" srcId="{3E4833FA-A3B2-C94E-A8E3-83EB048D7C74}" destId="{98E4E7FC-41AC-224A-9AF6-06BAA567C17F}" srcOrd="0" destOrd="0" presId="urn:microsoft.com/office/officeart/2005/8/layout/pyramid1"/>
    <dgm:cxn modelId="{A634F477-E489-BA4A-AB04-E5054A5B7C9B}" type="presOf" srcId="{EA6000C4-0645-9941-985F-B4953044A26A}" destId="{388D7B9D-F2CF-2449-9DC4-AB924BB38DA1}" srcOrd="0" destOrd="0" presId="urn:microsoft.com/office/officeart/2005/8/layout/pyramid1"/>
    <dgm:cxn modelId="{A07A3309-4A4E-7244-8708-0EEB3A5135B2}" type="presOf" srcId="{88924B30-711C-5844-A9CA-7C3597F535C4}" destId="{746461D2-4371-D347-9423-74B81FCA9E21}" srcOrd="0" destOrd="0" presId="urn:microsoft.com/office/officeart/2005/8/layout/pyramid1"/>
    <dgm:cxn modelId="{CEB85545-184E-074E-B990-968F34FC759B}" srcId="{88924B30-711C-5844-A9CA-7C3597F535C4}" destId="{EA6000C4-0645-9941-985F-B4953044A26A}" srcOrd="4" destOrd="0" parTransId="{50F96611-F510-0E4A-BFE3-B5552123D4EE}" sibTransId="{A1E1832A-C09B-D04E-9CB4-51C6531135F9}"/>
    <dgm:cxn modelId="{2944DE85-64F2-9647-9BF5-31362D4D3B34}" type="presOf" srcId="{E6C93AA4-E8E6-4C4D-8E72-8288C662103B}" destId="{F9727701-7061-7241-9372-33274B50FE15}" srcOrd="0" destOrd="0" presId="urn:microsoft.com/office/officeart/2005/8/layout/pyramid1"/>
    <dgm:cxn modelId="{577E8AE6-AB49-C146-AC21-3DA550E7AA97}" srcId="{88924B30-711C-5844-A9CA-7C3597F535C4}" destId="{85DDC83A-7B33-A84F-B418-D83B066D0059}" srcOrd="2" destOrd="0" parTransId="{60B7A203-0D93-F04D-B3CD-4E0EB47235F5}" sibTransId="{E6803ED3-B4AE-5F45-A879-79C2E60B0E8A}"/>
    <dgm:cxn modelId="{168F5F24-51B0-204C-B587-DEC587EAA81B}" srcId="{88924B30-711C-5844-A9CA-7C3597F535C4}" destId="{3E4833FA-A3B2-C94E-A8E3-83EB048D7C74}" srcOrd="5" destOrd="0" parTransId="{610F82C8-4714-6546-88E1-CD166F26EE7E}" sibTransId="{3EB9E5BD-759C-A541-A3AE-3C5AF25BD56D}"/>
    <dgm:cxn modelId="{19D2DC80-0479-A149-967C-6FECF0B12943}" type="presOf" srcId="{EA6000C4-0645-9941-985F-B4953044A26A}" destId="{2FFEBB94-7AD0-3746-B1D0-2B69F0143381}" srcOrd="1" destOrd="0" presId="urn:microsoft.com/office/officeart/2005/8/layout/pyramid1"/>
    <dgm:cxn modelId="{E7489DB6-EE13-A548-AB82-5777794B26C0}" srcId="{88924B30-711C-5844-A9CA-7C3597F535C4}" destId="{F3956513-766E-6441-8C21-F85E9E9EFDDC}" srcOrd="3" destOrd="0" parTransId="{486F72FA-099C-4A41-9347-7A4086276B16}" sibTransId="{72CD9B9E-3794-E54D-90C9-C803DAC457F6}"/>
    <dgm:cxn modelId="{C72018D5-8809-FD42-A588-4CAF0780FDD0}" type="presOf" srcId="{7CD6C7D9-7A9C-2549-9236-67D8F808033F}" destId="{75960B2E-6C17-A84E-8C5E-7D93F2BD99E3}" srcOrd="0" destOrd="0" presId="urn:microsoft.com/office/officeart/2005/8/layout/pyramid1"/>
    <dgm:cxn modelId="{0E4B054F-FDED-C54A-8560-6EE70810824B}" type="presOf" srcId="{3E4833FA-A3B2-C94E-A8E3-83EB048D7C74}" destId="{B787742A-B2EF-994C-8E97-7FA5D2425F2F}" srcOrd="1" destOrd="0" presId="urn:microsoft.com/office/officeart/2005/8/layout/pyramid1"/>
    <dgm:cxn modelId="{3F020201-A6E8-F44D-B143-94B56108F3D2}" type="presParOf" srcId="{746461D2-4371-D347-9423-74B81FCA9E21}" destId="{84C5E0CA-8565-4942-A33C-A0CD33D9AA92}" srcOrd="0" destOrd="0" presId="urn:microsoft.com/office/officeart/2005/8/layout/pyramid1"/>
    <dgm:cxn modelId="{0CCA63E1-9F52-474B-B617-97B49A57CE31}" type="presParOf" srcId="{84C5E0CA-8565-4942-A33C-A0CD33D9AA92}" destId="{F9727701-7061-7241-9372-33274B50FE15}" srcOrd="0" destOrd="0" presId="urn:microsoft.com/office/officeart/2005/8/layout/pyramid1"/>
    <dgm:cxn modelId="{AC2A31EB-6C84-1C4B-A7ED-22BF4639320B}" type="presParOf" srcId="{84C5E0CA-8565-4942-A33C-A0CD33D9AA92}" destId="{004CFC6B-1D98-B448-942E-6BE820B3D06F}" srcOrd="1" destOrd="0" presId="urn:microsoft.com/office/officeart/2005/8/layout/pyramid1"/>
    <dgm:cxn modelId="{2E4BC716-EDEA-3041-A08F-835B4A775B6B}" type="presParOf" srcId="{746461D2-4371-D347-9423-74B81FCA9E21}" destId="{7F297ACD-A564-AC44-A9B9-7C3B6DF900B1}" srcOrd="1" destOrd="0" presId="urn:microsoft.com/office/officeart/2005/8/layout/pyramid1"/>
    <dgm:cxn modelId="{1CFEBB29-6F2E-5C4A-8397-063CBB0BB6D0}" type="presParOf" srcId="{7F297ACD-A564-AC44-A9B9-7C3B6DF900B1}" destId="{75960B2E-6C17-A84E-8C5E-7D93F2BD99E3}" srcOrd="0" destOrd="0" presId="urn:microsoft.com/office/officeart/2005/8/layout/pyramid1"/>
    <dgm:cxn modelId="{3A2AB483-DA64-7948-A9A1-2F0BDAAF8AA8}" type="presParOf" srcId="{7F297ACD-A564-AC44-A9B9-7C3B6DF900B1}" destId="{9621DF75-D3DF-164A-9F3F-56B0E97807FF}" srcOrd="1" destOrd="0" presId="urn:microsoft.com/office/officeart/2005/8/layout/pyramid1"/>
    <dgm:cxn modelId="{48DE6C3F-ADCD-7D47-9DFF-2C4EF229B3CB}" type="presParOf" srcId="{746461D2-4371-D347-9423-74B81FCA9E21}" destId="{E34F8B4E-7318-944F-ABC1-48406FC7FDEE}" srcOrd="2" destOrd="0" presId="urn:microsoft.com/office/officeart/2005/8/layout/pyramid1"/>
    <dgm:cxn modelId="{245030F6-84C4-8B4C-A1BF-D827AB4AD1B3}" type="presParOf" srcId="{E34F8B4E-7318-944F-ABC1-48406FC7FDEE}" destId="{A60ED826-9C52-F244-8178-2DAA8BA8A062}" srcOrd="0" destOrd="0" presId="urn:microsoft.com/office/officeart/2005/8/layout/pyramid1"/>
    <dgm:cxn modelId="{3A2A6DE2-EBFE-2D44-9D00-865725E911C8}" type="presParOf" srcId="{E34F8B4E-7318-944F-ABC1-48406FC7FDEE}" destId="{5950CAF2-700C-B449-9721-FA6A576B668C}" srcOrd="1" destOrd="0" presId="urn:microsoft.com/office/officeart/2005/8/layout/pyramid1"/>
    <dgm:cxn modelId="{0E4D2379-2802-5E44-8C77-98E14C553990}" type="presParOf" srcId="{746461D2-4371-D347-9423-74B81FCA9E21}" destId="{5A094DD1-4506-4E49-8274-3B2999536445}" srcOrd="3" destOrd="0" presId="urn:microsoft.com/office/officeart/2005/8/layout/pyramid1"/>
    <dgm:cxn modelId="{4481AC61-1F9B-F647-B96B-31EC657EA1DA}" type="presParOf" srcId="{5A094DD1-4506-4E49-8274-3B2999536445}" destId="{47232A04-62B8-D84F-AB59-2E4C784D506F}" srcOrd="0" destOrd="0" presId="urn:microsoft.com/office/officeart/2005/8/layout/pyramid1"/>
    <dgm:cxn modelId="{CA11598A-6405-CA4E-9738-ECCDBA511D5D}" type="presParOf" srcId="{5A094DD1-4506-4E49-8274-3B2999536445}" destId="{C31E52E0-D32F-DA4E-BF9D-503B4473B0F6}" srcOrd="1" destOrd="0" presId="urn:microsoft.com/office/officeart/2005/8/layout/pyramid1"/>
    <dgm:cxn modelId="{B7B1E6D0-7B27-FB4A-89C9-5B43FF5312CB}" type="presParOf" srcId="{746461D2-4371-D347-9423-74B81FCA9E21}" destId="{8F360C2E-4ACA-6541-B395-E9294BF73D0E}" srcOrd="4" destOrd="0" presId="urn:microsoft.com/office/officeart/2005/8/layout/pyramid1"/>
    <dgm:cxn modelId="{0C177A78-7F50-2D4C-84F9-6448F05372FC}" type="presParOf" srcId="{8F360C2E-4ACA-6541-B395-E9294BF73D0E}" destId="{388D7B9D-F2CF-2449-9DC4-AB924BB38DA1}" srcOrd="0" destOrd="0" presId="urn:microsoft.com/office/officeart/2005/8/layout/pyramid1"/>
    <dgm:cxn modelId="{85456FA3-9F11-094F-9BCB-D1FD1D349FF5}" type="presParOf" srcId="{8F360C2E-4ACA-6541-B395-E9294BF73D0E}" destId="{2FFEBB94-7AD0-3746-B1D0-2B69F0143381}" srcOrd="1" destOrd="0" presId="urn:microsoft.com/office/officeart/2005/8/layout/pyramid1"/>
    <dgm:cxn modelId="{45C6055C-9BEE-474D-8D1B-3C1CF3CB22D9}" type="presParOf" srcId="{746461D2-4371-D347-9423-74B81FCA9E21}" destId="{B9789E2B-34F1-8A48-AF18-75E9ABDD0DFA}" srcOrd="5" destOrd="0" presId="urn:microsoft.com/office/officeart/2005/8/layout/pyramid1"/>
    <dgm:cxn modelId="{E9069D6A-DCF7-4F4A-97AA-F3ADB8302392}" type="presParOf" srcId="{B9789E2B-34F1-8A48-AF18-75E9ABDD0DFA}" destId="{98E4E7FC-41AC-224A-9AF6-06BAA567C17F}" srcOrd="0" destOrd="0" presId="urn:microsoft.com/office/officeart/2005/8/layout/pyramid1"/>
    <dgm:cxn modelId="{27EA44B7-4C34-2F4A-AE4F-86FBBB8C3671}" type="presParOf" srcId="{B9789E2B-34F1-8A48-AF18-75E9ABDD0DFA}" destId="{B787742A-B2EF-994C-8E97-7FA5D2425F2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46558-04AF-8F44-B662-6A4E0FEB3730}"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1ED67992-5890-4C48-922D-618A13A9EE51}">
      <dgm:prSet phldrT="[Text]"/>
      <dgm:spPr/>
      <dgm:t>
        <a:bodyPr/>
        <a:lstStyle/>
        <a:p>
          <a:r>
            <a:rPr lang="en-US" dirty="0" smtClean="0"/>
            <a:t>Sacrifices</a:t>
          </a:r>
          <a:endParaRPr lang="en-US" dirty="0"/>
        </a:p>
      </dgm:t>
    </dgm:pt>
    <dgm:pt modelId="{6D5B4FA0-1753-1E4B-AE6B-D238F1CE161D}" type="parTrans" cxnId="{E36DF22E-8EC9-9C48-9EFB-BBDA22FE6514}">
      <dgm:prSet/>
      <dgm:spPr/>
      <dgm:t>
        <a:bodyPr/>
        <a:lstStyle/>
        <a:p>
          <a:endParaRPr lang="en-US"/>
        </a:p>
      </dgm:t>
    </dgm:pt>
    <dgm:pt modelId="{2C21E84E-51B9-3347-857D-4DCAE8D245D7}" type="sibTrans" cxnId="{E36DF22E-8EC9-9C48-9EFB-BBDA22FE6514}">
      <dgm:prSet/>
      <dgm:spPr/>
      <dgm:t>
        <a:bodyPr/>
        <a:lstStyle/>
        <a:p>
          <a:endParaRPr lang="en-US"/>
        </a:p>
      </dgm:t>
    </dgm:pt>
    <dgm:pt modelId="{DA2F441A-F138-F949-81E6-B68C45C080FE}">
      <dgm:prSet phldrT="[Text]"/>
      <dgm:spPr/>
      <dgm:t>
        <a:bodyPr/>
        <a:lstStyle/>
        <a:p>
          <a:pPr>
            <a:spcAft>
              <a:spcPts val="0"/>
            </a:spcAft>
          </a:pPr>
          <a:r>
            <a:rPr lang="en-US" dirty="0" smtClean="0"/>
            <a:t>Burnt </a:t>
          </a:r>
        </a:p>
        <a:p>
          <a:pPr>
            <a:spcAft>
              <a:spcPts val="0"/>
            </a:spcAft>
          </a:pPr>
          <a:r>
            <a:rPr lang="en-US" dirty="0" smtClean="0"/>
            <a:t>(</a:t>
          </a:r>
          <a:r>
            <a:rPr lang="en-US" dirty="0" err="1" smtClean="0"/>
            <a:t>ch</a:t>
          </a:r>
          <a:r>
            <a:rPr lang="en-US" dirty="0" smtClean="0"/>
            <a:t> 1)</a:t>
          </a:r>
          <a:endParaRPr lang="en-US" dirty="0"/>
        </a:p>
      </dgm:t>
    </dgm:pt>
    <dgm:pt modelId="{57F98985-51DE-4245-AB75-B47AEFFAD5D5}" type="parTrans" cxnId="{39C6A4F1-2D09-9049-88BB-0783CF61212F}">
      <dgm:prSet/>
      <dgm:spPr/>
      <dgm:t>
        <a:bodyPr/>
        <a:lstStyle/>
        <a:p>
          <a:endParaRPr lang="en-US"/>
        </a:p>
      </dgm:t>
    </dgm:pt>
    <dgm:pt modelId="{7FF5A438-CB4D-E644-B52F-49C9D94FDBEB}" type="sibTrans" cxnId="{39C6A4F1-2D09-9049-88BB-0783CF61212F}">
      <dgm:prSet/>
      <dgm:spPr/>
      <dgm:t>
        <a:bodyPr/>
        <a:lstStyle/>
        <a:p>
          <a:endParaRPr lang="en-US"/>
        </a:p>
      </dgm:t>
    </dgm:pt>
    <dgm:pt modelId="{19D0225F-43C6-954D-AA9F-B5442FDA9C65}">
      <dgm:prSet phldrT="[Text]"/>
      <dgm:spPr/>
      <dgm:t>
        <a:bodyPr/>
        <a:lstStyle/>
        <a:p>
          <a:pPr>
            <a:spcAft>
              <a:spcPts val="0"/>
            </a:spcAft>
          </a:pPr>
          <a:r>
            <a:rPr lang="en-US" dirty="0" smtClean="0"/>
            <a:t>Grain </a:t>
          </a:r>
        </a:p>
        <a:p>
          <a:pPr>
            <a:spcAft>
              <a:spcPts val="0"/>
            </a:spcAft>
          </a:pPr>
          <a:r>
            <a:rPr lang="en-US" dirty="0" smtClean="0"/>
            <a:t>(</a:t>
          </a:r>
          <a:r>
            <a:rPr lang="en-US" dirty="0" err="1" smtClean="0"/>
            <a:t>ch</a:t>
          </a:r>
          <a:r>
            <a:rPr lang="en-US" dirty="0" smtClean="0"/>
            <a:t> 2)</a:t>
          </a:r>
          <a:endParaRPr lang="en-US" dirty="0"/>
        </a:p>
      </dgm:t>
    </dgm:pt>
    <dgm:pt modelId="{EFC4767E-F7C2-A344-9B10-4C98DCEE5E34}" type="parTrans" cxnId="{7DF005B1-1B64-8A43-A652-24FA7CF7DB60}">
      <dgm:prSet/>
      <dgm:spPr/>
      <dgm:t>
        <a:bodyPr/>
        <a:lstStyle/>
        <a:p>
          <a:endParaRPr lang="en-US"/>
        </a:p>
      </dgm:t>
    </dgm:pt>
    <dgm:pt modelId="{F8541465-CC29-4648-9572-F8D03F547A6F}" type="sibTrans" cxnId="{7DF005B1-1B64-8A43-A652-24FA7CF7DB60}">
      <dgm:prSet/>
      <dgm:spPr/>
      <dgm:t>
        <a:bodyPr/>
        <a:lstStyle/>
        <a:p>
          <a:endParaRPr lang="en-US"/>
        </a:p>
      </dgm:t>
    </dgm:pt>
    <dgm:pt modelId="{7C6F0045-4CDD-2F48-B8C1-66D465396C04}">
      <dgm:prSet phldrT="[Text]"/>
      <dgm:spPr/>
      <dgm:t>
        <a:bodyPr/>
        <a:lstStyle/>
        <a:p>
          <a:pPr>
            <a:spcAft>
              <a:spcPts val="0"/>
            </a:spcAft>
          </a:pPr>
          <a:r>
            <a:rPr lang="en-US" dirty="0" smtClean="0"/>
            <a:t>Purification</a:t>
          </a:r>
        </a:p>
        <a:p>
          <a:pPr>
            <a:spcAft>
              <a:spcPts val="0"/>
            </a:spcAft>
          </a:pPr>
          <a:r>
            <a:rPr lang="en-US" dirty="0" smtClean="0"/>
            <a:t>(</a:t>
          </a:r>
          <a:r>
            <a:rPr lang="en-US" dirty="0" err="1" smtClean="0"/>
            <a:t>ch</a:t>
          </a:r>
          <a:r>
            <a:rPr lang="en-US" dirty="0" smtClean="0"/>
            <a:t> 4)</a:t>
          </a:r>
          <a:endParaRPr lang="en-US" dirty="0"/>
        </a:p>
      </dgm:t>
    </dgm:pt>
    <dgm:pt modelId="{417F2CC5-4923-AA4B-851A-EFD0ACDD6CEA}" type="parTrans" cxnId="{1F0706BD-9D68-4141-B126-CB90134B0368}">
      <dgm:prSet/>
      <dgm:spPr/>
      <dgm:t>
        <a:bodyPr/>
        <a:lstStyle/>
        <a:p>
          <a:endParaRPr lang="en-US"/>
        </a:p>
      </dgm:t>
    </dgm:pt>
    <dgm:pt modelId="{F0CBE284-AFD6-FF41-B4BC-7AC074C64346}" type="sibTrans" cxnId="{1F0706BD-9D68-4141-B126-CB90134B0368}">
      <dgm:prSet/>
      <dgm:spPr/>
      <dgm:t>
        <a:bodyPr/>
        <a:lstStyle/>
        <a:p>
          <a:endParaRPr lang="en-US"/>
        </a:p>
      </dgm:t>
    </dgm:pt>
    <dgm:pt modelId="{1D280ECE-5950-B141-9A0E-F6C878CF6DF2}">
      <dgm:prSet phldrT="[Text]"/>
      <dgm:spPr/>
      <dgm:t>
        <a:bodyPr/>
        <a:lstStyle/>
        <a:p>
          <a:pPr>
            <a:spcAft>
              <a:spcPts val="0"/>
            </a:spcAft>
          </a:pPr>
          <a:r>
            <a:rPr lang="en-US" dirty="0" smtClean="0"/>
            <a:t>Reparation</a:t>
          </a:r>
        </a:p>
        <a:p>
          <a:pPr>
            <a:spcAft>
              <a:spcPts val="0"/>
            </a:spcAft>
          </a:pPr>
          <a:r>
            <a:rPr lang="en-US" dirty="0" smtClean="0"/>
            <a:t>(</a:t>
          </a:r>
          <a:r>
            <a:rPr lang="en-US" dirty="0" err="1" smtClean="0"/>
            <a:t>ch</a:t>
          </a:r>
          <a:r>
            <a:rPr lang="en-US" dirty="0" smtClean="0"/>
            <a:t> 5)</a:t>
          </a:r>
          <a:endParaRPr lang="en-US" dirty="0"/>
        </a:p>
      </dgm:t>
    </dgm:pt>
    <dgm:pt modelId="{7016B819-71A6-D843-827D-96ECF81B33C0}" type="parTrans" cxnId="{F52E8132-3558-FB45-A7E3-7B883B9BA0A6}">
      <dgm:prSet/>
      <dgm:spPr/>
      <dgm:t>
        <a:bodyPr/>
        <a:lstStyle/>
        <a:p>
          <a:endParaRPr lang="en-US"/>
        </a:p>
      </dgm:t>
    </dgm:pt>
    <dgm:pt modelId="{B7EDB387-090C-0340-84EC-BCFF5C0C3B0D}" type="sibTrans" cxnId="{F52E8132-3558-FB45-A7E3-7B883B9BA0A6}">
      <dgm:prSet/>
      <dgm:spPr/>
      <dgm:t>
        <a:bodyPr/>
        <a:lstStyle/>
        <a:p>
          <a:endParaRPr lang="en-US"/>
        </a:p>
      </dgm:t>
    </dgm:pt>
    <dgm:pt modelId="{BFBB1408-E790-554D-8EC7-D7DA4F23A467}">
      <dgm:prSet/>
      <dgm:spPr/>
      <dgm:t>
        <a:bodyPr/>
        <a:lstStyle/>
        <a:p>
          <a:pPr>
            <a:spcAft>
              <a:spcPts val="0"/>
            </a:spcAft>
          </a:pPr>
          <a:r>
            <a:rPr lang="en-US" dirty="0" smtClean="0"/>
            <a:t>Peace</a:t>
          </a:r>
        </a:p>
        <a:p>
          <a:pPr>
            <a:spcAft>
              <a:spcPts val="0"/>
            </a:spcAft>
          </a:pPr>
          <a:r>
            <a:rPr lang="en-US" dirty="0" smtClean="0"/>
            <a:t>(</a:t>
          </a:r>
          <a:r>
            <a:rPr lang="en-US" dirty="0" err="1" smtClean="0"/>
            <a:t>ch</a:t>
          </a:r>
          <a:r>
            <a:rPr lang="en-US" dirty="0" smtClean="0"/>
            <a:t> 3)</a:t>
          </a:r>
        </a:p>
      </dgm:t>
    </dgm:pt>
    <dgm:pt modelId="{E0157F51-EC6C-5643-B023-53B064937082}" type="parTrans" cxnId="{2A530675-9A4A-A548-BC33-14BF04F96C1E}">
      <dgm:prSet/>
      <dgm:spPr/>
      <dgm:t>
        <a:bodyPr/>
        <a:lstStyle/>
        <a:p>
          <a:endParaRPr lang="en-US"/>
        </a:p>
      </dgm:t>
    </dgm:pt>
    <dgm:pt modelId="{049A5C8E-88BA-3142-A2E6-846399632D1F}" type="sibTrans" cxnId="{2A530675-9A4A-A548-BC33-14BF04F96C1E}">
      <dgm:prSet/>
      <dgm:spPr/>
      <dgm:t>
        <a:bodyPr/>
        <a:lstStyle/>
        <a:p>
          <a:endParaRPr lang="en-US"/>
        </a:p>
      </dgm:t>
    </dgm:pt>
    <dgm:pt modelId="{3E3DC15C-77AB-4B40-9C63-01B00A3EA2FD}" type="pres">
      <dgm:prSet presAssocID="{E7946558-04AF-8F44-B662-6A4E0FEB3730}" presName="composite" presStyleCnt="0">
        <dgm:presLayoutVars>
          <dgm:chMax val="1"/>
          <dgm:dir/>
          <dgm:resizeHandles val="exact"/>
        </dgm:presLayoutVars>
      </dgm:prSet>
      <dgm:spPr/>
      <dgm:t>
        <a:bodyPr/>
        <a:lstStyle/>
        <a:p>
          <a:endParaRPr lang="en-US"/>
        </a:p>
      </dgm:t>
    </dgm:pt>
    <dgm:pt modelId="{300AFCA2-58B0-B94E-8A5D-9D63C25E83FB}" type="pres">
      <dgm:prSet presAssocID="{E7946558-04AF-8F44-B662-6A4E0FEB3730}" presName="radial" presStyleCnt="0">
        <dgm:presLayoutVars>
          <dgm:animLvl val="ctr"/>
        </dgm:presLayoutVars>
      </dgm:prSet>
      <dgm:spPr/>
    </dgm:pt>
    <dgm:pt modelId="{19DCDB5F-7002-734E-BBF6-136DD1C34D1F}" type="pres">
      <dgm:prSet presAssocID="{1ED67992-5890-4C48-922D-618A13A9EE51}" presName="centerShape" presStyleLbl="vennNode1" presStyleIdx="0" presStyleCnt="6"/>
      <dgm:spPr/>
      <dgm:t>
        <a:bodyPr/>
        <a:lstStyle/>
        <a:p>
          <a:endParaRPr lang="en-US"/>
        </a:p>
      </dgm:t>
    </dgm:pt>
    <dgm:pt modelId="{5FE06F63-8A54-6749-A34E-1EB61C72DE32}" type="pres">
      <dgm:prSet presAssocID="{DA2F441A-F138-F949-81E6-B68C45C080FE}" presName="node" presStyleLbl="vennNode1" presStyleIdx="1" presStyleCnt="6">
        <dgm:presLayoutVars>
          <dgm:bulletEnabled val="1"/>
        </dgm:presLayoutVars>
      </dgm:prSet>
      <dgm:spPr/>
      <dgm:t>
        <a:bodyPr/>
        <a:lstStyle/>
        <a:p>
          <a:endParaRPr lang="en-US"/>
        </a:p>
      </dgm:t>
    </dgm:pt>
    <dgm:pt modelId="{49C9EE05-35D3-C945-B0B3-D5EE709C79AF}" type="pres">
      <dgm:prSet presAssocID="{19D0225F-43C6-954D-AA9F-B5442FDA9C65}" presName="node" presStyleLbl="vennNode1" presStyleIdx="2" presStyleCnt="6">
        <dgm:presLayoutVars>
          <dgm:bulletEnabled val="1"/>
        </dgm:presLayoutVars>
      </dgm:prSet>
      <dgm:spPr/>
      <dgm:t>
        <a:bodyPr/>
        <a:lstStyle/>
        <a:p>
          <a:endParaRPr lang="en-US"/>
        </a:p>
      </dgm:t>
    </dgm:pt>
    <dgm:pt modelId="{80C06E64-FDCD-2942-A5B6-C5EC927FD3F0}" type="pres">
      <dgm:prSet presAssocID="{BFBB1408-E790-554D-8EC7-D7DA4F23A467}" presName="node" presStyleLbl="vennNode1" presStyleIdx="3" presStyleCnt="6">
        <dgm:presLayoutVars>
          <dgm:bulletEnabled val="1"/>
        </dgm:presLayoutVars>
      </dgm:prSet>
      <dgm:spPr/>
      <dgm:t>
        <a:bodyPr/>
        <a:lstStyle/>
        <a:p>
          <a:endParaRPr lang="en-US"/>
        </a:p>
      </dgm:t>
    </dgm:pt>
    <dgm:pt modelId="{A7FB8AEB-7D59-2E4F-8CDF-6A20CAE3BF59}" type="pres">
      <dgm:prSet presAssocID="{7C6F0045-4CDD-2F48-B8C1-66D465396C04}" presName="node" presStyleLbl="vennNode1" presStyleIdx="4" presStyleCnt="6">
        <dgm:presLayoutVars>
          <dgm:bulletEnabled val="1"/>
        </dgm:presLayoutVars>
      </dgm:prSet>
      <dgm:spPr/>
      <dgm:t>
        <a:bodyPr/>
        <a:lstStyle/>
        <a:p>
          <a:endParaRPr lang="en-US"/>
        </a:p>
      </dgm:t>
    </dgm:pt>
    <dgm:pt modelId="{89D62314-C71C-6E40-809F-8A113551DE0A}" type="pres">
      <dgm:prSet presAssocID="{1D280ECE-5950-B141-9A0E-F6C878CF6DF2}" presName="node" presStyleLbl="vennNode1" presStyleIdx="5" presStyleCnt="6">
        <dgm:presLayoutVars>
          <dgm:bulletEnabled val="1"/>
        </dgm:presLayoutVars>
      </dgm:prSet>
      <dgm:spPr/>
      <dgm:t>
        <a:bodyPr/>
        <a:lstStyle/>
        <a:p>
          <a:endParaRPr lang="en-US"/>
        </a:p>
      </dgm:t>
    </dgm:pt>
  </dgm:ptLst>
  <dgm:cxnLst>
    <dgm:cxn modelId="{39C6A4F1-2D09-9049-88BB-0783CF61212F}" srcId="{1ED67992-5890-4C48-922D-618A13A9EE51}" destId="{DA2F441A-F138-F949-81E6-B68C45C080FE}" srcOrd="0" destOrd="0" parTransId="{57F98985-51DE-4245-AB75-B47AEFFAD5D5}" sibTransId="{7FF5A438-CB4D-E644-B52F-49C9D94FDBEB}"/>
    <dgm:cxn modelId="{F52E8132-3558-FB45-A7E3-7B883B9BA0A6}" srcId="{1ED67992-5890-4C48-922D-618A13A9EE51}" destId="{1D280ECE-5950-B141-9A0E-F6C878CF6DF2}" srcOrd="4" destOrd="0" parTransId="{7016B819-71A6-D843-827D-96ECF81B33C0}" sibTransId="{B7EDB387-090C-0340-84EC-BCFF5C0C3B0D}"/>
    <dgm:cxn modelId="{8CDF7E3C-CB18-344D-A117-86C53064C69F}" type="presOf" srcId="{E7946558-04AF-8F44-B662-6A4E0FEB3730}" destId="{3E3DC15C-77AB-4B40-9C63-01B00A3EA2FD}" srcOrd="0" destOrd="0" presId="urn:microsoft.com/office/officeart/2005/8/layout/radial3"/>
    <dgm:cxn modelId="{7DF005B1-1B64-8A43-A652-24FA7CF7DB60}" srcId="{1ED67992-5890-4C48-922D-618A13A9EE51}" destId="{19D0225F-43C6-954D-AA9F-B5442FDA9C65}" srcOrd="1" destOrd="0" parTransId="{EFC4767E-F7C2-A344-9B10-4C98DCEE5E34}" sibTransId="{F8541465-CC29-4648-9572-F8D03F547A6F}"/>
    <dgm:cxn modelId="{E36DF22E-8EC9-9C48-9EFB-BBDA22FE6514}" srcId="{E7946558-04AF-8F44-B662-6A4E0FEB3730}" destId="{1ED67992-5890-4C48-922D-618A13A9EE51}" srcOrd="0" destOrd="0" parTransId="{6D5B4FA0-1753-1E4B-AE6B-D238F1CE161D}" sibTransId="{2C21E84E-51B9-3347-857D-4DCAE8D245D7}"/>
    <dgm:cxn modelId="{2A530675-9A4A-A548-BC33-14BF04F96C1E}" srcId="{1ED67992-5890-4C48-922D-618A13A9EE51}" destId="{BFBB1408-E790-554D-8EC7-D7DA4F23A467}" srcOrd="2" destOrd="0" parTransId="{E0157F51-EC6C-5643-B023-53B064937082}" sibTransId="{049A5C8E-88BA-3142-A2E6-846399632D1F}"/>
    <dgm:cxn modelId="{CD8AB5DA-D588-A346-BBF0-77364DA214DE}" type="presOf" srcId="{BFBB1408-E790-554D-8EC7-D7DA4F23A467}" destId="{80C06E64-FDCD-2942-A5B6-C5EC927FD3F0}" srcOrd="0" destOrd="0" presId="urn:microsoft.com/office/officeart/2005/8/layout/radial3"/>
    <dgm:cxn modelId="{0CE34653-7BD3-844B-9D45-3ADB7B3784EA}" type="presOf" srcId="{7C6F0045-4CDD-2F48-B8C1-66D465396C04}" destId="{A7FB8AEB-7D59-2E4F-8CDF-6A20CAE3BF59}" srcOrd="0" destOrd="0" presId="urn:microsoft.com/office/officeart/2005/8/layout/radial3"/>
    <dgm:cxn modelId="{7FDD332C-848C-1244-B3EA-8859568A0E58}" type="presOf" srcId="{1ED67992-5890-4C48-922D-618A13A9EE51}" destId="{19DCDB5F-7002-734E-BBF6-136DD1C34D1F}" srcOrd="0" destOrd="0" presId="urn:microsoft.com/office/officeart/2005/8/layout/radial3"/>
    <dgm:cxn modelId="{64657CB4-17F8-604B-B547-C04D132AFAE0}" type="presOf" srcId="{DA2F441A-F138-F949-81E6-B68C45C080FE}" destId="{5FE06F63-8A54-6749-A34E-1EB61C72DE32}" srcOrd="0" destOrd="0" presId="urn:microsoft.com/office/officeart/2005/8/layout/radial3"/>
    <dgm:cxn modelId="{0D207135-6336-5F4A-8B73-351FE6DDD823}" type="presOf" srcId="{1D280ECE-5950-B141-9A0E-F6C878CF6DF2}" destId="{89D62314-C71C-6E40-809F-8A113551DE0A}" srcOrd="0" destOrd="0" presId="urn:microsoft.com/office/officeart/2005/8/layout/radial3"/>
    <dgm:cxn modelId="{1F0706BD-9D68-4141-B126-CB90134B0368}" srcId="{1ED67992-5890-4C48-922D-618A13A9EE51}" destId="{7C6F0045-4CDD-2F48-B8C1-66D465396C04}" srcOrd="3" destOrd="0" parTransId="{417F2CC5-4923-AA4B-851A-EFD0ACDD6CEA}" sibTransId="{F0CBE284-AFD6-FF41-B4BC-7AC074C64346}"/>
    <dgm:cxn modelId="{3A0A0D2D-AA64-074E-AC1F-D46B1E970CCC}" type="presOf" srcId="{19D0225F-43C6-954D-AA9F-B5442FDA9C65}" destId="{49C9EE05-35D3-C945-B0B3-D5EE709C79AF}" srcOrd="0" destOrd="0" presId="urn:microsoft.com/office/officeart/2005/8/layout/radial3"/>
    <dgm:cxn modelId="{3FFBC26A-4BEB-C046-AEFB-D26F070E67CE}" type="presParOf" srcId="{3E3DC15C-77AB-4B40-9C63-01B00A3EA2FD}" destId="{300AFCA2-58B0-B94E-8A5D-9D63C25E83FB}" srcOrd="0" destOrd="0" presId="urn:microsoft.com/office/officeart/2005/8/layout/radial3"/>
    <dgm:cxn modelId="{10792672-196D-364D-A392-F80EE5AD88A2}" type="presParOf" srcId="{300AFCA2-58B0-B94E-8A5D-9D63C25E83FB}" destId="{19DCDB5F-7002-734E-BBF6-136DD1C34D1F}" srcOrd="0" destOrd="0" presId="urn:microsoft.com/office/officeart/2005/8/layout/radial3"/>
    <dgm:cxn modelId="{BD49DBE4-3E88-1642-BA40-D264F50B892D}" type="presParOf" srcId="{300AFCA2-58B0-B94E-8A5D-9D63C25E83FB}" destId="{5FE06F63-8A54-6749-A34E-1EB61C72DE32}" srcOrd="1" destOrd="0" presId="urn:microsoft.com/office/officeart/2005/8/layout/radial3"/>
    <dgm:cxn modelId="{B60C34F4-66DF-914B-9255-FDF531912CA2}" type="presParOf" srcId="{300AFCA2-58B0-B94E-8A5D-9D63C25E83FB}" destId="{49C9EE05-35D3-C945-B0B3-D5EE709C79AF}" srcOrd="2" destOrd="0" presId="urn:microsoft.com/office/officeart/2005/8/layout/radial3"/>
    <dgm:cxn modelId="{FDCCEFBA-BADB-2140-9173-E86409A4517E}" type="presParOf" srcId="{300AFCA2-58B0-B94E-8A5D-9D63C25E83FB}" destId="{80C06E64-FDCD-2942-A5B6-C5EC927FD3F0}" srcOrd="3" destOrd="0" presId="urn:microsoft.com/office/officeart/2005/8/layout/radial3"/>
    <dgm:cxn modelId="{4DE572BE-CF7C-8547-8670-4A68639CDFCA}" type="presParOf" srcId="{300AFCA2-58B0-B94E-8A5D-9D63C25E83FB}" destId="{A7FB8AEB-7D59-2E4F-8CDF-6A20CAE3BF59}" srcOrd="4" destOrd="0" presId="urn:microsoft.com/office/officeart/2005/8/layout/radial3"/>
    <dgm:cxn modelId="{E4903AD7-CA9B-2D45-AE81-546DBE2C58EA}" type="presParOf" srcId="{300AFCA2-58B0-B94E-8A5D-9D63C25E83FB}" destId="{89D62314-C71C-6E40-809F-8A113551DE0A}"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946558-04AF-8F44-B662-6A4E0FEB3730}"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1ED67992-5890-4C48-922D-618A13A9EE51}">
      <dgm:prSet phldrT="[Text]"/>
      <dgm:spPr/>
      <dgm:t>
        <a:bodyPr/>
        <a:lstStyle/>
        <a:p>
          <a:r>
            <a:rPr lang="en-US" dirty="0" smtClean="0"/>
            <a:t>Sacrifices</a:t>
          </a:r>
          <a:endParaRPr lang="en-US" dirty="0"/>
        </a:p>
      </dgm:t>
    </dgm:pt>
    <dgm:pt modelId="{6D5B4FA0-1753-1E4B-AE6B-D238F1CE161D}" type="parTrans" cxnId="{E36DF22E-8EC9-9C48-9EFB-BBDA22FE6514}">
      <dgm:prSet/>
      <dgm:spPr/>
      <dgm:t>
        <a:bodyPr/>
        <a:lstStyle/>
        <a:p>
          <a:endParaRPr lang="en-US"/>
        </a:p>
      </dgm:t>
    </dgm:pt>
    <dgm:pt modelId="{2C21E84E-51B9-3347-857D-4DCAE8D245D7}" type="sibTrans" cxnId="{E36DF22E-8EC9-9C48-9EFB-BBDA22FE6514}">
      <dgm:prSet/>
      <dgm:spPr/>
      <dgm:t>
        <a:bodyPr/>
        <a:lstStyle/>
        <a:p>
          <a:endParaRPr lang="en-US"/>
        </a:p>
      </dgm:t>
    </dgm:pt>
    <dgm:pt modelId="{DA2F441A-F138-F949-81E6-B68C45C080FE}">
      <dgm:prSet phldrT="[Text]"/>
      <dgm:spPr>
        <a:solidFill>
          <a:schemeClr val="accent6">
            <a:alpha val="50000"/>
          </a:schemeClr>
        </a:solidFill>
      </dgm:spPr>
      <dgm:t>
        <a:bodyPr/>
        <a:lstStyle/>
        <a:p>
          <a:pPr>
            <a:spcAft>
              <a:spcPts val="0"/>
            </a:spcAft>
          </a:pPr>
          <a:r>
            <a:rPr lang="en-US" dirty="0" smtClean="0"/>
            <a:t>Burnt </a:t>
          </a:r>
        </a:p>
        <a:p>
          <a:pPr>
            <a:spcAft>
              <a:spcPts val="0"/>
            </a:spcAft>
          </a:pPr>
          <a:r>
            <a:rPr lang="en-US" dirty="0" smtClean="0"/>
            <a:t>(</a:t>
          </a:r>
          <a:r>
            <a:rPr lang="en-US" dirty="0" err="1" smtClean="0"/>
            <a:t>ch</a:t>
          </a:r>
          <a:r>
            <a:rPr lang="en-US" dirty="0" smtClean="0"/>
            <a:t> 1)</a:t>
          </a:r>
          <a:endParaRPr lang="en-US" dirty="0"/>
        </a:p>
      </dgm:t>
    </dgm:pt>
    <dgm:pt modelId="{57F98985-51DE-4245-AB75-B47AEFFAD5D5}" type="parTrans" cxnId="{39C6A4F1-2D09-9049-88BB-0783CF61212F}">
      <dgm:prSet/>
      <dgm:spPr/>
      <dgm:t>
        <a:bodyPr/>
        <a:lstStyle/>
        <a:p>
          <a:endParaRPr lang="en-US"/>
        </a:p>
      </dgm:t>
    </dgm:pt>
    <dgm:pt modelId="{7FF5A438-CB4D-E644-B52F-49C9D94FDBEB}" type="sibTrans" cxnId="{39C6A4F1-2D09-9049-88BB-0783CF61212F}">
      <dgm:prSet/>
      <dgm:spPr/>
      <dgm:t>
        <a:bodyPr/>
        <a:lstStyle/>
        <a:p>
          <a:endParaRPr lang="en-US"/>
        </a:p>
      </dgm:t>
    </dgm:pt>
    <dgm:pt modelId="{19D0225F-43C6-954D-AA9F-B5442FDA9C65}">
      <dgm:prSet phldrT="[Text]"/>
      <dgm:spPr>
        <a:solidFill>
          <a:srgbClr val="F79646">
            <a:alpha val="50000"/>
          </a:srgbClr>
        </a:solidFill>
      </dgm:spPr>
      <dgm:t>
        <a:bodyPr/>
        <a:lstStyle/>
        <a:p>
          <a:pPr>
            <a:spcAft>
              <a:spcPts val="0"/>
            </a:spcAft>
          </a:pPr>
          <a:r>
            <a:rPr lang="en-US" dirty="0" smtClean="0"/>
            <a:t>Grain </a:t>
          </a:r>
        </a:p>
        <a:p>
          <a:pPr>
            <a:spcAft>
              <a:spcPts val="0"/>
            </a:spcAft>
          </a:pPr>
          <a:r>
            <a:rPr lang="en-US" dirty="0" smtClean="0"/>
            <a:t>(</a:t>
          </a:r>
          <a:r>
            <a:rPr lang="en-US" dirty="0" err="1" smtClean="0"/>
            <a:t>ch</a:t>
          </a:r>
          <a:r>
            <a:rPr lang="en-US" dirty="0" smtClean="0"/>
            <a:t> 2)</a:t>
          </a:r>
          <a:endParaRPr lang="en-US" dirty="0"/>
        </a:p>
      </dgm:t>
    </dgm:pt>
    <dgm:pt modelId="{EFC4767E-F7C2-A344-9B10-4C98DCEE5E34}" type="parTrans" cxnId="{7DF005B1-1B64-8A43-A652-24FA7CF7DB60}">
      <dgm:prSet/>
      <dgm:spPr/>
      <dgm:t>
        <a:bodyPr/>
        <a:lstStyle/>
        <a:p>
          <a:endParaRPr lang="en-US"/>
        </a:p>
      </dgm:t>
    </dgm:pt>
    <dgm:pt modelId="{F8541465-CC29-4648-9572-F8D03F547A6F}" type="sibTrans" cxnId="{7DF005B1-1B64-8A43-A652-24FA7CF7DB60}">
      <dgm:prSet/>
      <dgm:spPr/>
      <dgm:t>
        <a:bodyPr/>
        <a:lstStyle/>
        <a:p>
          <a:endParaRPr lang="en-US"/>
        </a:p>
      </dgm:t>
    </dgm:pt>
    <dgm:pt modelId="{7C6F0045-4CDD-2F48-B8C1-66D465396C04}">
      <dgm:prSet phldrT="[Text]"/>
      <dgm:spPr/>
      <dgm:t>
        <a:bodyPr/>
        <a:lstStyle/>
        <a:p>
          <a:pPr>
            <a:spcAft>
              <a:spcPts val="0"/>
            </a:spcAft>
          </a:pPr>
          <a:r>
            <a:rPr lang="en-US" dirty="0" smtClean="0"/>
            <a:t>Purification</a:t>
          </a:r>
        </a:p>
        <a:p>
          <a:pPr>
            <a:spcAft>
              <a:spcPts val="0"/>
            </a:spcAft>
          </a:pPr>
          <a:r>
            <a:rPr lang="en-US" dirty="0" smtClean="0"/>
            <a:t>(</a:t>
          </a:r>
          <a:r>
            <a:rPr lang="en-US" dirty="0" err="1" smtClean="0"/>
            <a:t>ch</a:t>
          </a:r>
          <a:r>
            <a:rPr lang="en-US" dirty="0" smtClean="0"/>
            <a:t> 4)</a:t>
          </a:r>
          <a:endParaRPr lang="en-US" dirty="0"/>
        </a:p>
      </dgm:t>
    </dgm:pt>
    <dgm:pt modelId="{417F2CC5-4923-AA4B-851A-EFD0ACDD6CEA}" type="parTrans" cxnId="{1F0706BD-9D68-4141-B126-CB90134B0368}">
      <dgm:prSet/>
      <dgm:spPr/>
      <dgm:t>
        <a:bodyPr/>
        <a:lstStyle/>
        <a:p>
          <a:endParaRPr lang="en-US"/>
        </a:p>
      </dgm:t>
    </dgm:pt>
    <dgm:pt modelId="{F0CBE284-AFD6-FF41-B4BC-7AC074C64346}" type="sibTrans" cxnId="{1F0706BD-9D68-4141-B126-CB90134B0368}">
      <dgm:prSet/>
      <dgm:spPr/>
      <dgm:t>
        <a:bodyPr/>
        <a:lstStyle/>
        <a:p>
          <a:endParaRPr lang="en-US"/>
        </a:p>
      </dgm:t>
    </dgm:pt>
    <dgm:pt modelId="{1D280ECE-5950-B141-9A0E-F6C878CF6DF2}">
      <dgm:prSet phldrT="[Text]"/>
      <dgm:spPr/>
      <dgm:t>
        <a:bodyPr/>
        <a:lstStyle/>
        <a:p>
          <a:pPr>
            <a:spcAft>
              <a:spcPts val="0"/>
            </a:spcAft>
          </a:pPr>
          <a:r>
            <a:rPr lang="en-US" dirty="0" smtClean="0"/>
            <a:t>Reparation</a:t>
          </a:r>
        </a:p>
        <a:p>
          <a:pPr>
            <a:spcAft>
              <a:spcPts val="0"/>
            </a:spcAft>
          </a:pPr>
          <a:r>
            <a:rPr lang="en-US" dirty="0" smtClean="0"/>
            <a:t>(</a:t>
          </a:r>
          <a:r>
            <a:rPr lang="en-US" dirty="0" err="1" smtClean="0"/>
            <a:t>ch</a:t>
          </a:r>
          <a:r>
            <a:rPr lang="en-US" dirty="0" smtClean="0"/>
            <a:t> 5)</a:t>
          </a:r>
          <a:endParaRPr lang="en-US" dirty="0"/>
        </a:p>
      </dgm:t>
    </dgm:pt>
    <dgm:pt modelId="{7016B819-71A6-D843-827D-96ECF81B33C0}" type="parTrans" cxnId="{F52E8132-3558-FB45-A7E3-7B883B9BA0A6}">
      <dgm:prSet/>
      <dgm:spPr/>
      <dgm:t>
        <a:bodyPr/>
        <a:lstStyle/>
        <a:p>
          <a:endParaRPr lang="en-US"/>
        </a:p>
      </dgm:t>
    </dgm:pt>
    <dgm:pt modelId="{B7EDB387-090C-0340-84EC-BCFF5C0C3B0D}" type="sibTrans" cxnId="{F52E8132-3558-FB45-A7E3-7B883B9BA0A6}">
      <dgm:prSet/>
      <dgm:spPr/>
      <dgm:t>
        <a:bodyPr/>
        <a:lstStyle/>
        <a:p>
          <a:endParaRPr lang="en-US"/>
        </a:p>
      </dgm:t>
    </dgm:pt>
    <dgm:pt modelId="{BFBB1408-E790-554D-8EC7-D7DA4F23A467}">
      <dgm:prSet/>
      <dgm:spPr>
        <a:solidFill>
          <a:srgbClr val="F79646">
            <a:alpha val="50000"/>
          </a:srgbClr>
        </a:solidFill>
      </dgm:spPr>
      <dgm:t>
        <a:bodyPr/>
        <a:lstStyle/>
        <a:p>
          <a:pPr>
            <a:spcAft>
              <a:spcPts val="0"/>
            </a:spcAft>
          </a:pPr>
          <a:r>
            <a:rPr lang="en-US" dirty="0" smtClean="0"/>
            <a:t>Peace</a:t>
          </a:r>
        </a:p>
        <a:p>
          <a:pPr>
            <a:spcAft>
              <a:spcPts val="0"/>
            </a:spcAft>
          </a:pPr>
          <a:r>
            <a:rPr lang="en-US" dirty="0" smtClean="0"/>
            <a:t>(</a:t>
          </a:r>
          <a:r>
            <a:rPr lang="en-US" dirty="0" err="1" smtClean="0"/>
            <a:t>ch</a:t>
          </a:r>
          <a:r>
            <a:rPr lang="en-US" dirty="0" smtClean="0"/>
            <a:t> 3)</a:t>
          </a:r>
        </a:p>
      </dgm:t>
    </dgm:pt>
    <dgm:pt modelId="{E0157F51-EC6C-5643-B023-53B064937082}" type="parTrans" cxnId="{2A530675-9A4A-A548-BC33-14BF04F96C1E}">
      <dgm:prSet/>
      <dgm:spPr/>
      <dgm:t>
        <a:bodyPr/>
        <a:lstStyle/>
        <a:p>
          <a:endParaRPr lang="en-US"/>
        </a:p>
      </dgm:t>
    </dgm:pt>
    <dgm:pt modelId="{049A5C8E-88BA-3142-A2E6-846399632D1F}" type="sibTrans" cxnId="{2A530675-9A4A-A548-BC33-14BF04F96C1E}">
      <dgm:prSet/>
      <dgm:spPr/>
      <dgm:t>
        <a:bodyPr/>
        <a:lstStyle/>
        <a:p>
          <a:endParaRPr lang="en-US"/>
        </a:p>
      </dgm:t>
    </dgm:pt>
    <dgm:pt modelId="{3E3DC15C-77AB-4B40-9C63-01B00A3EA2FD}" type="pres">
      <dgm:prSet presAssocID="{E7946558-04AF-8F44-B662-6A4E0FEB3730}" presName="composite" presStyleCnt="0">
        <dgm:presLayoutVars>
          <dgm:chMax val="1"/>
          <dgm:dir/>
          <dgm:resizeHandles val="exact"/>
        </dgm:presLayoutVars>
      </dgm:prSet>
      <dgm:spPr/>
      <dgm:t>
        <a:bodyPr/>
        <a:lstStyle/>
        <a:p>
          <a:endParaRPr lang="en-US"/>
        </a:p>
      </dgm:t>
    </dgm:pt>
    <dgm:pt modelId="{300AFCA2-58B0-B94E-8A5D-9D63C25E83FB}" type="pres">
      <dgm:prSet presAssocID="{E7946558-04AF-8F44-B662-6A4E0FEB3730}" presName="radial" presStyleCnt="0">
        <dgm:presLayoutVars>
          <dgm:animLvl val="ctr"/>
        </dgm:presLayoutVars>
      </dgm:prSet>
      <dgm:spPr/>
    </dgm:pt>
    <dgm:pt modelId="{19DCDB5F-7002-734E-BBF6-136DD1C34D1F}" type="pres">
      <dgm:prSet presAssocID="{1ED67992-5890-4C48-922D-618A13A9EE51}" presName="centerShape" presStyleLbl="vennNode1" presStyleIdx="0" presStyleCnt="6"/>
      <dgm:spPr/>
      <dgm:t>
        <a:bodyPr/>
        <a:lstStyle/>
        <a:p>
          <a:endParaRPr lang="en-US"/>
        </a:p>
      </dgm:t>
    </dgm:pt>
    <dgm:pt modelId="{5FE06F63-8A54-6749-A34E-1EB61C72DE32}" type="pres">
      <dgm:prSet presAssocID="{DA2F441A-F138-F949-81E6-B68C45C080FE}" presName="node" presStyleLbl="vennNode1" presStyleIdx="1" presStyleCnt="6">
        <dgm:presLayoutVars>
          <dgm:bulletEnabled val="1"/>
        </dgm:presLayoutVars>
      </dgm:prSet>
      <dgm:spPr/>
      <dgm:t>
        <a:bodyPr/>
        <a:lstStyle/>
        <a:p>
          <a:endParaRPr lang="en-US"/>
        </a:p>
      </dgm:t>
    </dgm:pt>
    <dgm:pt modelId="{49C9EE05-35D3-C945-B0B3-D5EE709C79AF}" type="pres">
      <dgm:prSet presAssocID="{19D0225F-43C6-954D-AA9F-B5442FDA9C65}" presName="node" presStyleLbl="vennNode1" presStyleIdx="2" presStyleCnt="6">
        <dgm:presLayoutVars>
          <dgm:bulletEnabled val="1"/>
        </dgm:presLayoutVars>
      </dgm:prSet>
      <dgm:spPr/>
      <dgm:t>
        <a:bodyPr/>
        <a:lstStyle/>
        <a:p>
          <a:endParaRPr lang="en-US"/>
        </a:p>
      </dgm:t>
    </dgm:pt>
    <dgm:pt modelId="{80C06E64-FDCD-2942-A5B6-C5EC927FD3F0}" type="pres">
      <dgm:prSet presAssocID="{BFBB1408-E790-554D-8EC7-D7DA4F23A467}" presName="node" presStyleLbl="vennNode1" presStyleIdx="3" presStyleCnt="6">
        <dgm:presLayoutVars>
          <dgm:bulletEnabled val="1"/>
        </dgm:presLayoutVars>
      </dgm:prSet>
      <dgm:spPr/>
      <dgm:t>
        <a:bodyPr/>
        <a:lstStyle/>
        <a:p>
          <a:endParaRPr lang="en-US"/>
        </a:p>
      </dgm:t>
    </dgm:pt>
    <dgm:pt modelId="{A7FB8AEB-7D59-2E4F-8CDF-6A20CAE3BF59}" type="pres">
      <dgm:prSet presAssocID="{7C6F0045-4CDD-2F48-B8C1-66D465396C04}" presName="node" presStyleLbl="vennNode1" presStyleIdx="4" presStyleCnt="6">
        <dgm:presLayoutVars>
          <dgm:bulletEnabled val="1"/>
        </dgm:presLayoutVars>
      </dgm:prSet>
      <dgm:spPr/>
      <dgm:t>
        <a:bodyPr/>
        <a:lstStyle/>
        <a:p>
          <a:endParaRPr lang="en-US"/>
        </a:p>
      </dgm:t>
    </dgm:pt>
    <dgm:pt modelId="{89D62314-C71C-6E40-809F-8A113551DE0A}" type="pres">
      <dgm:prSet presAssocID="{1D280ECE-5950-B141-9A0E-F6C878CF6DF2}" presName="node" presStyleLbl="vennNode1" presStyleIdx="5" presStyleCnt="6">
        <dgm:presLayoutVars>
          <dgm:bulletEnabled val="1"/>
        </dgm:presLayoutVars>
      </dgm:prSet>
      <dgm:spPr/>
      <dgm:t>
        <a:bodyPr/>
        <a:lstStyle/>
        <a:p>
          <a:endParaRPr lang="en-US"/>
        </a:p>
      </dgm:t>
    </dgm:pt>
  </dgm:ptLst>
  <dgm:cxnLst>
    <dgm:cxn modelId="{1F0706BD-9D68-4141-B126-CB90134B0368}" srcId="{1ED67992-5890-4C48-922D-618A13A9EE51}" destId="{7C6F0045-4CDD-2F48-B8C1-66D465396C04}" srcOrd="3" destOrd="0" parTransId="{417F2CC5-4923-AA4B-851A-EFD0ACDD6CEA}" sibTransId="{F0CBE284-AFD6-FF41-B4BC-7AC074C64346}"/>
    <dgm:cxn modelId="{CF387120-D30B-2E44-9631-846E38B395F3}" type="presOf" srcId="{BFBB1408-E790-554D-8EC7-D7DA4F23A467}" destId="{80C06E64-FDCD-2942-A5B6-C5EC927FD3F0}" srcOrd="0" destOrd="0" presId="urn:microsoft.com/office/officeart/2005/8/layout/radial3"/>
    <dgm:cxn modelId="{47E16EF4-7413-0A4E-B9E6-1D0C8F8A1501}" type="presOf" srcId="{1ED67992-5890-4C48-922D-618A13A9EE51}" destId="{19DCDB5F-7002-734E-BBF6-136DD1C34D1F}" srcOrd="0" destOrd="0" presId="urn:microsoft.com/office/officeart/2005/8/layout/radial3"/>
    <dgm:cxn modelId="{A15722F7-3197-6D47-B2B9-0B348DB31C08}" type="presOf" srcId="{E7946558-04AF-8F44-B662-6A4E0FEB3730}" destId="{3E3DC15C-77AB-4B40-9C63-01B00A3EA2FD}" srcOrd="0" destOrd="0" presId="urn:microsoft.com/office/officeart/2005/8/layout/radial3"/>
    <dgm:cxn modelId="{2A530675-9A4A-A548-BC33-14BF04F96C1E}" srcId="{1ED67992-5890-4C48-922D-618A13A9EE51}" destId="{BFBB1408-E790-554D-8EC7-D7DA4F23A467}" srcOrd="2" destOrd="0" parTransId="{E0157F51-EC6C-5643-B023-53B064937082}" sibTransId="{049A5C8E-88BA-3142-A2E6-846399632D1F}"/>
    <dgm:cxn modelId="{913BDC8F-F6DF-194A-8D42-BEA5DE24081E}" type="presOf" srcId="{7C6F0045-4CDD-2F48-B8C1-66D465396C04}" destId="{A7FB8AEB-7D59-2E4F-8CDF-6A20CAE3BF59}" srcOrd="0" destOrd="0" presId="urn:microsoft.com/office/officeart/2005/8/layout/radial3"/>
    <dgm:cxn modelId="{3C8A5FE8-1984-0E4F-A221-BBF49879D2FA}" type="presOf" srcId="{1D280ECE-5950-B141-9A0E-F6C878CF6DF2}" destId="{89D62314-C71C-6E40-809F-8A113551DE0A}" srcOrd="0" destOrd="0" presId="urn:microsoft.com/office/officeart/2005/8/layout/radial3"/>
    <dgm:cxn modelId="{99CE386F-53A3-4A44-889A-D11B420531F9}" type="presOf" srcId="{DA2F441A-F138-F949-81E6-B68C45C080FE}" destId="{5FE06F63-8A54-6749-A34E-1EB61C72DE32}" srcOrd="0" destOrd="0" presId="urn:microsoft.com/office/officeart/2005/8/layout/radial3"/>
    <dgm:cxn modelId="{E36DF22E-8EC9-9C48-9EFB-BBDA22FE6514}" srcId="{E7946558-04AF-8F44-B662-6A4E0FEB3730}" destId="{1ED67992-5890-4C48-922D-618A13A9EE51}" srcOrd="0" destOrd="0" parTransId="{6D5B4FA0-1753-1E4B-AE6B-D238F1CE161D}" sibTransId="{2C21E84E-51B9-3347-857D-4DCAE8D245D7}"/>
    <dgm:cxn modelId="{39C6A4F1-2D09-9049-88BB-0783CF61212F}" srcId="{1ED67992-5890-4C48-922D-618A13A9EE51}" destId="{DA2F441A-F138-F949-81E6-B68C45C080FE}" srcOrd="0" destOrd="0" parTransId="{57F98985-51DE-4245-AB75-B47AEFFAD5D5}" sibTransId="{7FF5A438-CB4D-E644-B52F-49C9D94FDBEB}"/>
    <dgm:cxn modelId="{F52E8132-3558-FB45-A7E3-7B883B9BA0A6}" srcId="{1ED67992-5890-4C48-922D-618A13A9EE51}" destId="{1D280ECE-5950-B141-9A0E-F6C878CF6DF2}" srcOrd="4" destOrd="0" parTransId="{7016B819-71A6-D843-827D-96ECF81B33C0}" sibTransId="{B7EDB387-090C-0340-84EC-BCFF5C0C3B0D}"/>
    <dgm:cxn modelId="{F25463CA-D107-5342-B074-574478B9263C}" type="presOf" srcId="{19D0225F-43C6-954D-AA9F-B5442FDA9C65}" destId="{49C9EE05-35D3-C945-B0B3-D5EE709C79AF}" srcOrd="0" destOrd="0" presId="urn:microsoft.com/office/officeart/2005/8/layout/radial3"/>
    <dgm:cxn modelId="{7DF005B1-1B64-8A43-A652-24FA7CF7DB60}" srcId="{1ED67992-5890-4C48-922D-618A13A9EE51}" destId="{19D0225F-43C6-954D-AA9F-B5442FDA9C65}" srcOrd="1" destOrd="0" parTransId="{EFC4767E-F7C2-A344-9B10-4C98DCEE5E34}" sibTransId="{F8541465-CC29-4648-9572-F8D03F547A6F}"/>
    <dgm:cxn modelId="{19BFB150-0590-9C4D-A887-67F6B78857B9}" type="presParOf" srcId="{3E3DC15C-77AB-4B40-9C63-01B00A3EA2FD}" destId="{300AFCA2-58B0-B94E-8A5D-9D63C25E83FB}" srcOrd="0" destOrd="0" presId="urn:microsoft.com/office/officeart/2005/8/layout/radial3"/>
    <dgm:cxn modelId="{16697958-F69E-4A42-9C0A-ADB3B7D2313F}" type="presParOf" srcId="{300AFCA2-58B0-B94E-8A5D-9D63C25E83FB}" destId="{19DCDB5F-7002-734E-BBF6-136DD1C34D1F}" srcOrd="0" destOrd="0" presId="urn:microsoft.com/office/officeart/2005/8/layout/radial3"/>
    <dgm:cxn modelId="{9AD01FA2-43A1-8541-8333-6442A6F52AD8}" type="presParOf" srcId="{300AFCA2-58B0-B94E-8A5D-9D63C25E83FB}" destId="{5FE06F63-8A54-6749-A34E-1EB61C72DE32}" srcOrd="1" destOrd="0" presId="urn:microsoft.com/office/officeart/2005/8/layout/radial3"/>
    <dgm:cxn modelId="{116326F3-A536-674F-AAEF-6E79F90D57B8}" type="presParOf" srcId="{300AFCA2-58B0-B94E-8A5D-9D63C25E83FB}" destId="{49C9EE05-35D3-C945-B0B3-D5EE709C79AF}" srcOrd="2" destOrd="0" presId="urn:microsoft.com/office/officeart/2005/8/layout/radial3"/>
    <dgm:cxn modelId="{50836387-7D39-014E-B1B5-AB5EA5781DCB}" type="presParOf" srcId="{300AFCA2-58B0-B94E-8A5D-9D63C25E83FB}" destId="{80C06E64-FDCD-2942-A5B6-C5EC927FD3F0}" srcOrd="3" destOrd="0" presId="urn:microsoft.com/office/officeart/2005/8/layout/radial3"/>
    <dgm:cxn modelId="{A3935C3B-E760-5242-8D4C-1711FBAB69B6}" type="presParOf" srcId="{300AFCA2-58B0-B94E-8A5D-9D63C25E83FB}" destId="{A7FB8AEB-7D59-2E4F-8CDF-6A20CAE3BF59}" srcOrd="4" destOrd="0" presId="urn:microsoft.com/office/officeart/2005/8/layout/radial3"/>
    <dgm:cxn modelId="{10D5D5B3-2FA5-FE45-BA3A-7348A4239A13}" type="presParOf" srcId="{300AFCA2-58B0-B94E-8A5D-9D63C25E83FB}" destId="{89D62314-C71C-6E40-809F-8A113551DE0A}"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DE7301-B22F-E341-AB34-A97943F6CE06}"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5B6DBAD8-C57A-CB47-BAB7-B9A565FB202E}">
      <dgm:prSet phldrT="[Text]" custT="1"/>
      <dgm:spPr/>
      <dgm:t>
        <a:bodyPr/>
        <a:lstStyle/>
        <a:p>
          <a:pPr>
            <a:lnSpc>
              <a:spcPct val="80000"/>
            </a:lnSpc>
          </a:pPr>
          <a:r>
            <a:rPr lang="en-US" sz="4400" b="1" dirty="0" smtClean="0"/>
            <a:t>TO MAKE </a:t>
          </a:r>
          <a:r>
            <a:rPr lang="en-US" sz="4400" b="1" u="sng" dirty="0" smtClean="0">
              <a:solidFill>
                <a:srgbClr val="FFFF00"/>
              </a:solidFill>
            </a:rPr>
            <a:t>ATONEMENT</a:t>
          </a:r>
          <a:endParaRPr lang="en-US" sz="4400" b="1" dirty="0"/>
        </a:p>
      </dgm:t>
    </dgm:pt>
    <dgm:pt modelId="{B7F5E937-2473-A047-B72B-3728229DDA1B}" type="parTrans" cxnId="{0C2D798F-68A0-054E-BFAB-F69AE0111311}">
      <dgm:prSet/>
      <dgm:spPr/>
      <dgm:t>
        <a:bodyPr/>
        <a:lstStyle/>
        <a:p>
          <a:endParaRPr lang="en-US"/>
        </a:p>
      </dgm:t>
    </dgm:pt>
    <dgm:pt modelId="{12CF2B0D-CF01-9A40-A32C-4951B715332F}" type="sibTrans" cxnId="{0C2D798F-68A0-054E-BFAB-F69AE0111311}">
      <dgm:prSet/>
      <dgm:spPr/>
      <dgm:t>
        <a:bodyPr/>
        <a:lstStyle/>
        <a:p>
          <a:endParaRPr lang="en-US"/>
        </a:p>
      </dgm:t>
    </dgm:pt>
    <dgm:pt modelId="{F9AB9DF8-1D5E-894E-BE36-6A7F35376D19}">
      <dgm:prSet phldrT="[Text]"/>
      <dgm:spPr/>
      <dgm:t>
        <a:bodyPr/>
        <a:lstStyle/>
        <a:p>
          <a:r>
            <a:rPr lang="en-US" dirty="0" smtClean="0"/>
            <a:t>“He shall lay his hand on the head”</a:t>
          </a:r>
          <a:endParaRPr lang="en-US" dirty="0"/>
        </a:p>
      </dgm:t>
    </dgm:pt>
    <dgm:pt modelId="{9745931C-2A8D-DB41-B3C1-0112D89D396A}" type="parTrans" cxnId="{E8BE2175-525E-D241-B9AD-F1168C5075C5}">
      <dgm:prSet/>
      <dgm:spPr/>
      <dgm:t>
        <a:bodyPr/>
        <a:lstStyle/>
        <a:p>
          <a:endParaRPr lang="en-US"/>
        </a:p>
      </dgm:t>
    </dgm:pt>
    <dgm:pt modelId="{439D8F06-48B6-0B46-8D66-40F21C94A5DB}" type="sibTrans" cxnId="{E8BE2175-525E-D241-B9AD-F1168C5075C5}">
      <dgm:prSet/>
      <dgm:spPr/>
      <dgm:t>
        <a:bodyPr/>
        <a:lstStyle/>
        <a:p>
          <a:endParaRPr lang="en-US"/>
        </a:p>
      </dgm:t>
    </dgm:pt>
    <dgm:pt modelId="{91306271-95B2-6F44-A178-D763739B1A8A}">
      <dgm:prSet phldrT="[Text]"/>
      <dgm:spPr/>
      <dgm:t>
        <a:bodyPr/>
        <a:lstStyle/>
        <a:p>
          <a:r>
            <a:rPr lang="en-US" dirty="0" smtClean="0"/>
            <a:t>“pleasing aroma to the LORD”</a:t>
          </a:r>
          <a:endParaRPr lang="en-US" dirty="0"/>
        </a:p>
      </dgm:t>
    </dgm:pt>
    <dgm:pt modelId="{02A609C0-E514-FB44-9352-7500CAE30FF6}" type="parTrans" cxnId="{1094DF47-1B1F-D84E-BFB9-72B4142F3A68}">
      <dgm:prSet/>
      <dgm:spPr/>
      <dgm:t>
        <a:bodyPr/>
        <a:lstStyle/>
        <a:p>
          <a:endParaRPr lang="en-US"/>
        </a:p>
      </dgm:t>
    </dgm:pt>
    <dgm:pt modelId="{AE0A722B-9284-CE42-B00E-B5D1B48B9620}" type="sibTrans" cxnId="{1094DF47-1B1F-D84E-BFB9-72B4142F3A68}">
      <dgm:prSet/>
      <dgm:spPr/>
      <dgm:t>
        <a:bodyPr/>
        <a:lstStyle/>
        <a:p>
          <a:endParaRPr lang="en-US"/>
        </a:p>
      </dgm:t>
    </dgm:pt>
    <dgm:pt modelId="{503FE096-41AF-E649-9A99-7A8AB2F8550F}">
      <dgm:prSet phldrT="[Text]"/>
      <dgm:spPr/>
      <dgm:t>
        <a:bodyPr/>
        <a:lstStyle/>
        <a:p>
          <a:r>
            <a:rPr lang="en-US" dirty="0" smtClean="0"/>
            <a:t>“that he may be accepted”</a:t>
          </a:r>
          <a:endParaRPr lang="en-US" dirty="0"/>
        </a:p>
      </dgm:t>
    </dgm:pt>
    <dgm:pt modelId="{60A41847-5B8A-D541-BB74-F830947F380C}" type="parTrans" cxnId="{17ED8ED9-1B65-6D48-B539-EA906878C28B}">
      <dgm:prSet/>
      <dgm:spPr/>
      <dgm:t>
        <a:bodyPr/>
        <a:lstStyle/>
        <a:p>
          <a:endParaRPr lang="en-US"/>
        </a:p>
      </dgm:t>
    </dgm:pt>
    <dgm:pt modelId="{935A563A-9B96-7C4C-B364-B668ED1486EF}" type="sibTrans" cxnId="{17ED8ED9-1B65-6D48-B539-EA906878C28B}">
      <dgm:prSet/>
      <dgm:spPr/>
      <dgm:t>
        <a:bodyPr/>
        <a:lstStyle/>
        <a:p>
          <a:endParaRPr lang="en-US"/>
        </a:p>
      </dgm:t>
    </dgm:pt>
    <dgm:pt modelId="{53DE479C-68A0-EA42-AE42-71C52D956465}">
      <dgm:prSet phldrT="[Text]"/>
      <dgm:spPr/>
      <dgm:t>
        <a:bodyPr/>
        <a:lstStyle/>
        <a:p>
          <a:r>
            <a:rPr lang="en-US" dirty="0" smtClean="0"/>
            <a:t>“a male without blemish”</a:t>
          </a:r>
          <a:endParaRPr lang="en-US" dirty="0"/>
        </a:p>
      </dgm:t>
    </dgm:pt>
    <dgm:pt modelId="{B67D0B6F-F51D-7A49-AAE6-2FEE13D9483D}" type="parTrans" cxnId="{45F8A617-741B-6947-B5F5-696DACB435D8}">
      <dgm:prSet/>
      <dgm:spPr/>
      <dgm:t>
        <a:bodyPr/>
        <a:lstStyle/>
        <a:p>
          <a:endParaRPr lang="en-US"/>
        </a:p>
      </dgm:t>
    </dgm:pt>
    <dgm:pt modelId="{AD16F1B7-93AA-0E42-A728-8FAC9A88ABB7}" type="sibTrans" cxnId="{45F8A617-741B-6947-B5F5-696DACB435D8}">
      <dgm:prSet/>
      <dgm:spPr/>
      <dgm:t>
        <a:bodyPr/>
        <a:lstStyle/>
        <a:p>
          <a:endParaRPr lang="en-US"/>
        </a:p>
      </dgm:t>
    </dgm:pt>
    <dgm:pt modelId="{81BBEC33-A387-4649-85C2-7071EAA4CFF3}" type="pres">
      <dgm:prSet presAssocID="{1EDE7301-B22F-E341-AB34-A97943F6CE06}" presName="composite" presStyleCnt="0">
        <dgm:presLayoutVars>
          <dgm:chMax val="1"/>
          <dgm:dir/>
          <dgm:resizeHandles val="exact"/>
        </dgm:presLayoutVars>
      </dgm:prSet>
      <dgm:spPr/>
      <dgm:t>
        <a:bodyPr/>
        <a:lstStyle/>
        <a:p>
          <a:endParaRPr lang="en-US"/>
        </a:p>
      </dgm:t>
    </dgm:pt>
    <dgm:pt modelId="{97415DE1-C1C1-8E4B-B3ED-85D4C3A987FA}" type="pres">
      <dgm:prSet presAssocID="{1EDE7301-B22F-E341-AB34-A97943F6CE06}" presName="radial" presStyleCnt="0">
        <dgm:presLayoutVars>
          <dgm:animLvl val="ctr"/>
        </dgm:presLayoutVars>
      </dgm:prSet>
      <dgm:spPr/>
    </dgm:pt>
    <dgm:pt modelId="{F15C3B5D-4313-5644-91D3-276BBA9333B2}" type="pres">
      <dgm:prSet presAssocID="{5B6DBAD8-C57A-CB47-BAB7-B9A565FB202E}" presName="centerShape" presStyleLbl="vennNode1" presStyleIdx="0" presStyleCnt="5" custScaleX="119185" custScaleY="113754"/>
      <dgm:spPr/>
      <dgm:t>
        <a:bodyPr/>
        <a:lstStyle/>
        <a:p>
          <a:endParaRPr lang="en-US"/>
        </a:p>
      </dgm:t>
    </dgm:pt>
    <dgm:pt modelId="{B02FF65E-8086-2C42-B5BF-1DAE59E844CF}" type="pres">
      <dgm:prSet presAssocID="{53DE479C-68A0-EA42-AE42-71C52D956465}" presName="node" presStyleLbl="vennNode1" presStyleIdx="1" presStyleCnt="5">
        <dgm:presLayoutVars>
          <dgm:bulletEnabled val="1"/>
        </dgm:presLayoutVars>
      </dgm:prSet>
      <dgm:spPr/>
      <dgm:t>
        <a:bodyPr/>
        <a:lstStyle/>
        <a:p>
          <a:endParaRPr lang="en-US"/>
        </a:p>
      </dgm:t>
    </dgm:pt>
    <dgm:pt modelId="{058B28CA-3978-9343-AE9C-81187FAD7E75}" type="pres">
      <dgm:prSet presAssocID="{503FE096-41AF-E649-9A99-7A8AB2F8550F}" presName="node" presStyleLbl="vennNode1" presStyleIdx="2" presStyleCnt="5">
        <dgm:presLayoutVars>
          <dgm:bulletEnabled val="1"/>
        </dgm:presLayoutVars>
      </dgm:prSet>
      <dgm:spPr/>
      <dgm:t>
        <a:bodyPr/>
        <a:lstStyle/>
        <a:p>
          <a:endParaRPr lang="en-US"/>
        </a:p>
      </dgm:t>
    </dgm:pt>
    <dgm:pt modelId="{6FCE0EEA-9F3D-4D4A-AFC9-DE7288C07952}" type="pres">
      <dgm:prSet presAssocID="{91306271-95B2-6F44-A178-D763739B1A8A}" presName="node" presStyleLbl="vennNode1" presStyleIdx="3" presStyleCnt="5">
        <dgm:presLayoutVars>
          <dgm:bulletEnabled val="1"/>
        </dgm:presLayoutVars>
      </dgm:prSet>
      <dgm:spPr/>
      <dgm:t>
        <a:bodyPr/>
        <a:lstStyle/>
        <a:p>
          <a:endParaRPr lang="en-US"/>
        </a:p>
      </dgm:t>
    </dgm:pt>
    <dgm:pt modelId="{AAC44D31-E033-F249-BCF1-94907AEB9600}" type="pres">
      <dgm:prSet presAssocID="{F9AB9DF8-1D5E-894E-BE36-6A7F35376D19}" presName="node" presStyleLbl="vennNode1" presStyleIdx="4" presStyleCnt="5">
        <dgm:presLayoutVars>
          <dgm:bulletEnabled val="1"/>
        </dgm:presLayoutVars>
      </dgm:prSet>
      <dgm:spPr/>
      <dgm:t>
        <a:bodyPr/>
        <a:lstStyle/>
        <a:p>
          <a:endParaRPr lang="en-US"/>
        </a:p>
      </dgm:t>
    </dgm:pt>
  </dgm:ptLst>
  <dgm:cxnLst>
    <dgm:cxn modelId="{940C5E4E-B04A-474E-8264-45CDB5DB6D53}" type="presOf" srcId="{F9AB9DF8-1D5E-894E-BE36-6A7F35376D19}" destId="{AAC44D31-E033-F249-BCF1-94907AEB9600}" srcOrd="0" destOrd="0" presId="urn:microsoft.com/office/officeart/2005/8/layout/radial3"/>
    <dgm:cxn modelId="{45F8A617-741B-6947-B5F5-696DACB435D8}" srcId="{5B6DBAD8-C57A-CB47-BAB7-B9A565FB202E}" destId="{53DE479C-68A0-EA42-AE42-71C52D956465}" srcOrd="0" destOrd="0" parTransId="{B67D0B6F-F51D-7A49-AAE6-2FEE13D9483D}" sibTransId="{AD16F1B7-93AA-0E42-A728-8FAC9A88ABB7}"/>
    <dgm:cxn modelId="{1094DF47-1B1F-D84E-BFB9-72B4142F3A68}" srcId="{5B6DBAD8-C57A-CB47-BAB7-B9A565FB202E}" destId="{91306271-95B2-6F44-A178-D763739B1A8A}" srcOrd="2" destOrd="0" parTransId="{02A609C0-E514-FB44-9352-7500CAE30FF6}" sibTransId="{AE0A722B-9284-CE42-B00E-B5D1B48B9620}"/>
    <dgm:cxn modelId="{716A3A28-142E-D14D-B81B-9EB601B8CF7D}" type="presOf" srcId="{91306271-95B2-6F44-A178-D763739B1A8A}" destId="{6FCE0EEA-9F3D-4D4A-AFC9-DE7288C07952}" srcOrd="0" destOrd="0" presId="urn:microsoft.com/office/officeart/2005/8/layout/radial3"/>
    <dgm:cxn modelId="{17ED8ED9-1B65-6D48-B539-EA906878C28B}" srcId="{5B6DBAD8-C57A-CB47-BAB7-B9A565FB202E}" destId="{503FE096-41AF-E649-9A99-7A8AB2F8550F}" srcOrd="1" destOrd="0" parTransId="{60A41847-5B8A-D541-BB74-F830947F380C}" sibTransId="{935A563A-9B96-7C4C-B364-B668ED1486EF}"/>
    <dgm:cxn modelId="{ED9A162E-688A-7D44-8A81-932034213B44}" type="presOf" srcId="{53DE479C-68A0-EA42-AE42-71C52D956465}" destId="{B02FF65E-8086-2C42-B5BF-1DAE59E844CF}" srcOrd="0" destOrd="0" presId="urn:microsoft.com/office/officeart/2005/8/layout/radial3"/>
    <dgm:cxn modelId="{A6E3A655-42D6-B647-AD8E-AAB0C69276B5}" type="presOf" srcId="{5B6DBAD8-C57A-CB47-BAB7-B9A565FB202E}" destId="{F15C3B5D-4313-5644-91D3-276BBA9333B2}" srcOrd="0" destOrd="0" presId="urn:microsoft.com/office/officeart/2005/8/layout/radial3"/>
    <dgm:cxn modelId="{51162208-3DF4-EC49-86A1-194F2217DCD2}" type="presOf" srcId="{1EDE7301-B22F-E341-AB34-A97943F6CE06}" destId="{81BBEC33-A387-4649-85C2-7071EAA4CFF3}" srcOrd="0" destOrd="0" presId="urn:microsoft.com/office/officeart/2005/8/layout/radial3"/>
    <dgm:cxn modelId="{0C2D798F-68A0-054E-BFAB-F69AE0111311}" srcId="{1EDE7301-B22F-E341-AB34-A97943F6CE06}" destId="{5B6DBAD8-C57A-CB47-BAB7-B9A565FB202E}" srcOrd="0" destOrd="0" parTransId="{B7F5E937-2473-A047-B72B-3728229DDA1B}" sibTransId="{12CF2B0D-CF01-9A40-A32C-4951B715332F}"/>
    <dgm:cxn modelId="{E8BE2175-525E-D241-B9AD-F1168C5075C5}" srcId="{5B6DBAD8-C57A-CB47-BAB7-B9A565FB202E}" destId="{F9AB9DF8-1D5E-894E-BE36-6A7F35376D19}" srcOrd="3" destOrd="0" parTransId="{9745931C-2A8D-DB41-B3C1-0112D89D396A}" sibTransId="{439D8F06-48B6-0B46-8D66-40F21C94A5DB}"/>
    <dgm:cxn modelId="{866F13E4-85CC-CA47-BDEA-9ADD86574278}" type="presOf" srcId="{503FE096-41AF-E649-9A99-7A8AB2F8550F}" destId="{058B28CA-3978-9343-AE9C-81187FAD7E75}" srcOrd="0" destOrd="0" presId="urn:microsoft.com/office/officeart/2005/8/layout/radial3"/>
    <dgm:cxn modelId="{1DC29EBB-EFD3-9F49-B1FE-73EFA5748FFD}" type="presParOf" srcId="{81BBEC33-A387-4649-85C2-7071EAA4CFF3}" destId="{97415DE1-C1C1-8E4B-B3ED-85D4C3A987FA}" srcOrd="0" destOrd="0" presId="urn:microsoft.com/office/officeart/2005/8/layout/radial3"/>
    <dgm:cxn modelId="{FB02722D-860F-0A42-A233-B3BE4D6161A3}" type="presParOf" srcId="{97415DE1-C1C1-8E4B-B3ED-85D4C3A987FA}" destId="{F15C3B5D-4313-5644-91D3-276BBA9333B2}" srcOrd="0" destOrd="0" presId="urn:microsoft.com/office/officeart/2005/8/layout/radial3"/>
    <dgm:cxn modelId="{8A6E808A-52D1-FC4B-8360-3A68134C4902}" type="presParOf" srcId="{97415DE1-C1C1-8E4B-B3ED-85D4C3A987FA}" destId="{B02FF65E-8086-2C42-B5BF-1DAE59E844CF}" srcOrd="1" destOrd="0" presId="urn:microsoft.com/office/officeart/2005/8/layout/radial3"/>
    <dgm:cxn modelId="{ED6422D1-FDF3-1740-9DA6-A1487111C333}" type="presParOf" srcId="{97415DE1-C1C1-8E4B-B3ED-85D4C3A987FA}" destId="{058B28CA-3978-9343-AE9C-81187FAD7E75}" srcOrd="2" destOrd="0" presId="urn:microsoft.com/office/officeart/2005/8/layout/radial3"/>
    <dgm:cxn modelId="{CD585C2B-3FFC-0F4B-A912-DE55A63E4DFD}" type="presParOf" srcId="{97415DE1-C1C1-8E4B-B3ED-85D4C3A987FA}" destId="{6FCE0EEA-9F3D-4D4A-AFC9-DE7288C07952}" srcOrd="3" destOrd="0" presId="urn:microsoft.com/office/officeart/2005/8/layout/radial3"/>
    <dgm:cxn modelId="{EE4643D7-F88D-8448-BE51-54DA6DF2B280}" type="presParOf" srcId="{97415DE1-C1C1-8E4B-B3ED-85D4C3A987FA}" destId="{AAC44D31-E033-F249-BCF1-94907AEB9600}"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27701-7061-7241-9372-33274B50FE15}">
      <dsp:nvSpPr>
        <dsp:cNvPr id="0" name=""/>
        <dsp:cNvSpPr/>
      </dsp:nvSpPr>
      <dsp:spPr>
        <a:xfrm>
          <a:off x="3806689" y="0"/>
          <a:ext cx="1522675"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HOLINESS L 17-27</a:t>
          </a:r>
          <a:endParaRPr lang="en-US" sz="2800" b="1" kern="1200" dirty="0"/>
        </a:p>
      </dsp:txBody>
      <dsp:txXfrm>
        <a:off x="3806689" y="0"/>
        <a:ext cx="1522675" cy="1058281"/>
      </dsp:txXfrm>
    </dsp:sp>
    <dsp:sp modelId="{75960B2E-6C17-A84E-8C5E-7D93F2BD99E3}">
      <dsp:nvSpPr>
        <dsp:cNvPr id="0" name=""/>
        <dsp:cNvSpPr/>
      </dsp:nvSpPr>
      <dsp:spPr>
        <a:xfrm>
          <a:off x="3045351" y="1058281"/>
          <a:ext cx="3045351"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CLEANNESS Lev 11-16</a:t>
          </a:r>
          <a:endParaRPr lang="en-US" sz="3000" b="1" kern="1200" dirty="0"/>
        </a:p>
      </dsp:txBody>
      <dsp:txXfrm>
        <a:off x="3578288" y="1058281"/>
        <a:ext cx="1979478" cy="1058281"/>
      </dsp:txXfrm>
    </dsp:sp>
    <dsp:sp modelId="{A60ED826-9C52-F244-8178-2DAA8BA8A062}">
      <dsp:nvSpPr>
        <dsp:cNvPr id="0" name=""/>
        <dsp:cNvSpPr/>
      </dsp:nvSpPr>
      <dsp:spPr>
        <a:xfrm>
          <a:off x="2284013" y="2116562"/>
          <a:ext cx="4568027"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PRIESTHOOD    Lev 8-10</a:t>
          </a:r>
          <a:endParaRPr lang="en-US" sz="3000" b="1" kern="1200" dirty="0"/>
        </a:p>
      </dsp:txBody>
      <dsp:txXfrm>
        <a:off x="3083418" y="2116562"/>
        <a:ext cx="2969217" cy="1058281"/>
      </dsp:txXfrm>
    </dsp:sp>
    <dsp:sp modelId="{47232A04-62B8-D84F-AB59-2E4C784D506F}">
      <dsp:nvSpPr>
        <dsp:cNvPr id="0" name=""/>
        <dsp:cNvSpPr/>
      </dsp:nvSpPr>
      <dsp:spPr>
        <a:xfrm>
          <a:off x="1522675" y="3174843"/>
          <a:ext cx="6090703"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SACRIFICES - Lev 1-7</a:t>
          </a:r>
          <a:endParaRPr lang="en-US" sz="3000" b="1" kern="1200" dirty="0"/>
        </a:p>
      </dsp:txBody>
      <dsp:txXfrm>
        <a:off x="2588548" y="3174843"/>
        <a:ext cx="3958957" cy="1058281"/>
      </dsp:txXfrm>
    </dsp:sp>
    <dsp:sp modelId="{388D7B9D-F2CF-2449-9DC4-AB924BB38DA1}">
      <dsp:nvSpPr>
        <dsp:cNvPr id="0" name=""/>
        <dsp:cNvSpPr/>
      </dsp:nvSpPr>
      <dsp:spPr>
        <a:xfrm>
          <a:off x="761337" y="4233124"/>
          <a:ext cx="7613379"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TABERNACLE - Ex 25-40</a:t>
          </a:r>
          <a:endParaRPr lang="en-US" sz="3000" b="1" kern="1200" dirty="0"/>
        </a:p>
      </dsp:txBody>
      <dsp:txXfrm>
        <a:off x="2093679" y="4233124"/>
        <a:ext cx="4948696" cy="1058281"/>
      </dsp:txXfrm>
    </dsp:sp>
    <dsp:sp modelId="{98E4E7FC-41AC-224A-9AF6-06BAA567C17F}">
      <dsp:nvSpPr>
        <dsp:cNvPr id="0" name=""/>
        <dsp:cNvSpPr/>
      </dsp:nvSpPr>
      <dsp:spPr>
        <a:xfrm>
          <a:off x="0" y="5291405"/>
          <a:ext cx="9136055" cy="1058281"/>
        </a:xfrm>
        <a:prstGeom prst="trapezoid">
          <a:avLst>
            <a:gd name="adj" fmla="val 71941"/>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b="1" kern="1200" dirty="0" smtClean="0"/>
            <a:t>COVENANT - Ex 19-24</a:t>
          </a:r>
          <a:endParaRPr lang="en-US" sz="3000" b="1" kern="1200" dirty="0"/>
        </a:p>
      </dsp:txBody>
      <dsp:txXfrm>
        <a:off x="1598809" y="5291405"/>
        <a:ext cx="5938435" cy="10582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CDB5F-7002-734E-BBF6-136DD1C34D1F}">
      <dsp:nvSpPr>
        <dsp:cNvPr id="0" name=""/>
        <dsp:cNvSpPr/>
      </dsp:nvSpPr>
      <dsp:spPr>
        <a:xfrm>
          <a:off x="2221126" y="1701702"/>
          <a:ext cx="3944689" cy="3944689"/>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kern="1200" dirty="0" smtClean="0"/>
            <a:t>Sacrifices</a:t>
          </a:r>
          <a:endParaRPr lang="en-US" sz="5500" kern="1200" dirty="0"/>
        </a:p>
      </dsp:txBody>
      <dsp:txXfrm>
        <a:off x="2798812" y="2279388"/>
        <a:ext cx="2789317" cy="2789317"/>
      </dsp:txXfrm>
    </dsp:sp>
    <dsp:sp modelId="{5FE06F63-8A54-6749-A34E-1EB61C72DE32}">
      <dsp:nvSpPr>
        <dsp:cNvPr id="0" name=""/>
        <dsp:cNvSpPr/>
      </dsp:nvSpPr>
      <dsp:spPr>
        <a:xfrm>
          <a:off x="3207299" y="121703"/>
          <a:ext cx="1972344" cy="1972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Burnt </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1)</a:t>
          </a:r>
          <a:endParaRPr lang="en-US" sz="2200" kern="1200" dirty="0"/>
        </a:p>
      </dsp:txBody>
      <dsp:txXfrm>
        <a:off x="3496142" y="410546"/>
        <a:ext cx="1394658" cy="1394658"/>
      </dsp:txXfrm>
    </dsp:sp>
    <dsp:sp modelId="{49C9EE05-35D3-C945-B0B3-D5EE709C79AF}">
      <dsp:nvSpPr>
        <dsp:cNvPr id="0" name=""/>
        <dsp:cNvSpPr/>
      </dsp:nvSpPr>
      <dsp:spPr>
        <a:xfrm>
          <a:off x="5647873" y="1894884"/>
          <a:ext cx="1972344" cy="1972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Grain </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2)</a:t>
          </a:r>
          <a:endParaRPr lang="en-US" sz="2200" kern="1200" dirty="0"/>
        </a:p>
      </dsp:txBody>
      <dsp:txXfrm>
        <a:off x="5936716" y="2183727"/>
        <a:ext cx="1394658" cy="1394658"/>
      </dsp:txXfrm>
    </dsp:sp>
    <dsp:sp modelId="{80C06E64-FDCD-2942-A5B6-C5EC927FD3F0}">
      <dsp:nvSpPr>
        <dsp:cNvPr id="0" name=""/>
        <dsp:cNvSpPr/>
      </dsp:nvSpPr>
      <dsp:spPr>
        <a:xfrm>
          <a:off x="4715657" y="4763952"/>
          <a:ext cx="1972344" cy="1972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Peace</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3)</a:t>
          </a:r>
        </a:p>
      </dsp:txBody>
      <dsp:txXfrm>
        <a:off x="5004500" y="5052795"/>
        <a:ext cx="1394658" cy="1394658"/>
      </dsp:txXfrm>
    </dsp:sp>
    <dsp:sp modelId="{A7FB8AEB-7D59-2E4F-8CDF-6A20CAE3BF59}">
      <dsp:nvSpPr>
        <dsp:cNvPr id="0" name=""/>
        <dsp:cNvSpPr/>
      </dsp:nvSpPr>
      <dsp:spPr>
        <a:xfrm>
          <a:off x="1698940" y="4763952"/>
          <a:ext cx="1972344" cy="1972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Purification</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4)</a:t>
          </a:r>
          <a:endParaRPr lang="en-US" sz="2200" kern="1200" dirty="0"/>
        </a:p>
      </dsp:txBody>
      <dsp:txXfrm>
        <a:off x="1987783" y="5052795"/>
        <a:ext cx="1394658" cy="1394658"/>
      </dsp:txXfrm>
    </dsp:sp>
    <dsp:sp modelId="{89D62314-C71C-6E40-809F-8A113551DE0A}">
      <dsp:nvSpPr>
        <dsp:cNvPr id="0" name=""/>
        <dsp:cNvSpPr/>
      </dsp:nvSpPr>
      <dsp:spPr>
        <a:xfrm>
          <a:off x="766724" y="1894884"/>
          <a:ext cx="1972344" cy="1972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Reparation</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5)</a:t>
          </a:r>
          <a:endParaRPr lang="en-US" sz="2200" kern="1200" dirty="0"/>
        </a:p>
      </dsp:txBody>
      <dsp:txXfrm>
        <a:off x="1055567" y="2183727"/>
        <a:ext cx="1394658" cy="1394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CDB5F-7002-734E-BBF6-136DD1C34D1F}">
      <dsp:nvSpPr>
        <dsp:cNvPr id="0" name=""/>
        <dsp:cNvSpPr/>
      </dsp:nvSpPr>
      <dsp:spPr>
        <a:xfrm>
          <a:off x="2221126" y="1701702"/>
          <a:ext cx="3944689" cy="3944689"/>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en-US" sz="5500" kern="1200" dirty="0" smtClean="0"/>
            <a:t>Sacrifices</a:t>
          </a:r>
          <a:endParaRPr lang="en-US" sz="5500" kern="1200" dirty="0"/>
        </a:p>
      </dsp:txBody>
      <dsp:txXfrm>
        <a:off x="2798812" y="2279388"/>
        <a:ext cx="2789317" cy="2789317"/>
      </dsp:txXfrm>
    </dsp:sp>
    <dsp:sp modelId="{5FE06F63-8A54-6749-A34E-1EB61C72DE32}">
      <dsp:nvSpPr>
        <dsp:cNvPr id="0" name=""/>
        <dsp:cNvSpPr/>
      </dsp:nvSpPr>
      <dsp:spPr>
        <a:xfrm>
          <a:off x="3207299" y="121703"/>
          <a:ext cx="1972344" cy="1972344"/>
        </a:xfrm>
        <a:prstGeom prst="ellipse">
          <a:avLst/>
        </a:prstGeom>
        <a:solidFill>
          <a:schemeClr val="accent6">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Burnt </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1)</a:t>
          </a:r>
          <a:endParaRPr lang="en-US" sz="2200" kern="1200" dirty="0"/>
        </a:p>
      </dsp:txBody>
      <dsp:txXfrm>
        <a:off x="3496142" y="410546"/>
        <a:ext cx="1394658" cy="1394658"/>
      </dsp:txXfrm>
    </dsp:sp>
    <dsp:sp modelId="{49C9EE05-35D3-C945-B0B3-D5EE709C79AF}">
      <dsp:nvSpPr>
        <dsp:cNvPr id="0" name=""/>
        <dsp:cNvSpPr/>
      </dsp:nvSpPr>
      <dsp:spPr>
        <a:xfrm>
          <a:off x="5647873" y="1894884"/>
          <a:ext cx="1972344" cy="1972344"/>
        </a:xfrm>
        <a:prstGeom prst="ellipse">
          <a:avLst/>
        </a:prstGeom>
        <a:solidFill>
          <a:srgbClr val="F79646">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Grain </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2)</a:t>
          </a:r>
          <a:endParaRPr lang="en-US" sz="2200" kern="1200" dirty="0"/>
        </a:p>
      </dsp:txBody>
      <dsp:txXfrm>
        <a:off x="5936716" y="2183727"/>
        <a:ext cx="1394658" cy="1394658"/>
      </dsp:txXfrm>
    </dsp:sp>
    <dsp:sp modelId="{80C06E64-FDCD-2942-A5B6-C5EC927FD3F0}">
      <dsp:nvSpPr>
        <dsp:cNvPr id="0" name=""/>
        <dsp:cNvSpPr/>
      </dsp:nvSpPr>
      <dsp:spPr>
        <a:xfrm>
          <a:off x="4715657" y="4763952"/>
          <a:ext cx="1972344" cy="1972344"/>
        </a:xfrm>
        <a:prstGeom prst="ellipse">
          <a:avLst/>
        </a:prstGeom>
        <a:solidFill>
          <a:srgbClr val="F79646">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Peace</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3)</a:t>
          </a:r>
        </a:p>
      </dsp:txBody>
      <dsp:txXfrm>
        <a:off x="5004500" y="5052795"/>
        <a:ext cx="1394658" cy="1394658"/>
      </dsp:txXfrm>
    </dsp:sp>
    <dsp:sp modelId="{A7FB8AEB-7D59-2E4F-8CDF-6A20CAE3BF59}">
      <dsp:nvSpPr>
        <dsp:cNvPr id="0" name=""/>
        <dsp:cNvSpPr/>
      </dsp:nvSpPr>
      <dsp:spPr>
        <a:xfrm>
          <a:off x="1698940" y="4763952"/>
          <a:ext cx="1972344" cy="1972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Purification</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4)</a:t>
          </a:r>
          <a:endParaRPr lang="en-US" sz="2200" kern="1200" dirty="0"/>
        </a:p>
      </dsp:txBody>
      <dsp:txXfrm>
        <a:off x="1987783" y="5052795"/>
        <a:ext cx="1394658" cy="1394658"/>
      </dsp:txXfrm>
    </dsp:sp>
    <dsp:sp modelId="{89D62314-C71C-6E40-809F-8A113551DE0A}">
      <dsp:nvSpPr>
        <dsp:cNvPr id="0" name=""/>
        <dsp:cNvSpPr/>
      </dsp:nvSpPr>
      <dsp:spPr>
        <a:xfrm>
          <a:off x="766724" y="1894884"/>
          <a:ext cx="1972344" cy="1972344"/>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ts val="0"/>
            </a:spcAft>
          </a:pPr>
          <a:r>
            <a:rPr lang="en-US" sz="2200" kern="1200" dirty="0" smtClean="0"/>
            <a:t>Reparation</a:t>
          </a:r>
        </a:p>
        <a:p>
          <a:pPr lvl="0" algn="ctr" defTabSz="977900">
            <a:lnSpc>
              <a:spcPct val="90000"/>
            </a:lnSpc>
            <a:spcBef>
              <a:spcPct val="0"/>
            </a:spcBef>
            <a:spcAft>
              <a:spcPts val="0"/>
            </a:spcAft>
          </a:pPr>
          <a:r>
            <a:rPr lang="en-US" sz="2200" kern="1200" dirty="0" smtClean="0"/>
            <a:t>(</a:t>
          </a:r>
          <a:r>
            <a:rPr lang="en-US" sz="2200" kern="1200" dirty="0" err="1" smtClean="0"/>
            <a:t>ch</a:t>
          </a:r>
          <a:r>
            <a:rPr lang="en-US" sz="2200" kern="1200" dirty="0" smtClean="0"/>
            <a:t> 5)</a:t>
          </a:r>
          <a:endParaRPr lang="en-US" sz="2200" kern="1200" dirty="0"/>
        </a:p>
      </dsp:txBody>
      <dsp:txXfrm>
        <a:off x="1055567" y="2183727"/>
        <a:ext cx="1394658" cy="13946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3B5D-4313-5644-91D3-276BBA9333B2}">
      <dsp:nvSpPr>
        <dsp:cNvPr id="0" name=""/>
        <dsp:cNvSpPr/>
      </dsp:nvSpPr>
      <dsp:spPr>
        <a:xfrm>
          <a:off x="2305072" y="1265372"/>
          <a:ext cx="4533853" cy="4327255"/>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5880" tIns="55880" rIns="55880" bIns="55880" numCol="1" spcCol="1270" anchor="ctr" anchorCtr="0">
          <a:noAutofit/>
        </a:bodyPr>
        <a:lstStyle/>
        <a:p>
          <a:pPr lvl="0" algn="ctr" defTabSz="1955800">
            <a:lnSpc>
              <a:spcPct val="80000"/>
            </a:lnSpc>
            <a:spcBef>
              <a:spcPct val="0"/>
            </a:spcBef>
            <a:spcAft>
              <a:spcPct val="35000"/>
            </a:spcAft>
          </a:pPr>
          <a:r>
            <a:rPr lang="en-US" sz="4400" b="1" kern="1200" dirty="0" smtClean="0"/>
            <a:t>TO MAKE </a:t>
          </a:r>
          <a:r>
            <a:rPr lang="en-US" sz="4400" b="1" u="sng" kern="1200" dirty="0" smtClean="0">
              <a:solidFill>
                <a:srgbClr val="FFFF00"/>
              </a:solidFill>
            </a:rPr>
            <a:t>ATONEMENT</a:t>
          </a:r>
          <a:endParaRPr lang="en-US" sz="4400" b="1" kern="1200" dirty="0"/>
        </a:p>
      </dsp:txBody>
      <dsp:txXfrm>
        <a:off x="2969039" y="1899084"/>
        <a:ext cx="3205919" cy="3059831"/>
      </dsp:txXfrm>
    </dsp:sp>
    <dsp:sp modelId="{B02FF65E-8086-2C42-B5BF-1DAE59E844CF}">
      <dsp:nvSpPr>
        <dsp:cNvPr id="0" name=""/>
        <dsp:cNvSpPr/>
      </dsp:nvSpPr>
      <dsp:spPr>
        <a:xfrm>
          <a:off x="3620987" y="679"/>
          <a:ext cx="1902023" cy="190202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“a male without blemish”</a:t>
          </a:r>
          <a:endParaRPr lang="en-US" sz="2300" kern="1200" dirty="0"/>
        </a:p>
      </dsp:txBody>
      <dsp:txXfrm>
        <a:off x="3899532" y="279224"/>
        <a:ext cx="1344933" cy="1344933"/>
      </dsp:txXfrm>
    </dsp:sp>
    <dsp:sp modelId="{058B28CA-3978-9343-AE9C-81187FAD7E75}">
      <dsp:nvSpPr>
        <dsp:cNvPr id="0" name=""/>
        <dsp:cNvSpPr/>
      </dsp:nvSpPr>
      <dsp:spPr>
        <a:xfrm>
          <a:off x="6098297" y="2477988"/>
          <a:ext cx="1902023" cy="190202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“that he may be accepted”</a:t>
          </a:r>
          <a:endParaRPr lang="en-US" sz="2300" kern="1200" dirty="0"/>
        </a:p>
      </dsp:txBody>
      <dsp:txXfrm>
        <a:off x="6376842" y="2756533"/>
        <a:ext cx="1344933" cy="1344933"/>
      </dsp:txXfrm>
    </dsp:sp>
    <dsp:sp modelId="{6FCE0EEA-9F3D-4D4A-AFC9-DE7288C07952}">
      <dsp:nvSpPr>
        <dsp:cNvPr id="0" name=""/>
        <dsp:cNvSpPr/>
      </dsp:nvSpPr>
      <dsp:spPr>
        <a:xfrm>
          <a:off x="3620987" y="4955297"/>
          <a:ext cx="1902023" cy="190202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“pleasing aroma to the LORD”</a:t>
          </a:r>
          <a:endParaRPr lang="en-US" sz="2300" kern="1200" dirty="0"/>
        </a:p>
      </dsp:txBody>
      <dsp:txXfrm>
        <a:off x="3899532" y="5233842"/>
        <a:ext cx="1344933" cy="1344933"/>
      </dsp:txXfrm>
    </dsp:sp>
    <dsp:sp modelId="{AAC44D31-E033-F249-BCF1-94907AEB9600}">
      <dsp:nvSpPr>
        <dsp:cNvPr id="0" name=""/>
        <dsp:cNvSpPr/>
      </dsp:nvSpPr>
      <dsp:spPr>
        <a:xfrm>
          <a:off x="1143678" y="2477988"/>
          <a:ext cx="1902023" cy="190202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“He shall lay his hand on the head”</a:t>
          </a:r>
          <a:endParaRPr lang="en-US" sz="2300" kern="1200" dirty="0"/>
        </a:p>
      </dsp:txBody>
      <dsp:txXfrm>
        <a:off x="1422223" y="2756533"/>
        <a:ext cx="1344933" cy="13449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300"/>
            <a:ext cx="9144000" cy="6106602"/>
          </a:xfrm>
          <a:prstGeom prst="rect">
            <a:avLst/>
          </a:prstGeom>
        </p:spPr>
      </p:pic>
      <p:sp>
        <p:nvSpPr>
          <p:cNvPr id="3" name="TextBox 2"/>
          <p:cNvSpPr txBox="1"/>
          <p:nvPr/>
        </p:nvSpPr>
        <p:spPr>
          <a:xfrm>
            <a:off x="0" y="2259621"/>
            <a:ext cx="9143999" cy="2356543"/>
          </a:xfrm>
          <a:prstGeom prst="rect">
            <a:avLst/>
          </a:prstGeom>
          <a:noFill/>
        </p:spPr>
        <p:txBody>
          <a:bodyPr wrap="square" rtlCol="0">
            <a:spAutoFit/>
          </a:bodyPr>
          <a:lstStyle/>
          <a:p>
            <a:pPr algn="ctr">
              <a:lnSpc>
                <a:spcPct val="90000"/>
              </a:lnSpc>
            </a:pPr>
            <a:r>
              <a:rPr lang="en-US" sz="8200" i="1" spc="600" dirty="0" smtClean="0">
                <a:effectLst>
                  <a:outerShdw blurRad="50800" dist="38100" dir="2700000" algn="tl" rotWithShape="0">
                    <a:prstClr val="black">
                      <a:alpha val="40000"/>
                    </a:prstClr>
                  </a:outerShdw>
                </a:effectLst>
                <a:latin typeface="Times New Roman"/>
                <a:cs typeface="Times New Roman"/>
              </a:rPr>
              <a:t>Welcome to </a:t>
            </a:r>
            <a:r>
              <a:rPr lang="en-US" sz="8000" b="1" dirty="0" smtClean="0">
                <a:effectLst>
                  <a:outerShdw blurRad="50800" dist="38100" dir="2700000" algn="tl" rotWithShape="0">
                    <a:prstClr val="black">
                      <a:alpha val="40000"/>
                    </a:prstClr>
                  </a:outerShdw>
                </a:effectLst>
                <a:latin typeface="Century Gothic"/>
                <a:cs typeface="Century Gothic"/>
              </a:rPr>
              <a:t>NORTHWOOD</a:t>
            </a:r>
            <a:endParaRPr lang="en-US" sz="8000" b="1"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31552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dirty="0"/>
              <a:t>The Lord called Moses and spoke to him from the tent of meeting, saying, </a:t>
            </a:r>
            <a:r>
              <a:rPr lang="en-US" sz="3600" b="1" dirty="0"/>
              <a:t>2 </a:t>
            </a:r>
            <a:r>
              <a:rPr lang="en-US" sz="3600" dirty="0"/>
              <a:t>“Speak to the people of Israel and say to them, When any one of you brings an </a:t>
            </a:r>
            <a:r>
              <a:rPr lang="en-US" sz="3600" b="1" u="sng" dirty="0">
                <a:solidFill>
                  <a:srgbClr val="FFFF00"/>
                </a:solidFill>
              </a:rPr>
              <a:t>offering to the Lord</a:t>
            </a:r>
            <a:r>
              <a:rPr lang="en-US" sz="3600" dirty="0"/>
              <a:t>, you shall bring your </a:t>
            </a:r>
            <a:r>
              <a:rPr lang="en-US" sz="3600" b="1" u="sng" dirty="0">
                <a:solidFill>
                  <a:srgbClr val="FFFF00"/>
                </a:solidFill>
              </a:rPr>
              <a:t>offering of livestock</a:t>
            </a:r>
            <a:r>
              <a:rPr lang="en-US" sz="3600" dirty="0"/>
              <a:t> from the herd or from the flock</a:t>
            </a:r>
            <a:r>
              <a:rPr lang="en-US" sz="3600" dirty="0" smtClean="0"/>
              <a:t>.</a:t>
            </a:r>
            <a:endParaRPr lang="en-US" sz="3600" dirty="0"/>
          </a:p>
        </p:txBody>
      </p:sp>
    </p:spTree>
    <p:extLst>
      <p:ext uri="{BB962C8B-B14F-4D97-AF65-F5344CB8AC3E}">
        <p14:creationId xmlns:p14="http://schemas.microsoft.com/office/powerpoint/2010/main" val="72458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06802946"/>
              </p:ext>
            </p:extLst>
          </p:nvPr>
        </p:nvGraphicFramePr>
        <p:xfrm>
          <a:off x="-705365" y="1588"/>
          <a:ext cx="83869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6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19DCDB5F-7002-734E-BBF6-136DD1C34D1F}"/>
                                            </p:graphicEl>
                                          </p:spTgt>
                                        </p:tgtEl>
                                        <p:attrNameLst>
                                          <p:attrName>style.visibility</p:attrName>
                                        </p:attrNameLst>
                                      </p:cBhvr>
                                      <p:to>
                                        <p:strVal val="visible"/>
                                      </p:to>
                                    </p:set>
                                    <p:animEffect transition="in" filter="fade">
                                      <p:cBhvr>
                                        <p:cTn id="7" dur="500"/>
                                        <p:tgtEl>
                                          <p:spTgt spid="3">
                                            <p:graphicEl>
                                              <a:dgm id="{19DCDB5F-7002-734E-BBF6-136DD1C34D1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5FE06F63-8A54-6749-A34E-1EB61C72DE32}"/>
                                            </p:graphicEl>
                                          </p:spTgt>
                                        </p:tgtEl>
                                        <p:attrNameLst>
                                          <p:attrName>style.visibility</p:attrName>
                                        </p:attrNameLst>
                                      </p:cBhvr>
                                      <p:to>
                                        <p:strVal val="visible"/>
                                      </p:to>
                                    </p:set>
                                    <p:animEffect transition="in" filter="fade">
                                      <p:cBhvr>
                                        <p:cTn id="12" dur="500"/>
                                        <p:tgtEl>
                                          <p:spTgt spid="3">
                                            <p:graphicEl>
                                              <a:dgm id="{5FE06F63-8A54-6749-A34E-1EB61C72DE3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49C9EE05-35D3-C945-B0B3-D5EE709C79AF}"/>
                                            </p:graphicEl>
                                          </p:spTgt>
                                        </p:tgtEl>
                                        <p:attrNameLst>
                                          <p:attrName>style.visibility</p:attrName>
                                        </p:attrNameLst>
                                      </p:cBhvr>
                                      <p:to>
                                        <p:strVal val="visible"/>
                                      </p:to>
                                    </p:set>
                                    <p:animEffect transition="in" filter="fade">
                                      <p:cBhvr>
                                        <p:cTn id="17" dur="500"/>
                                        <p:tgtEl>
                                          <p:spTgt spid="3">
                                            <p:graphicEl>
                                              <a:dgm id="{49C9EE05-35D3-C945-B0B3-D5EE709C79A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80C06E64-FDCD-2942-A5B6-C5EC927FD3F0}"/>
                                            </p:graphicEl>
                                          </p:spTgt>
                                        </p:tgtEl>
                                        <p:attrNameLst>
                                          <p:attrName>style.visibility</p:attrName>
                                        </p:attrNameLst>
                                      </p:cBhvr>
                                      <p:to>
                                        <p:strVal val="visible"/>
                                      </p:to>
                                    </p:set>
                                    <p:animEffect transition="in" filter="fade">
                                      <p:cBhvr>
                                        <p:cTn id="22" dur="500"/>
                                        <p:tgtEl>
                                          <p:spTgt spid="3">
                                            <p:graphicEl>
                                              <a:dgm id="{80C06E64-FDCD-2942-A5B6-C5EC927FD3F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A7FB8AEB-7D59-2E4F-8CDF-6A20CAE3BF59}"/>
                                            </p:graphicEl>
                                          </p:spTgt>
                                        </p:tgtEl>
                                        <p:attrNameLst>
                                          <p:attrName>style.visibility</p:attrName>
                                        </p:attrNameLst>
                                      </p:cBhvr>
                                      <p:to>
                                        <p:strVal val="visible"/>
                                      </p:to>
                                    </p:set>
                                    <p:animEffect transition="in" filter="fade">
                                      <p:cBhvr>
                                        <p:cTn id="27" dur="500"/>
                                        <p:tgtEl>
                                          <p:spTgt spid="3">
                                            <p:graphicEl>
                                              <a:dgm id="{A7FB8AEB-7D59-2E4F-8CDF-6A20CAE3BF5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89D62314-C71C-6E40-809F-8A113551DE0A}"/>
                                            </p:graphicEl>
                                          </p:spTgt>
                                        </p:tgtEl>
                                        <p:attrNameLst>
                                          <p:attrName>style.visibility</p:attrName>
                                        </p:attrNameLst>
                                      </p:cBhvr>
                                      <p:to>
                                        <p:strVal val="visible"/>
                                      </p:to>
                                    </p:set>
                                    <p:animEffect transition="in" filter="fade">
                                      <p:cBhvr>
                                        <p:cTn id="32" dur="500"/>
                                        <p:tgtEl>
                                          <p:spTgt spid="3">
                                            <p:graphicEl>
                                              <a:dgm id="{89D62314-C71C-6E40-809F-8A113551DE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29344130"/>
              </p:ext>
            </p:extLst>
          </p:nvPr>
        </p:nvGraphicFramePr>
        <p:xfrm>
          <a:off x="-705365" y="1588"/>
          <a:ext cx="83869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384235" y="744176"/>
            <a:ext cx="4723129" cy="1680973"/>
          </a:xfrm>
          <a:prstGeom prst="rect">
            <a:avLst/>
          </a:prstGeom>
          <a:noFill/>
        </p:spPr>
        <p:txBody>
          <a:bodyPr wrap="square" rtlCol="0">
            <a:spAutoFit/>
          </a:bodyPr>
          <a:lstStyle/>
          <a:p>
            <a:pPr>
              <a:lnSpc>
                <a:spcPct val="90000"/>
              </a:lnSpc>
            </a:pPr>
            <a:r>
              <a:rPr lang="en-US" sz="3800" b="1" dirty="0" smtClean="0"/>
              <a:t>“a food offering with a pleasing aroma to the LORD.” (1:9, 13, 17…)</a:t>
            </a:r>
            <a:endParaRPr lang="en-US" sz="3800" b="1" dirty="0"/>
          </a:p>
        </p:txBody>
      </p:sp>
    </p:spTree>
    <p:extLst>
      <p:ext uri="{BB962C8B-B14F-4D97-AF65-F5344CB8AC3E}">
        <p14:creationId xmlns:p14="http://schemas.microsoft.com/office/powerpoint/2010/main" val="315247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a:t>“If his offering is a burnt offering from the herd, he shall offer a male without blemish. He shall bring it to the entrance of the tent of meeting, that he may be accepted before the Lord. </a:t>
            </a:r>
            <a:r>
              <a:rPr lang="en-US" sz="3600" b="1" dirty="0"/>
              <a:t>4 </a:t>
            </a:r>
            <a:r>
              <a:rPr lang="en-US" sz="3600" dirty="0"/>
              <a:t>He shall lay his hand on the head of the burnt offering, and it shall be accepted for him to make atonement for him. </a:t>
            </a:r>
          </a:p>
        </p:txBody>
      </p:sp>
    </p:spTree>
    <p:extLst>
      <p:ext uri="{BB962C8B-B14F-4D97-AF65-F5344CB8AC3E}">
        <p14:creationId xmlns:p14="http://schemas.microsoft.com/office/powerpoint/2010/main" val="19688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3</a:t>
            </a:r>
            <a:r>
              <a:rPr lang="en-US" sz="3600" b="1" dirty="0"/>
              <a:t> </a:t>
            </a:r>
            <a:r>
              <a:rPr lang="en-US" sz="3600" dirty="0"/>
              <a:t>“If his offering is a </a:t>
            </a:r>
            <a:r>
              <a:rPr lang="en-US" sz="3600" b="1" u="sng" dirty="0">
                <a:solidFill>
                  <a:srgbClr val="FFFF00"/>
                </a:solidFill>
              </a:rPr>
              <a:t>burnt offering from the herd</a:t>
            </a:r>
            <a:r>
              <a:rPr lang="en-US" sz="3600" dirty="0"/>
              <a:t>, he shall offer a male without blemish. He shall bring it to the entrance of the tent of meeting, that he may be accepted before the Lord. </a:t>
            </a:r>
            <a:r>
              <a:rPr lang="en-US" sz="3600" b="1" dirty="0"/>
              <a:t>4 </a:t>
            </a:r>
            <a:r>
              <a:rPr lang="en-US" sz="3600" dirty="0"/>
              <a:t>He shall lay his hand on the head of the burnt offering, and it shall be accepted for him to make atonement for him. </a:t>
            </a:r>
          </a:p>
        </p:txBody>
      </p:sp>
    </p:spTree>
    <p:extLst>
      <p:ext uri="{BB962C8B-B14F-4D97-AF65-F5344CB8AC3E}">
        <p14:creationId xmlns:p14="http://schemas.microsoft.com/office/powerpoint/2010/main" val="292391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0"/>
            <a:ext cx="7882557" cy="6858000"/>
          </a:xfrm>
        </p:spPr>
        <p:txBody>
          <a:bodyPr>
            <a:noAutofit/>
          </a:bodyPr>
          <a:lstStyle/>
          <a:p>
            <a:pPr algn="l"/>
            <a:r>
              <a:rPr lang="en-US" sz="3600" b="1" dirty="0" smtClean="0"/>
              <a:t>3</a:t>
            </a:r>
            <a:r>
              <a:rPr lang="en-US" sz="3600" b="1" dirty="0"/>
              <a:t> </a:t>
            </a:r>
            <a:r>
              <a:rPr lang="en-US" sz="3600" dirty="0"/>
              <a:t>“If his offering is a burnt offering from the herd, he shall offer a male without blemish. He shall bring it to </a:t>
            </a:r>
            <a:r>
              <a:rPr lang="en-US" sz="3600" b="1" u="sng" dirty="0">
                <a:solidFill>
                  <a:srgbClr val="FFFF00"/>
                </a:solidFill>
              </a:rPr>
              <a:t>the entrance of the tent of meeting</a:t>
            </a:r>
            <a:r>
              <a:rPr lang="en-US" sz="3600" dirty="0"/>
              <a:t>, that he may be accepted before the Lord. </a:t>
            </a:r>
            <a:r>
              <a:rPr lang="en-US" sz="3600" b="1" dirty="0"/>
              <a:t>4 </a:t>
            </a:r>
            <a:r>
              <a:rPr lang="en-US" sz="3600" dirty="0"/>
              <a:t>He shall lay his hand on the head of the burnt offering, and it shall be accepted for him to make atonement for him. </a:t>
            </a:r>
          </a:p>
        </p:txBody>
      </p:sp>
    </p:spTree>
    <p:extLst>
      <p:ext uri="{BB962C8B-B14F-4D97-AF65-F5344CB8AC3E}">
        <p14:creationId xmlns:p14="http://schemas.microsoft.com/office/powerpoint/2010/main" val="292391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0"/>
            <a:ext cx="7882557" cy="6858000"/>
          </a:xfrm>
        </p:spPr>
        <p:txBody>
          <a:bodyPr>
            <a:noAutofit/>
          </a:bodyPr>
          <a:lstStyle/>
          <a:p>
            <a:pPr algn="l"/>
            <a:r>
              <a:rPr lang="en-US" sz="3600" b="1" dirty="0" smtClean="0"/>
              <a:t>3</a:t>
            </a:r>
            <a:r>
              <a:rPr lang="en-US" sz="3600" b="1" dirty="0"/>
              <a:t> </a:t>
            </a:r>
            <a:r>
              <a:rPr lang="en-US" sz="3600" dirty="0"/>
              <a:t>“If his offering is a burnt offering from the herd, he shall offer a male without blemish. He shall bring it to </a:t>
            </a:r>
            <a:r>
              <a:rPr lang="en-US" sz="3600" b="1" u="sng" dirty="0">
                <a:solidFill>
                  <a:srgbClr val="FFFF00"/>
                </a:solidFill>
              </a:rPr>
              <a:t>the entrance of the tent of meeting</a:t>
            </a:r>
            <a:r>
              <a:rPr lang="en-US" sz="3600" dirty="0"/>
              <a:t>, that he may be accepted before the Lord. </a:t>
            </a:r>
            <a:r>
              <a:rPr lang="en-US" sz="3600" b="1" dirty="0"/>
              <a:t>4 </a:t>
            </a:r>
            <a:r>
              <a:rPr lang="en-US" sz="3600" b="1" u="sng" dirty="0">
                <a:solidFill>
                  <a:srgbClr val="FFFF00"/>
                </a:solidFill>
              </a:rPr>
              <a:t>He shall lay his hand on the head of the burnt offering</a:t>
            </a:r>
            <a:r>
              <a:rPr lang="en-US" sz="3600" dirty="0"/>
              <a:t>, and it shall be accepted for him to make atonement for him. </a:t>
            </a:r>
          </a:p>
        </p:txBody>
      </p:sp>
    </p:spTree>
    <p:extLst>
      <p:ext uri="{BB962C8B-B14F-4D97-AF65-F5344CB8AC3E}">
        <p14:creationId xmlns:p14="http://schemas.microsoft.com/office/powerpoint/2010/main" val="276287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123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“Then he </a:t>
            </a:r>
            <a:r>
              <a:rPr lang="en-US" sz="3600" dirty="0"/>
              <a:t>shall kill the bull before the Lord, and Aaron's sons the priests shall bring the blood and throw the blood against the sides of the altar that is at the entrance of the tent of meeting. </a:t>
            </a:r>
            <a:r>
              <a:rPr lang="en-US" sz="3600" b="1" dirty="0"/>
              <a:t>6 </a:t>
            </a:r>
            <a:r>
              <a:rPr lang="en-US" sz="3600" dirty="0"/>
              <a:t>Then he shall flay the burnt offering and cut it into pieces, </a:t>
            </a:r>
            <a:r>
              <a:rPr lang="en-US" sz="3600" b="1" dirty="0"/>
              <a:t>7 </a:t>
            </a:r>
            <a:r>
              <a:rPr lang="en-US" sz="3600" dirty="0"/>
              <a:t>and the sons of Aaron the priest shall put fire on the altar and arrange wood on the fire. </a:t>
            </a:r>
          </a:p>
        </p:txBody>
      </p:sp>
    </p:spTree>
    <p:extLst>
      <p:ext uri="{BB962C8B-B14F-4D97-AF65-F5344CB8AC3E}">
        <p14:creationId xmlns:p14="http://schemas.microsoft.com/office/powerpoint/2010/main" val="19688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a:t>
            </a:r>
            <a:r>
              <a:rPr lang="en-US" sz="3600" b="1" u="sng" dirty="0" smtClean="0">
                <a:solidFill>
                  <a:srgbClr val="FFFF00"/>
                </a:solidFill>
              </a:rPr>
              <a:t>Then he </a:t>
            </a:r>
            <a:r>
              <a:rPr lang="en-US" sz="3600" b="1" u="sng" dirty="0">
                <a:solidFill>
                  <a:srgbClr val="FFFF00"/>
                </a:solidFill>
              </a:rPr>
              <a:t>shall kill the bull before the Lord</a:t>
            </a:r>
            <a:r>
              <a:rPr lang="en-US" sz="3600" dirty="0"/>
              <a:t>, and Aaron's sons the priests shall bring the blood and throw the blood against the sides of the altar that is at the entrance of the tent of meeting. </a:t>
            </a:r>
            <a:r>
              <a:rPr lang="en-US" sz="3600" b="1" dirty="0"/>
              <a:t>6 </a:t>
            </a:r>
            <a:r>
              <a:rPr lang="en-US" sz="3600" dirty="0"/>
              <a:t>Then he shall flay the burnt offering and cut it into pieces, </a:t>
            </a:r>
            <a:r>
              <a:rPr lang="en-US" sz="3600" b="1" dirty="0"/>
              <a:t>7 </a:t>
            </a:r>
            <a:r>
              <a:rPr lang="en-US" sz="3600" dirty="0"/>
              <a:t>and the sons of Aaron the priest shall put fire on the altar and arrange wood on the fire. </a:t>
            </a:r>
          </a:p>
        </p:txBody>
      </p:sp>
    </p:spTree>
    <p:extLst>
      <p:ext uri="{BB962C8B-B14F-4D97-AF65-F5344CB8AC3E}">
        <p14:creationId xmlns:p14="http://schemas.microsoft.com/office/powerpoint/2010/main" val="334125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9400"/>
            <a:ext cx="9144000" cy="6289866"/>
          </a:xfrm>
          <a:prstGeom prst="rect">
            <a:avLst/>
          </a:prstGeom>
        </p:spPr>
      </p:pic>
      <p:sp>
        <p:nvSpPr>
          <p:cNvPr id="11" name="Rectangle 10"/>
          <p:cNvSpPr/>
          <p:nvPr/>
        </p:nvSpPr>
        <p:spPr>
          <a:xfrm rot="10800000">
            <a:off x="0" y="1344168"/>
            <a:ext cx="9144000" cy="2093108"/>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3429000"/>
            <a:ext cx="9144000" cy="2097876"/>
          </a:xfrm>
          <a:prstGeom prst="rect">
            <a:avLst/>
          </a:prstGeom>
          <a:gradFill flip="none" rotWithShape="1">
            <a:gsLst>
              <a:gs pos="12000">
                <a:schemeClr val="tx1">
                  <a:alpha val="8000"/>
                </a:schemeClr>
              </a:gs>
              <a:gs pos="94000">
                <a:schemeClr val="tx1">
                  <a:alpha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a:xfrm>
            <a:off x="0" y="3580929"/>
            <a:ext cx="9143999" cy="1305373"/>
          </a:xfrm>
        </p:spPr>
        <p:txBody>
          <a:bodyPr>
            <a:noAutofit/>
          </a:bodyPr>
          <a:lstStyle/>
          <a:p>
            <a:r>
              <a:rPr lang="en-US" sz="3600" b="1" dirty="0" smtClean="0">
                <a:solidFill>
                  <a:schemeClr val="bg1"/>
                </a:solidFill>
                <a:latin typeface="Century Gothic"/>
                <a:cs typeface="Century Gothic"/>
              </a:rPr>
              <a:t>I Will Make My Dwelling Among You</a:t>
            </a:r>
            <a:endParaRPr lang="en-US" sz="3600" b="1" dirty="0">
              <a:solidFill>
                <a:schemeClr val="bg1"/>
              </a:solidFill>
              <a:latin typeface="Century Gothic"/>
              <a:cs typeface="Century Gothic"/>
            </a:endParaRPr>
          </a:p>
        </p:txBody>
      </p:sp>
      <p:sp>
        <p:nvSpPr>
          <p:cNvPr id="8" name="Title 1"/>
          <p:cNvSpPr>
            <a:spLocks noGrp="1"/>
          </p:cNvSpPr>
          <p:nvPr>
            <p:ph type="ctrTitle"/>
          </p:nvPr>
        </p:nvSpPr>
        <p:spPr>
          <a:xfrm>
            <a:off x="685800" y="1898007"/>
            <a:ext cx="7772400" cy="1965743"/>
          </a:xfrm>
        </p:spPr>
        <p:txBody>
          <a:bodyPr>
            <a:noAutofit/>
          </a:bodyPr>
          <a:lstStyle/>
          <a:p>
            <a:r>
              <a:rPr lang="en-US" sz="12000" b="1" dirty="0" smtClean="0">
                <a:solidFill>
                  <a:schemeClr val="bg1"/>
                </a:solidFill>
                <a:latin typeface="Century Gothic"/>
                <a:cs typeface="Century Gothic"/>
              </a:rPr>
              <a:t>Leviticus</a:t>
            </a:r>
            <a:endParaRPr lang="en-US" sz="12000" b="1" dirty="0">
              <a:solidFill>
                <a:schemeClr val="bg1"/>
              </a:solidFill>
              <a:latin typeface="Century Gothic"/>
              <a:cs typeface="Century Gothic"/>
            </a:endParaRPr>
          </a:p>
        </p:txBody>
      </p:sp>
    </p:spTree>
    <p:extLst>
      <p:ext uri="{BB962C8B-B14F-4D97-AF65-F5344CB8AC3E}">
        <p14:creationId xmlns:p14="http://schemas.microsoft.com/office/powerpoint/2010/main" val="336401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5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1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a:t>
            </a:r>
            <a:r>
              <a:rPr lang="en-US" sz="3600" b="1" u="sng" dirty="0" smtClean="0">
                <a:solidFill>
                  <a:srgbClr val="FFFF00"/>
                </a:solidFill>
              </a:rPr>
              <a:t>Then he </a:t>
            </a:r>
            <a:r>
              <a:rPr lang="en-US" sz="3600" b="1" u="sng" dirty="0">
                <a:solidFill>
                  <a:srgbClr val="FFFF00"/>
                </a:solidFill>
              </a:rPr>
              <a:t>shall kill the bull before the Lord</a:t>
            </a:r>
            <a:r>
              <a:rPr lang="en-US" sz="3600" dirty="0"/>
              <a:t>, and Aaron's sons the priests shall bring the blood and throw the blood against the sides of the altar that is at the entrance of the tent of meeting. </a:t>
            </a:r>
            <a:r>
              <a:rPr lang="en-US" sz="3600" b="1" dirty="0"/>
              <a:t>6 </a:t>
            </a:r>
            <a:r>
              <a:rPr lang="en-US" sz="3600" b="1" u="sng" dirty="0">
                <a:solidFill>
                  <a:srgbClr val="FFFF00"/>
                </a:solidFill>
              </a:rPr>
              <a:t>Then he shall flay the burnt offering and cut it into pieces</a:t>
            </a:r>
            <a:r>
              <a:rPr lang="en-US" sz="3600" dirty="0"/>
              <a:t>, </a:t>
            </a:r>
            <a:r>
              <a:rPr lang="en-US" sz="3600" b="1" dirty="0"/>
              <a:t>7 </a:t>
            </a:r>
            <a:r>
              <a:rPr lang="en-US" sz="3600" dirty="0"/>
              <a:t>and the sons of Aaron the priest shall put fire on the altar and arrange wood on the fire. </a:t>
            </a:r>
          </a:p>
        </p:txBody>
      </p:sp>
    </p:spTree>
    <p:extLst>
      <p:ext uri="{BB962C8B-B14F-4D97-AF65-F5344CB8AC3E}">
        <p14:creationId xmlns:p14="http://schemas.microsoft.com/office/powerpoint/2010/main" val="4752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“Then he </a:t>
            </a:r>
            <a:r>
              <a:rPr lang="en-US" sz="3600" dirty="0"/>
              <a:t>shall kill the bull before the Lord, and </a:t>
            </a:r>
            <a:r>
              <a:rPr lang="en-US" sz="3600" b="1" u="sng" dirty="0">
                <a:solidFill>
                  <a:srgbClr val="FFFF00"/>
                </a:solidFill>
              </a:rPr>
              <a:t>Aaron's sons the priests shall bring the blood and throw the blood against the sides of the altar</a:t>
            </a:r>
            <a:r>
              <a:rPr lang="en-US" sz="3600" dirty="0"/>
              <a:t> that is at the entrance of the tent of meeting. </a:t>
            </a:r>
            <a:r>
              <a:rPr lang="en-US" sz="3600" b="1" dirty="0"/>
              <a:t>6 </a:t>
            </a:r>
            <a:r>
              <a:rPr lang="en-US" sz="3600" dirty="0"/>
              <a:t>Then he shall flay the burnt offering and cut it into pieces, </a:t>
            </a:r>
            <a:r>
              <a:rPr lang="en-US" sz="3600" b="1" dirty="0"/>
              <a:t>7 </a:t>
            </a:r>
            <a:r>
              <a:rPr lang="en-US" sz="3600" dirty="0"/>
              <a:t>and the sons of Aaron the priest shall put fire on the altar and arrange wood on the fire. </a:t>
            </a:r>
          </a:p>
        </p:txBody>
      </p:sp>
    </p:spTree>
    <p:extLst>
      <p:ext uri="{BB962C8B-B14F-4D97-AF65-F5344CB8AC3E}">
        <p14:creationId xmlns:p14="http://schemas.microsoft.com/office/powerpoint/2010/main" val="227490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5</a:t>
            </a:r>
            <a:r>
              <a:rPr lang="en-US" sz="3600" b="1" dirty="0"/>
              <a:t> </a:t>
            </a:r>
            <a:r>
              <a:rPr lang="en-US" sz="3600" dirty="0" smtClean="0"/>
              <a:t>“Then he </a:t>
            </a:r>
            <a:r>
              <a:rPr lang="en-US" sz="3600" dirty="0"/>
              <a:t>shall kill the bull before the Lord, and </a:t>
            </a:r>
            <a:r>
              <a:rPr lang="en-US" sz="3600" b="1" u="sng" dirty="0">
                <a:solidFill>
                  <a:srgbClr val="FFFF00"/>
                </a:solidFill>
              </a:rPr>
              <a:t>Aaron's sons the priests shall bring the blood and throw the blood against the sides of the altar</a:t>
            </a:r>
            <a:r>
              <a:rPr lang="en-US" sz="3600" dirty="0"/>
              <a:t> that is at the entrance of the tent of meeting. </a:t>
            </a:r>
            <a:r>
              <a:rPr lang="en-US" sz="3600" b="1" dirty="0"/>
              <a:t>6 </a:t>
            </a:r>
            <a:r>
              <a:rPr lang="en-US" sz="3600" dirty="0"/>
              <a:t>Then he shall flay the burnt offering and cut it into pieces, </a:t>
            </a:r>
            <a:r>
              <a:rPr lang="en-US" sz="3600" b="1" dirty="0"/>
              <a:t>7 </a:t>
            </a:r>
            <a:r>
              <a:rPr lang="en-US" sz="3600" dirty="0"/>
              <a:t>and </a:t>
            </a:r>
            <a:r>
              <a:rPr lang="en-US" sz="3600" b="1" u="sng" dirty="0">
                <a:solidFill>
                  <a:srgbClr val="FFFF00"/>
                </a:solidFill>
              </a:rPr>
              <a:t>the sons of Aaron the priest shall put fire on the altar and arrange wood on the fire</a:t>
            </a:r>
            <a:r>
              <a:rPr lang="en-US" sz="3600" dirty="0"/>
              <a:t>. </a:t>
            </a:r>
          </a:p>
        </p:txBody>
      </p:sp>
    </p:spTree>
    <p:extLst>
      <p:ext uri="{BB962C8B-B14F-4D97-AF65-F5344CB8AC3E}">
        <p14:creationId xmlns:p14="http://schemas.microsoft.com/office/powerpoint/2010/main" val="11960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smtClean="0"/>
              <a:t>8</a:t>
            </a:r>
            <a:r>
              <a:rPr lang="en-US" sz="3600" b="1" dirty="0"/>
              <a:t> </a:t>
            </a:r>
            <a:r>
              <a:rPr lang="en-US" sz="3600" dirty="0"/>
              <a:t>And Aaron's sons the priests shall arrange the pieces, the head, and the fat, on the wood that is on the fire on the altar; </a:t>
            </a:r>
            <a:r>
              <a:rPr lang="en-US" sz="3600" b="1" dirty="0"/>
              <a:t>9 </a:t>
            </a:r>
            <a:r>
              <a:rPr lang="en-US" sz="3600" dirty="0"/>
              <a:t>but its entrails and its legs he shall wash with water. And the priest shall burn all of it on the altar, as a burnt offering, a food </a:t>
            </a:r>
            <a:r>
              <a:rPr lang="en-US" sz="3600" dirty="0" smtClean="0"/>
              <a:t>offering </a:t>
            </a:r>
            <a:r>
              <a:rPr lang="en-US" sz="3600" dirty="0"/>
              <a:t>with a pleasing aroma to the Lord</a:t>
            </a:r>
            <a:r>
              <a:rPr lang="en-US" sz="3600" dirty="0" smtClean="0"/>
              <a:t>.</a:t>
            </a:r>
            <a:endParaRPr lang="en-US" sz="3600" dirty="0"/>
          </a:p>
        </p:txBody>
      </p:sp>
    </p:spTree>
    <p:extLst>
      <p:ext uri="{BB962C8B-B14F-4D97-AF65-F5344CB8AC3E}">
        <p14:creationId xmlns:p14="http://schemas.microsoft.com/office/powerpoint/2010/main" val="196886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 y="0"/>
            <a:ext cx="8575662" cy="6860530"/>
          </a:xfrm>
          <a:prstGeom prst="rect">
            <a:avLst/>
          </a:prstGeom>
        </p:spPr>
      </p:pic>
    </p:spTree>
    <p:extLst>
      <p:ext uri="{BB962C8B-B14F-4D97-AF65-F5344CB8AC3E}">
        <p14:creationId xmlns:p14="http://schemas.microsoft.com/office/powerpoint/2010/main" val="96910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5750" y="0"/>
            <a:ext cx="8575662" cy="6860530"/>
          </a:xfrm>
          <a:prstGeom prst="rect">
            <a:avLst/>
          </a:prstGeom>
        </p:spPr>
      </p:pic>
      <p:sp>
        <p:nvSpPr>
          <p:cNvPr id="4" name="Rectangle 3"/>
          <p:cNvSpPr/>
          <p:nvPr/>
        </p:nvSpPr>
        <p:spPr>
          <a:xfrm>
            <a:off x="0" y="0"/>
            <a:ext cx="9144000" cy="6860530"/>
          </a:xfrm>
          <a:prstGeom prst="rect">
            <a:avLst/>
          </a:prstGeom>
          <a:solidFill>
            <a:schemeClr val="bg1">
              <a:alpha val="6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2314016210"/>
              </p:ext>
            </p:extLst>
          </p:nvPr>
        </p:nvGraphicFramePr>
        <p:xfrm>
          <a:off x="0" y="0"/>
          <a:ext cx="91439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44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02FF65E-8086-2C42-B5BF-1DAE59E844CF}"/>
                                            </p:graphicEl>
                                          </p:spTgt>
                                        </p:tgtEl>
                                        <p:attrNameLst>
                                          <p:attrName>style.visibility</p:attrName>
                                        </p:attrNameLst>
                                      </p:cBhvr>
                                      <p:to>
                                        <p:strVal val="visible"/>
                                      </p:to>
                                    </p:set>
                                    <p:animEffect transition="in" filter="fade">
                                      <p:cBhvr>
                                        <p:cTn id="7" dur="500"/>
                                        <p:tgtEl>
                                          <p:spTgt spid="2">
                                            <p:graphicEl>
                                              <a:dgm id="{B02FF65E-8086-2C42-B5BF-1DAE59E844C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058B28CA-3978-9343-AE9C-81187FAD7E75}"/>
                                            </p:graphicEl>
                                          </p:spTgt>
                                        </p:tgtEl>
                                        <p:attrNameLst>
                                          <p:attrName>style.visibility</p:attrName>
                                        </p:attrNameLst>
                                      </p:cBhvr>
                                      <p:to>
                                        <p:strVal val="visible"/>
                                      </p:to>
                                    </p:set>
                                    <p:animEffect transition="in" filter="fade">
                                      <p:cBhvr>
                                        <p:cTn id="12" dur="500"/>
                                        <p:tgtEl>
                                          <p:spTgt spid="2">
                                            <p:graphicEl>
                                              <a:dgm id="{058B28CA-3978-9343-AE9C-81187FAD7E7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6FCE0EEA-9F3D-4D4A-AFC9-DE7288C07952}"/>
                                            </p:graphicEl>
                                          </p:spTgt>
                                        </p:tgtEl>
                                        <p:attrNameLst>
                                          <p:attrName>style.visibility</p:attrName>
                                        </p:attrNameLst>
                                      </p:cBhvr>
                                      <p:to>
                                        <p:strVal val="visible"/>
                                      </p:to>
                                    </p:set>
                                    <p:animEffect transition="in" filter="fade">
                                      <p:cBhvr>
                                        <p:cTn id="17" dur="500"/>
                                        <p:tgtEl>
                                          <p:spTgt spid="2">
                                            <p:graphicEl>
                                              <a:dgm id="{6FCE0EEA-9F3D-4D4A-AFC9-DE7288C0795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AAC44D31-E033-F249-BCF1-94907AEB9600}"/>
                                            </p:graphicEl>
                                          </p:spTgt>
                                        </p:tgtEl>
                                        <p:attrNameLst>
                                          <p:attrName>style.visibility</p:attrName>
                                        </p:attrNameLst>
                                      </p:cBhvr>
                                      <p:to>
                                        <p:strVal val="visible"/>
                                      </p:to>
                                    </p:set>
                                    <p:animEffect transition="in" filter="fade">
                                      <p:cBhvr>
                                        <p:cTn id="22" dur="500"/>
                                        <p:tgtEl>
                                          <p:spTgt spid="2">
                                            <p:graphicEl>
                                              <a:dgm id="{AAC44D31-E033-F249-BCF1-94907AEB960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F15C3B5D-4313-5644-91D3-276BBA9333B2}"/>
                                            </p:graphicEl>
                                          </p:spTgt>
                                        </p:tgtEl>
                                        <p:attrNameLst>
                                          <p:attrName>style.visibility</p:attrName>
                                        </p:attrNameLst>
                                      </p:cBhvr>
                                      <p:to>
                                        <p:strVal val="visible"/>
                                      </p:to>
                                    </p:set>
                                    <p:animEffect transition="in" filter="fade">
                                      <p:cBhvr>
                                        <p:cTn id="27" dur="500"/>
                                        <p:tgtEl>
                                          <p:spTgt spid="2">
                                            <p:graphicEl>
                                              <a:dgm id="{F15C3B5D-4313-5644-91D3-276BBA9333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rev="1"/>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0" y="0"/>
            <a:ext cx="6350000" cy="3797300"/>
          </a:xfrm>
          <a:prstGeom prst="rect">
            <a:avLst/>
          </a:prstGeom>
        </p:spPr>
      </p:pic>
      <p:sp>
        <p:nvSpPr>
          <p:cNvPr id="4" name="TextBox 3"/>
          <p:cNvSpPr txBox="1"/>
          <p:nvPr/>
        </p:nvSpPr>
        <p:spPr>
          <a:xfrm>
            <a:off x="1397000" y="4174179"/>
            <a:ext cx="6350000" cy="2062103"/>
          </a:xfrm>
          <a:prstGeom prst="rect">
            <a:avLst/>
          </a:prstGeom>
          <a:noFill/>
        </p:spPr>
        <p:txBody>
          <a:bodyPr wrap="square" rtlCol="0">
            <a:spAutoFit/>
          </a:bodyPr>
          <a:lstStyle/>
          <a:p>
            <a:pPr algn="ctr"/>
            <a:r>
              <a:rPr lang="en-US" sz="3200" dirty="0" smtClean="0"/>
              <a:t>“For </a:t>
            </a:r>
            <a:r>
              <a:rPr lang="en-US" sz="3200" dirty="0"/>
              <a:t>even the Son of Man came not to be served but to serve, and to give his life as a </a:t>
            </a:r>
            <a:r>
              <a:rPr lang="en-US" sz="3200" b="1" u="sng" dirty="0">
                <a:solidFill>
                  <a:srgbClr val="FFFF00"/>
                </a:solidFill>
              </a:rPr>
              <a:t>ransom</a:t>
            </a:r>
            <a:r>
              <a:rPr lang="en-US" sz="3200" dirty="0"/>
              <a:t> for many.</a:t>
            </a:r>
            <a:r>
              <a:rPr lang="en-US" sz="3200" dirty="0" smtClean="0"/>
              <a:t>”</a:t>
            </a:r>
          </a:p>
          <a:p>
            <a:pPr algn="ctr"/>
            <a:r>
              <a:rPr lang="en-US" sz="3200" dirty="0" smtClean="0"/>
              <a:t>Mark 10:45</a:t>
            </a:r>
            <a:endParaRPr lang="en-US" sz="3200" dirty="0"/>
          </a:p>
        </p:txBody>
      </p:sp>
    </p:spTree>
    <p:extLst>
      <p:ext uri="{BB962C8B-B14F-4D97-AF65-F5344CB8AC3E}">
        <p14:creationId xmlns:p14="http://schemas.microsoft.com/office/powerpoint/2010/main" val="115952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0" y="0"/>
            <a:ext cx="6350000" cy="3797300"/>
          </a:xfrm>
          <a:prstGeom prst="rect">
            <a:avLst/>
          </a:prstGeom>
        </p:spPr>
      </p:pic>
      <p:sp>
        <p:nvSpPr>
          <p:cNvPr id="4" name="TextBox 3"/>
          <p:cNvSpPr txBox="1"/>
          <p:nvPr/>
        </p:nvSpPr>
        <p:spPr>
          <a:xfrm>
            <a:off x="1345684" y="4174179"/>
            <a:ext cx="6454460" cy="2062103"/>
          </a:xfrm>
          <a:prstGeom prst="rect">
            <a:avLst/>
          </a:prstGeom>
          <a:noFill/>
        </p:spPr>
        <p:txBody>
          <a:bodyPr wrap="square" rtlCol="0">
            <a:spAutoFit/>
          </a:bodyPr>
          <a:lstStyle/>
          <a:p>
            <a:pPr algn="ctr"/>
            <a:r>
              <a:rPr lang="en-US" sz="3200" dirty="0"/>
              <a:t>And walk in love, as Christ loved us and gave himself up for us, </a:t>
            </a:r>
            <a:r>
              <a:rPr lang="en-US" sz="3200" b="1" u="sng" dirty="0">
                <a:solidFill>
                  <a:srgbClr val="FFFF00"/>
                </a:solidFill>
              </a:rPr>
              <a:t>a fragrant offering and sacrifice to God</a:t>
            </a:r>
            <a:r>
              <a:rPr lang="en-US" sz="3200" dirty="0" smtClean="0"/>
              <a:t>.</a:t>
            </a:r>
          </a:p>
          <a:p>
            <a:pPr algn="ctr"/>
            <a:r>
              <a:rPr lang="en-US" sz="3200" dirty="0" smtClean="0"/>
              <a:t>Ephesians 5:2</a:t>
            </a:r>
            <a:endParaRPr lang="en-US" sz="3200" dirty="0"/>
          </a:p>
        </p:txBody>
      </p:sp>
    </p:spTree>
    <p:extLst>
      <p:ext uri="{BB962C8B-B14F-4D97-AF65-F5344CB8AC3E}">
        <p14:creationId xmlns:p14="http://schemas.microsoft.com/office/powerpoint/2010/main" val="311342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0" y="0"/>
            <a:ext cx="6350000" cy="3797300"/>
          </a:xfrm>
          <a:prstGeom prst="rect">
            <a:avLst/>
          </a:prstGeom>
        </p:spPr>
      </p:pic>
      <p:sp>
        <p:nvSpPr>
          <p:cNvPr id="4" name="TextBox 3"/>
          <p:cNvSpPr txBox="1"/>
          <p:nvPr/>
        </p:nvSpPr>
        <p:spPr>
          <a:xfrm>
            <a:off x="1397000" y="4174179"/>
            <a:ext cx="6350000" cy="2246769"/>
          </a:xfrm>
          <a:prstGeom prst="rect">
            <a:avLst/>
          </a:prstGeom>
          <a:noFill/>
        </p:spPr>
        <p:txBody>
          <a:bodyPr wrap="square" rtlCol="0">
            <a:spAutoFit/>
          </a:bodyPr>
          <a:lstStyle/>
          <a:p>
            <a:pPr algn="ctr"/>
            <a:r>
              <a:rPr lang="en-US" sz="2800" dirty="0" smtClean="0"/>
              <a:t>you </a:t>
            </a:r>
            <a:r>
              <a:rPr lang="en-US" sz="2800" dirty="0"/>
              <a:t>were </a:t>
            </a:r>
            <a:r>
              <a:rPr lang="en-US" sz="2800" dirty="0" smtClean="0"/>
              <a:t>ransomed… </a:t>
            </a:r>
            <a:r>
              <a:rPr lang="en-US" sz="2800" dirty="0"/>
              <a:t>not with perishable things such as silver or gold, </a:t>
            </a:r>
            <a:r>
              <a:rPr lang="en-US" sz="2800" dirty="0" smtClean="0"/>
              <a:t>but </a:t>
            </a:r>
            <a:r>
              <a:rPr lang="en-US" sz="2800" dirty="0"/>
              <a:t>with the precious blood of Christ, like that of a </a:t>
            </a:r>
            <a:r>
              <a:rPr lang="en-US" sz="2800" b="1" u="sng" dirty="0">
                <a:solidFill>
                  <a:srgbClr val="FFFF00"/>
                </a:solidFill>
              </a:rPr>
              <a:t>lamb without blemish or spot</a:t>
            </a:r>
            <a:r>
              <a:rPr lang="en-US" sz="2800" dirty="0" smtClean="0"/>
              <a:t>. </a:t>
            </a:r>
          </a:p>
          <a:p>
            <a:pPr algn="ctr"/>
            <a:r>
              <a:rPr lang="en-US" sz="2800" dirty="0" smtClean="0"/>
              <a:t>1 Peter 1:18-19</a:t>
            </a:r>
            <a:endParaRPr lang="en-US" sz="2800" dirty="0"/>
          </a:p>
        </p:txBody>
      </p:sp>
    </p:spTree>
    <p:extLst>
      <p:ext uri="{BB962C8B-B14F-4D97-AF65-F5344CB8AC3E}">
        <p14:creationId xmlns:p14="http://schemas.microsoft.com/office/powerpoint/2010/main" val="16300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7000" y="0"/>
            <a:ext cx="6350000" cy="3797300"/>
          </a:xfrm>
          <a:prstGeom prst="rect">
            <a:avLst/>
          </a:prstGeom>
        </p:spPr>
      </p:pic>
      <p:sp>
        <p:nvSpPr>
          <p:cNvPr id="4" name="TextBox 3"/>
          <p:cNvSpPr txBox="1"/>
          <p:nvPr/>
        </p:nvSpPr>
        <p:spPr>
          <a:xfrm>
            <a:off x="1397000" y="4174179"/>
            <a:ext cx="6350000" cy="2246769"/>
          </a:xfrm>
          <a:prstGeom prst="rect">
            <a:avLst/>
          </a:prstGeom>
          <a:noFill/>
        </p:spPr>
        <p:txBody>
          <a:bodyPr wrap="square" rtlCol="0">
            <a:spAutoFit/>
          </a:bodyPr>
          <a:lstStyle/>
          <a:p>
            <a:pPr algn="ctr"/>
            <a:r>
              <a:rPr lang="en-US" sz="2800" dirty="0"/>
              <a:t>He has no need, like those high priests, to offer sacrifices daily, first for his own sins and then for those of the people, since he did this </a:t>
            </a:r>
            <a:r>
              <a:rPr lang="en-US" sz="2800" b="1" u="sng" dirty="0">
                <a:solidFill>
                  <a:srgbClr val="FFFF00"/>
                </a:solidFill>
              </a:rPr>
              <a:t>once for all</a:t>
            </a:r>
            <a:r>
              <a:rPr lang="en-US" sz="2800" dirty="0"/>
              <a:t> when he offered up himself</a:t>
            </a:r>
            <a:r>
              <a:rPr lang="en-US" sz="2800" dirty="0" smtClean="0"/>
              <a:t>. Hebrews 7:27</a:t>
            </a:r>
            <a:endParaRPr lang="en-US" sz="2800" dirty="0"/>
          </a:p>
        </p:txBody>
      </p:sp>
    </p:spTree>
    <p:extLst>
      <p:ext uri="{BB962C8B-B14F-4D97-AF65-F5344CB8AC3E}">
        <p14:creationId xmlns:p14="http://schemas.microsoft.com/office/powerpoint/2010/main" val="160841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28555"/>
            <a:ext cx="8229600" cy="6420107"/>
          </a:xfrm>
        </p:spPr>
        <p:txBody>
          <a:bodyPr>
            <a:noAutofit/>
          </a:bodyPr>
          <a:lstStyle/>
          <a:p>
            <a:pPr marL="0" indent="0">
              <a:spcBef>
                <a:spcPts val="1872"/>
              </a:spcBef>
              <a:buNone/>
            </a:pPr>
            <a:r>
              <a:rPr lang="en-US" sz="3000" b="1" dirty="0">
                <a:cs typeface="Century Gothic"/>
              </a:rPr>
              <a:t>Feb 21, 10:30</a:t>
            </a:r>
            <a:r>
              <a:rPr lang="en-US" sz="3000" dirty="0">
                <a:cs typeface="Century Gothic"/>
              </a:rPr>
              <a:t>	The Burnt Offering (</a:t>
            </a:r>
            <a:r>
              <a:rPr lang="en-US" sz="3000" dirty="0" err="1">
                <a:cs typeface="Century Gothic"/>
              </a:rPr>
              <a:t>ch</a:t>
            </a:r>
            <a:r>
              <a:rPr lang="en-US" sz="3000" dirty="0">
                <a:cs typeface="Century Gothic"/>
              </a:rPr>
              <a:t> 1</a:t>
            </a:r>
            <a:r>
              <a:rPr lang="en-US" sz="3000" dirty="0" smtClean="0">
                <a:cs typeface="Century Gothic"/>
              </a:rPr>
              <a:t>)</a:t>
            </a:r>
          </a:p>
          <a:p>
            <a:pPr marL="0" indent="0">
              <a:spcBef>
                <a:spcPts val="1872"/>
              </a:spcBef>
              <a:buNone/>
            </a:pPr>
            <a:r>
              <a:rPr lang="en-US" sz="3000" b="1" u="sng" dirty="0" smtClean="0">
                <a:solidFill>
                  <a:srgbClr val="FFFF00"/>
                </a:solidFill>
                <a:cs typeface="Century Gothic"/>
              </a:rPr>
              <a:t>Feb </a:t>
            </a:r>
            <a:r>
              <a:rPr lang="en-US" sz="3000" b="1" u="sng" dirty="0">
                <a:solidFill>
                  <a:srgbClr val="FFFF00"/>
                </a:solidFill>
                <a:cs typeface="Century Gothic"/>
              </a:rPr>
              <a:t>21, 5:00</a:t>
            </a:r>
            <a:r>
              <a:rPr lang="en-US" sz="3000" dirty="0">
                <a:cs typeface="Century Gothic"/>
              </a:rPr>
              <a:t>	</a:t>
            </a:r>
            <a:r>
              <a:rPr lang="en-US" sz="3000" dirty="0">
                <a:cs typeface="Century Gothic"/>
              </a:rPr>
              <a:t>Burnt, Grain, &amp; Peace Offerings 			(</a:t>
            </a:r>
            <a:r>
              <a:rPr lang="en-US" sz="3000" dirty="0" err="1">
                <a:cs typeface="Century Gothic"/>
              </a:rPr>
              <a:t>ch</a:t>
            </a:r>
            <a:r>
              <a:rPr lang="en-US" sz="3000" dirty="0">
                <a:cs typeface="Century Gothic"/>
              </a:rPr>
              <a:t> 1-3)</a:t>
            </a:r>
          </a:p>
          <a:p>
            <a:pPr marL="0" indent="0">
              <a:spcBef>
                <a:spcPts val="1872"/>
              </a:spcBef>
              <a:buNone/>
            </a:pPr>
            <a:r>
              <a:rPr lang="en-US" sz="3000" b="1" dirty="0" smtClean="0">
                <a:cs typeface="Century Gothic"/>
              </a:rPr>
              <a:t>Mar </a:t>
            </a:r>
            <a:r>
              <a:rPr lang="en-US" sz="3000" b="1" dirty="0">
                <a:cs typeface="Century Gothic"/>
              </a:rPr>
              <a:t>20, 9:00</a:t>
            </a:r>
            <a:r>
              <a:rPr lang="en-US" sz="3000" dirty="0">
                <a:cs typeface="Century Gothic"/>
              </a:rPr>
              <a:t>	Institution of the Priesthood 			</a:t>
            </a:r>
            <a:r>
              <a:rPr lang="en-US" sz="3000" dirty="0" smtClean="0">
                <a:cs typeface="Century Gothic"/>
              </a:rPr>
              <a:t>	(</a:t>
            </a:r>
            <a:r>
              <a:rPr lang="en-US" sz="3000" dirty="0" err="1">
                <a:cs typeface="Century Gothic"/>
              </a:rPr>
              <a:t>ch</a:t>
            </a:r>
            <a:r>
              <a:rPr lang="en-US" sz="3000" dirty="0">
                <a:cs typeface="Century Gothic"/>
              </a:rPr>
              <a:t> 8-10</a:t>
            </a:r>
            <a:r>
              <a:rPr lang="en-US" sz="3000" dirty="0" smtClean="0">
                <a:cs typeface="Century Gothic"/>
              </a:rPr>
              <a:t>)</a:t>
            </a:r>
          </a:p>
          <a:p>
            <a:pPr marL="0" indent="0">
              <a:spcBef>
                <a:spcPts val="1872"/>
              </a:spcBef>
              <a:buNone/>
            </a:pPr>
            <a:r>
              <a:rPr lang="en-US" sz="3000" b="1" u="sng" dirty="0" smtClean="0">
                <a:solidFill>
                  <a:srgbClr val="FFFF00"/>
                </a:solidFill>
                <a:cs typeface="Century Gothic"/>
              </a:rPr>
              <a:t>April </a:t>
            </a:r>
            <a:r>
              <a:rPr lang="en-US" sz="3000" b="1" u="sng" dirty="0">
                <a:solidFill>
                  <a:srgbClr val="FFFF00"/>
                </a:solidFill>
                <a:cs typeface="Century Gothic"/>
              </a:rPr>
              <a:t>17, 5:00</a:t>
            </a:r>
            <a:r>
              <a:rPr lang="en-US" sz="3000" dirty="0">
                <a:cs typeface="Century Gothic"/>
              </a:rPr>
              <a:t>	Uncleanness (</a:t>
            </a:r>
            <a:r>
              <a:rPr lang="en-US" sz="3000" dirty="0" err="1">
                <a:cs typeface="Century Gothic"/>
              </a:rPr>
              <a:t>ch</a:t>
            </a:r>
            <a:r>
              <a:rPr lang="en-US" sz="3000" dirty="0">
                <a:cs typeface="Century Gothic"/>
              </a:rPr>
              <a:t> 11-15</a:t>
            </a:r>
            <a:r>
              <a:rPr lang="en-US" sz="3000" dirty="0" smtClean="0">
                <a:cs typeface="Century Gothic"/>
              </a:rPr>
              <a:t>)</a:t>
            </a:r>
          </a:p>
          <a:p>
            <a:pPr marL="0" indent="0">
              <a:spcBef>
                <a:spcPts val="1872"/>
              </a:spcBef>
              <a:buNone/>
            </a:pPr>
            <a:r>
              <a:rPr lang="en-US" sz="3000" b="1" dirty="0" smtClean="0">
                <a:cs typeface="Century Gothic"/>
              </a:rPr>
              <a:t>May </a:t>
            </a:r>
            <a:r>
              <a:rPr lang="en-US" sz="3000" b="1" dirty="0">
                <a:cs typeface="Century Gothic"/>
              </a:rPr>
              <a:t>15, 9:00</a:t>
            </a:r>
            <a:r>
              <a:rPr lang="en-US" sz="3000" dirty="0">
                <a:cs typeface="Century Gothic"/>
              </a:rPr>
              <a:t>	The Day of Atonement (</a:t>
            </a:r>
            <a:r>
              <a:rPr lang="en-US" sz="3000" dirty="0" err="1">
                <a:cs typeface="Century Gothic"/>
              </a:rPr>
              <a:t>ch</a:t>
            </a:r>
            <a:r>
              <a:rPr lang="en-US" sz="3000" dirty="0">
                <a:cs typeface="Century Gothic"/>
              </a:rPr>
              <a:t> 16</a:t>
            </a:r>
            <a:r>
              <a:rPr lang="en-US" sz="3000" dirty="0" smtClean="0">
                <a:cs typeface="Century Gothic"/>
              </a:rPr>
              <a:t>)</a:t>
            </a:r>
          </a:p>
          <a:p>
            <a:pPr marL="0" indent="0">
              <a:spcBef>
                <a:spcPts val="1872"/>
              </a:spcBef>
              <a:buNone/>
            </a:pPr>
            <a:r>
              <a:rPr lang="en-US" sz="3000" b="1" u="sng" dirty="0" smtClean="0">
                <a:solidFill>
                  <a:srgbClr val="FFFF00"/>
                </a:solidFill>
                <a:cs typeface="Century Gothic"/>
              </a:rPr>
              <a:t>May </a:t>
            </a:r>
            <a:r>
              <a:rPr lang="en-US" sz="3000" b="1" u="sng" dirty="0">
                <a:solidFill>
                  <a:srgbClr val="FFFF00"/>
                </a:solidFill>
                <a:cs typeface="Century Gothic"/>
              </a:rPr>
              <a:t>15, 5:00</a:t>
            </a:r>
            <a:r>
              <a:rPr lang="en-US" sz="3000" dirty="0">
                <a:cs typeface="Century Gothic"/>
              </a:rPr>
              <a:t>	Love Your Neighbor (</a:t>
            </a:r>
            <a:r>
              <a:rPr lang="en-US" sz="3000" dirty="0" err="1">
                <a:cs typeface="Century Gothic"/>
              </a:rPr>
              <a:t>ch</a:t>
            </a:r>
            <a:r>
              <a:rPr lang="en-US" sz="3000" dirty="0">
                <a:cs typeface="Century Gothic"/>
              </a:rPr>
              <a:t> 19</a:t>
            </a:r>
            <a:r>
              <a:rPr lang="en-US" sz="3000" dirty="0" smtClean="0">
                <a:cs typeface="Century Gothic"/>
              </a:rPr>
              <a:t>)</a:t>
            </a:r>
          </a:p>
          <a:p>
            <a:pPr marL="0" indent="0">
              <a:spcBef>
                <a:spcPts val="1872"/>
              </a:spcBef>
              <a:buNone/>
            </a:pPr>
            <a:r>
              <a:rPr lang="en-US" sz="3000" b="1" u="sng" dirty="0" smtClean="0">
                <a:solidFill>
                  <a:srgbClr val="FFFF00"/>
                </a:solidFill>
                <a:cs typeface="Century Gothic"/>
              </a:rPr>
              <a:t>May 22, 5:00</a:t>
            </a:r>
            <a:r>
              <a:rPr lang="en-US" sz="3000" dirty="0">
                <a:cs typeface="Century Gothic"/>
              </a:rPr>
              <a:t>	</a:t>
            </a:r>
            <a:r>
              <a:rPr lang="en-US" sz="3000" dirty="0" smtClean="0">
                <a:cs typeface="Century Gothic"/>
              </a:rPr>
              <a:t>Feast </a:t>
            </a:r>
            <a:r>
              <a:rPr lang="en-US" sz="3000" dirty="0">
                <a:cs typeface="Century Gothic"/>
              </a:rPr>
              <a:t>Days (</a:t>
            </a:r>
            <a:r>
              <a:rPr lang="en-US" sz="3000" dirty="0" err="1">
                <a:cs typeface="Century Gothic"/>
              </a:rPr>
              <a:t>ch</a:t>
            </a:r>
            <a:r>
              <a:rPr lang="en-US" sz="3000" dirty="0">
                <a:cs typeface="Century Gothic"/>
              </a:rPr>
              <a:t> 23</a:t>
            </a:r>
            <a:r>
              <a:rPr lang="en-US" sz="3000" dirty="0" smtClean="0">
                <a:cs typeface="Century Gothic"/>
              </a:rPr>
              <a:t>)</a:t>
            </a:r>
          </a:p>
          <a:p>
            <a:pPr marL="0" indent="0">
              <a:spcBef>
                <a:spcPts val="1872"/>
              </a:spcBef>
              <a:buNone/>
            </a:pPr>
            <a:r>
              <a:rPr lang="en-US" sz="3000" b="1" dirty="0" smtClean="0">
                <a:cs typeface="Century Gothic"/>
              </a:rPr>
              <a:t>June </a:t>
            </a:r>
            <a:r>
              <a:rPr lang="en-US" sz="3000" b="1" dirty="0">
                <a:cs typeface="Century Gothic"/>
              </a:rPr>
              <a:t>5, 10:30</a:t>
            </a:r>
            <a:r>
              <a:rPr lang="en-US" sz="3000" dirty="0">
                <a:cs typeface="Century Gothic"/>
              </a:rPr>
              <a:t>	Jubilee (</a:t>
            </a:r>
            <a:r>
              <a:rPr lang="en-US" sz="3000" dirty="0" err="1">
                <a:cs typeface="Century Gothic"/>
              </a:rPr>
              <a:t>ch</a:t>
            </a:r>
            <a:r>
              <a:rPr lang="en-US" sz="3000" dirty="0">
                <a:cs typeface="Century Gothic"/>
              </a:rPr>
              <a:t> 25)</a:t>
            </a:r>
            <a:endParaRPr lang="en-US" sz="3000" dirty="0"/>
          </a:p>
        </p:txBody>
      </p:sp>
    </p:spTree>
    <p:extLst>
      <p:ext uri="{BB962C8B-B14F-4D97-AF65-F5344CB8AC3E}">
        <p14:creationId xmlns:p14="http://schemas.microsoft.com/office/powerpoint/2010/main" val="314700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6238" b="42072"/>
          <a:stretch/>
        </p:blipFill>
        <p:spPr>
          <a:xfrm>
            <a:off x="0" y="325238"/>
            <a:ext cx="9144000" cy="1993392"/>
          </a:xfrm>
          <a:prstGeom prst="rect">
            <a:avLst/>
          </a:prstGeom>
        </p:spPr>
      </p:pic>
      <p:sp>
        <p:nvSpPr>
          <p:cNvPr id="5" name="TextBox 4"/>
          <p:cNvSpPr txBox="1"/>
          <p:nvPr/>
        </p:nvSpPr>
        <p:spPr>
          <a:xfrm>
            <a:off x="729914" y="2728228"/>
            <a:ext cx="8017211" cy="3323987"/>
          </a:xfrm>
          <a:prstGeom prst="rect">
            <a:avLst/>
          </a:prstGeom>
          <a:noFill/>
        </p:spPr>
        <p:txBody>
          <a:bodyPr wrap="square" rtlCol="0">
            <a:spAutoFit/>
          </a:bodyPr>
          <a:lstStyle/>
          <a:p>
            <a:pPr marL="571500" indent="-571500">
              <a:spcBef>
                <a:spcPts val="1800"/>
              </a:spcBef>
              <a:buFont typeface="+mj-lt"/>
              <a:buAutoNum type="arabicPeriod"/>
            </a:pPr>
            <a:r>
              <a:rPr lang="en-US" sz="3600" dirty="0" smtClean="0"/>
              <a:t>Consider the cost of sin (Rom 6:23).</a:t>
            </a:r>
          </a:p>
          <a:p>
            <a:pPr marL="571500" indent="-571500">
              <a:spcBef>
                <a:spcPts val="1800"/>
              </a:spcBef>
              <a:buFont typeface="+mj-lt"/>
              <a:buAutoNum type="arabicPeriod"/>
            </a:pPr>
            <a:r>
              <a:rPr lang="en-US" sz="3600" dirty="0" smtClean="0"/>
              <a:t>Make confession of sin a daily practice (1 </a:t>
            </a:r>
            <a:r>
              <a:rPr lang="en-US" sz="3600" dirty="0" err="1" smtClean="0"/>
              <a:t>Jn</a:t>
            </a:r>
            <a:r>
              <a:rPr lang="en-US" sz="3600" dirty="0" smtClean="0"/>
              <a:t> 1:7-9).</a:t>
            </a:r>
          </a:p>
          <a:p>
            <a:pPr marL="571500" indent="-571500">
              <a:spcBef>
                <a:spcPts val="1800"/>
              </a:spcBef>
              <a:buFont typeface="+mj-lt"/>
              <a:buAutoNum type="arabicPeriod"/>
            </a:pPr>
            <a:r>
              <a:rPr lang="en-US" sz="3600" dirty="0" smtClean="0"/>
              <a:t>Offer up acceptable sacrifices to God (</a:t>
            </a:r>
            <a:r>
              <a:rPr lang="en-US" sz="3600" dirty="0" err="1" smtClean="0"/>
              <a:t>Heb</a:t>
            </a:r>
            <a:r>
              <a:rPr lang="en-US" sz="3600" dirty="0" smtClean="0"/>
              <a:t> 13:15-16).</a:t>
            </a:r>
            <a:endParaRPr lang="en-US" sz="3600" dirty="0"/>
          </a:p>
        </p:txBody>
      </p:sp>
    </p:spTree>
    <p:extLst>
      <p:ext uri="{BB962C8B-B14F-4D97-AF65-F5344CB8AC3E}">
        <p14:creationId xmlns:p14="http://schemas.microsoft.com/office/powerpoint/2010/main" val="187394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333333"/>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333333"/>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58004829"/>
              </p:ext>
            </p:extLst>
          </p:nvPr>
        </p:nvGraphicFramePr>
        <p:xfrm>
          <a:off x="7944" y="234702"/>
          <a:ext cx="9136055" cy="63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361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8E4E7FC-41AC-224A-9AF6-06BAA567C17F}"/>
                                            </p:graphicEl>
                                          </p:spTgt>
                                        </p:tgtEl>
                                        <p:attrNameLst>
                                          <p:attrName>style.visibility</p:attrName>
                                        </p:attrNameLst>
                                      </p:cBhvr>
                                      <p:to>
                                        <p:strVal val="visible"/>
                                      </p:to>
                                    </p:set>
                                    <p:animEffect transition="in" filter="fade">
                                      <p:cBhvr>
                                        <p:cTn id="7" dur="500"/>
                                        <p:tgtEl>
                                          <p:spTgt spid="2">
                                            <p:graphicEl>
                                              <a:dgm id="{98E4E7FC-41AC-224A-9AF6-06BAA567C1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388D7B9D-F2CF-2449-9DC4-AB924BB38DA1}"/>
                                            </p:graphicEl>
                                          </p:spTgt>
                                        </p:tgtEl>
                                        <p:attrNameLst>
                                          <p:attrName>style.visibility</p:attrName>
                                        </p:attrNameLst>
                                      </p:cBhvr>
                                      <p:to>
                                        <p:strVal val="visible"/>
                                      </p:to>
                                    </p:set>
                                    <p:animEffect transition="in" filter="fade">
                                      <p:cBhvr>
                                        <p:cTn id="12" dur="500"/>
                                        <p:tgtEl>
                                          <p:spTgt spid="2">
                                            <p:graphicEl>
                                              <a:dgm id="{388D7B9D-F2CF-2449-9DC4-AB924BB38DA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7232A04-62B8-D84F-AB59-2E4C784D506F}"/>
                                            </p:graphicEl>
                                          </p:spTgt>
                                        </p:tgtEl>
                                        <p:attrNameLst>
                                          <p:attrName>style.visibility</p:attrName>
                                        </p:attrNameLst>
                                      </p:cBhvr>
                                      <p:to>
                                        <p:strVal val="visible"/>
                                      </p:to>
                                    </p:set>
                                    <p:animEffect transition="in" filter="fade">
                                      <p:cBhvr>
                                        <p:cTn id="17" dur="500"/>
                                        <p:tgtEl>
                                          <p:spTgt spid="2">
                                            <p:graphicEl>
                                              <a:dgm id="{47232A04-62B8-D84F-AB59-2E4C784D506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A60ED826-9C52-F244-8178-2DAA8BA8A062}"/>
                                            </p:graphicEl>
                                          </p:spTgt>
                                        </p:tgtEl>
                                        <p:attrNameLst>
                                          <p:attrName>style.visibility</p:attrName>
                                        </p:attrNameLst>
                                      </p:cBhvr>
                                      <p:to>
                                        <p:strVal val="visible"/>
                                      </p:to>
                                    </p:set>
                                    <p:animEffect transition="in" filter="fade">
                                      <p:cBhvr>
                                        <p:cTn id="22" dur="500"/>
                                        <p:tgtEl>
                                          <p:spTgt spid="2">
                                            <p:graphicEl>
                                              <a:dgm id="{A60ED826-9C52-F244-8178-2DAA8BA8A06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75960B2E-6C17-A84E-8C5E-7D93F2BD99E3}"/>
                                            </p:graphicEl>
                                          </p:spTgt>
                                        </p:tgtEl>
                                        <p:attrNameLst>
                                          <p:attrName>style.visibility</p:attrName>
                                        </p:attrNameLst>
                                      </p:cBhvr>
                                      <p:to>
                                        <p:strVal val="visible"/>
                                      </p:to>
                                    </p:set>
                                    <p:animEffect transition="in" filter="fade">
                                      <p:cBhvr>
                                        <p:cTn id="27" dur="500"/>
                                        <p:tgtEl>
                                          <p:spTgt spid="2">
                                            <p:graphicEl>
                                              <a:dgm id="{75960B2E-6C17-A84E-8C5E-7D93F2BD99E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F9727701-7061-7241-9372-33274B50FE15}"/>
                                            </p:graphicEl>
                                          </p:spTgt>
                                        </p:tgtEl>
                                        <p:attrNameLst>
                                          <p:attrName>style.visibility</p:attrName>
                                        </p:attrNameLst>
                                      </p:cBhvr>
                                      <p:to>
                                        <p:strVal val="visible"/>
                                      </p:to>
                                    </p:set>
                                    <p:animEffect transition="in" filter="fade">
                                      <p:cBhvr>
                                        <p:cTn id="32" dur="500"/>
                                        <p:tgtEl>
                                          <p:spTgt spid="2">
                                            <p:graphicEl>
                                              <a:dgm id="{F9727701-7061-7241-9372-33274B50FE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dirty="0"/>
              <a:t>The Lord called Moses and spoke to him from the tent of meeting, saying, </a:t>
            </a:r>
            <a:r>
              <a:rPr lang="en-US" sz="3600" b="1" dirty="0"/>
              <a:t>2 </a:t>
            </a:r>
            <a:r>
              <a:rPr lang="en-US" sz="3600" dirty="0"/>
              <a:t>“Speak to the people of Israel and say to them, When any one of you brings an offering to the Lord, you shall bring your offering of livestock from the herd or from the flock</a:t>
            </a:r>
            <a:r>
              <a:rPr lang="en-US" sz="3600" dirty="0" smtClean="0"/>
              <a:t>.</a:t>
            </a:r>
            <a:endParaRPr lang="en-US" sz="3600" dirty="0"/>
          </a:p>
        </p:txBody>
      </p:sp>
    </p:spTree>
    <p:extLst>
      <p:ext uri="{BB962C8B-B14F-4D97-AF65-F5344CB8AC3E}">
        <p14:creationId xmlns:p14="http://schemas.microsoft.com/office/powerpoint/2010/main" val="388996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b="1" u="sng" dirty="0">
                <a:solidFill>
                  <a:srgbClr val="FFFF00"/>
                </a:solidFill>
              </a:rPr>
              <a:t>The Lord called Moses</a:t>
            </a:r>
            <a:r>
              <a:rPr lang="en-US" sz="3600" b="1" dirty="0">
                <a:solidFill>
                  <a:srgbClr val="FFFF00"/>
                </a:solidFill>
              </a:rPr>
              <a:t> </a:t>
            </a:r>
            <a:r>
              <a:rPr lang="en-US" sz="3600" dirty="0"/>
              <a:t>and spoke to him from the tent of meeting, saying, </a:t>
            </a:r>
            <a:r>
              <a:rPr lang="en-US" sz="3600" b="1" dirty="0"/>
              <a:t>2 </a:t>
            </a:r>
            <a:r>
              <a:rPr lang="en-US" sz="3600" dirty="0"/>
              <a:t>“Speak to the people of Israel and say to them, When any one of you brings an offering to the Lord, you shall bring your offering of livestock from the herd or from the flock</a:t>
            </a:r>
            <a:r>
              <a:rPr lang="en-US" sz="3600" dirty="0" smtClean="0"/>
              <a:t>.</a:t>
            </a:r>
            <a:endParaRPr lang="en-US" sz="3600" dirty="0"/>
          </a:p>
        </p:txBody>
      </p:sp>
    </p:spTree>
    <p:extLst>
      <p:ext uri="{BB962C8B-B14F-4D97-AF65-F5344CB8AC3E}">
        <p14:creationId xmlns:p14="http://schemas.microsoft.com/office/powerpoint/2010/main" val="94849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dirty="0"/>
              <a:t>The Lord called Moses and spoke to him </a:t>
            </a:r>
            <a:r>
              <a:rPr lang="en-US" sz="3600" b="1" u="sng" dirty="0">
                <a:solidFill>
                  <a:srgbClr val="FFFF00"/>
                </a:solidFill>
              </a:rPr>
              <a:t>from the tent of meeting</a:t>
            </a:r>
            <a:r>
              <a:rPr lang="en-US" sz="3600" dirty="0"/>
              <a:t>, saying, </a:t>
            </a:r>
            <a:r>
              <a:rPr lang="en-US" sz="3600" b="1" dirty="0"/>
              <a:t>2 </a:t>
            </a:r>
            <a:r>
              <a:rPr lang="en-US" sz="3600" dirty="0"/>
              <a:t>“Speak to the people of Israel and say to them, When any one of you brings an offering to the Lord, you shall bring your offering of livestock from the herd or from the flock</a:t>
            </a:r>
            <a:r>
              <a:rPr lang="en-US" sz="3600" dirty="0" smtClean="0"/>
              <a:t>.</a:t>
            </a:r>
            <a:endParaRPr lang="en-US" sz="3600" dirty="0"/>
          </a:p>
        </p:txBody>
      </p:sp>
    </p:spTree>
    <p:extLst>
      <p:ext uri="{BB962C8B-B14F-4D97-AF65-F5344CB8AC3E}">
        <p14:creationId xmlns:p14="http://schemas.microsoft.com/office/powerpoint/2010/main" val="82352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dirty="0"/>
              <a:t>The Lord called Moses and spoke to him from the tent of meeting, saying, </a:t>
            </a:r>
            <a:r>
              <a:rPr lang="en-US" sz="3600" b="1" dirty="0"/>
              <a:t>2 </a:t>
            </a:r>
            <a:r>
              <a:rPr lang="en-US" sz="3600" dirty="0"/>
              <a:t>“</a:t>
            </a:r>
            <a:r>
              <a:rPr lang="en-US" sz="3600" b="1" u="sng" dirty="0">
                <a:solidFill>
                  <a:srgbClr val="FFFF00"/>
                </a:solidFill>
              </a:rPr>
              <a:t>Speak to the people of Israel</a:t>
            </a:r>
            <a:r>
              <a:rPr lang="en-US" sz="3600" dirty="0"/>
              <a:t> and say to them, When any one of you brings an offering to the Lord, you shall bring your offering of livestock from the herd or from the flock</a:t>
            </a:r>
            <a:r>
              <a:rPr lang="en-US" sz="3600" dirty="0" smtClean="0"/>
              <a:t>.</a:t>
            </a:r>
            <a:endParaRPr lang="en-US" sz="3600" dirty="0"/>
          </a:p>
        </p:txBody>
      </p:sp>
    </p:spTree>
    <p:extLst>
      <p:ext uri="{BB962C8B-B14F-4D97-AF65-F5344CB8AC3E}">
        <p14:creationId xmlns:p14="http://schemas.microsoft.com/office/powerpoint/2010/main" val="28911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858000"/>
          </a:xfrm>
        </p:spPr>
        <p:txBody>
          <a:bodyPr>
            <a:noAutofit/>
          </a:bodyPr>
          <a:lstStyle/>
          <a:p>
            <a:pPr algn="l"/>
            <a:r>
              <a:rPr lang="en-US" sz="3600" b="1" dirty="0"/>
              <a:t>1 </a:t>
            </a:r>
            <a:r>
              <a:rPr lang="en-US" sz="3600" dirty="0"/>
              <a:t>The Lord called Moses and spoke to him from the tent of meeting, saying, </a:t>
            </a:r>
            <a:r>
              <a:rPr lang="en-US" sz="3600" b="1" dirty="0"/>
              <a:t>2 </a:t>
            </a:r>
            <a:r>
              <a:rPr lang="en-US" sz="3600" dirty="0"/>
              <a:t>“Speak to the people of Israel and say to them, When any one of you brings an </a:t>
            </a:r>
            <a:r>
              <a:rPr lang="en-US" sz="3600" b="1" u="sng" dirty="0">
                <a:solidFill>
                  <a:srgbClr val="FFFF00"/>
                </a:solidFill>
              </a:rPr>
              <a:t>offering to the Lord</a:t>
            </a:r>
            <a:r>
              <a:rPr lang="en-US" sz="3600" dirty="0"/>
              <a:t>, you shall bring your offering of livestock from the herd or from the flock</a:t>
            </a:r>
            <a:r>
              <a:rPr lang="en-US" sz="3600" dirty="0" smtClean="0"/>
              <a:t>.</a:t>
            </a:r>
            <a:endParaRPr lang="en-US" sz="3600" dirty="0"/>
          </a:p>
        </p:txBody>
      </p:sp>
    </p:spTree>
    <p:extLst>
      <p:ext uri="{BB962C8B-B14F-4D97-AF65-F5344CB8AC3E}">
        <p14:creationId xmlns:p14="http://schemas.microsoft.com/office/powerpoint/2010/main" val="289117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3224</TotalTime>
  <Words>362</Words>
  <Application>Microsoft Macintosh PowerPoint</Application>
  <PresentationFormat>On-screen Show (4:3)</PresentationFormat>
  <Paragraphs>71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 Black </vt:lpstr>
      <vt:lpstr>PowerPoint Presentation</vt:lpstr>
      <vt:lpstr>Leviticus</vt:lpstr>
      <vt:lpstr>PowerPoint Presentation</vt:lpstr>
      <vt:lpstr>PowerPoint Presentation</vt:lpstr>
      <vt:lpstr>1 The Lord called Moses and spoke to him from the tent of meeting, saying, 2 “Speak to the people of Israel and say to them, When any one of you brings an offering to the Lord, you shall bring your offering of livestock from the herd or from the flock.</vt:lpstr>
      <vt:lpstr>1 The Lord called Moses and spoke to him from the tent of meeting, saying, 2 “Speak to the people of Israel and say to them, When any one of you brings an offering to the Lord, you shall bring your offering of livestock from the herd or from the flock.</vt:lpstr>
      <vt:lpstr>1 The Lord called Moses and spoke to him from the tent of meeting, saying, 2 “Speak to the people of Israel and say to them, When any one of you brings an offering to the Lord, you shall bring your offering of livestock from the herd or from the flock.</vt:lpstr>
      <vt:lpstr>1 The Lord called Moses and spoke to him from the tent of meeting, saying, 2 “Speak to the people of Israel and say to them, When any one of you brings an offering to the Lord, you shall bring your offering of livestock from the herd or from the flock.</vt:lpstr>
      <vt:lpstr>1 The Lord called Moses and spoke to him from the tent of meeting, saying, 2 “Speak to the people of Israel and say to them, When any one of you brings an offering to the Lord, you shall bring your offering of livestock from the herd or from the flock.</vt:lpstr>
      <vt:lpstr>1 The Lord called Moses and spoke to him from the tent of meeting, saying, 2 “Speak to the people of Israel and say to them, When any one of you brings an offering to the Lord, you shall bring your offering of livestock from the herd or from the flock.</vt:lpstr>
      <vt:lpstr>PowerPoint Presentation</vt:lpstr>
      <vt:lpstr>PowerPoint Presentation</vt:lpstr>
      <vt:lpstr>3 “If his offering is a burnt offering from the herd, he shall offer a male without blemish. He shall bring it to the entrance of the tent of meeting, that he may be accepted before the Lord. 4 He shall lay his hand on the head of the burnt offering, and it shall be accepted for him to make atonement for him. </vt:lpstr>
      <vt:lpstr>3 “If his offering is a burnt offering from the herd, he shall offer a male without blemish. He shall bring it to the entrance of the tent of meeting, that he may be accepted before the Lord. 4 He shall lay his hand on the head of the burnt offering, and it shall be accepted for him to make atonement for him. </vt:lpstr>
      <vt:lpstr>3 “If his offering is a burnt offering from the herd, he shall offer a male without blemish. He shall bring it to the entrance of the tent of meeting, that he may be accepted before the Lord. 4 He shall lay his hand on the head of the burnt offering, and it shall be accepted for him to make atonement for him. </vt:lpstr>
      <vt:lpstr>3 “If his offering is a burnt offering from the herd, he shall offer a male without blemish. He shall bring it to the entrance of the tent of meeting, that he may be accepted before the Lord. 4 He shall lay his hand on the head of the burnt offering, and it shall be accepted for him to make atonement for him. </vt:lpstr>
      <vt:lpstr>PowerPoint Presentation</vt:lpstr>
      <vt:lpstr>5 “Then he shall kill the bull before the Lord, and Aaron's sons the priests shall bring the blood and throw the blood against the sides of the altar that is at the entrance of the tent of meeting. 6 Then he shall flay the burnt offering and cut it into pieces, 7 and the sons of Aaron the priest shall put fire on the altar and arrange wood on the fire. </vt:lpstr>
      <vt:lpstr>5 “Then he shall kill the bull before the Lord, and Aaron's sons the priests shall bring the blood and throw the blood against the sides of the altar that is at the entrance of the tent of meeting. 6 Then he shall flay the burnt offering and cut it into pieces, 7 and the sons of Aaron the priest shall put fire on the altar and arrange wood on the fire. </vt:lpstr>
      <vt:lpstr>5 “Then he shall kill the bull before the Lord, and Aaron's sons the priests shall bring the blood and throw the blood against the sides of the altar that is at the entrance of the tent of meeting. 6 Then he shall flay the burnt offering and cut it into pieces, 7 and the sons of Aaron the priest shall put fire on the altar and arrange wood on the fire. </vt:lpstr>
      <vt:lpstr>5 “Then he shall kill the bull before the Lord, and Aaron's sons the priests shall bring the blood and throw the blood against the sides of the altar that is at the entrance of the tent of meeting. 6 Then he shall flay the burnt offering and cut it into pieces, 7 and the sons of Aaron the priest shall put fire on the altar and arrange wood on the fire. </vt:lpstr>
      <vt:lpstr>5 “Then he shall kill the bull before the Lord, and Aaron's sons the priests shall bring the blood and throw the blood against the sides of the altar that is at the entrance of the tent of meeting. 6 Then he shall flay the burnt offering and cut it into pieces, 7 and the sons of Aaron the priest shall put fire on the altar and arrange wood on the fire. </vt:lpstr>
      <vt:lpstr>8 And Aaron's sons the priests shall arrange the pieces, the head, and the fat, on the wood that is on the fire on the altar; 9 but its entrails and its legs he shall wash with water. And the priest shall burn all of it on the altar, as a burnt offering, a food offering with a pleasing aroma to the Lord.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Leviticus</dc:title>
  <dc:creator>David Maxson</dc:creator>
  <cp:lastModifiedBy>David Maxson</cp:lastModifiedBy>
  <cp:revision>38</cp:revision>
  <dcterms:created xsi:type="dcterms:W3CDTF">2016-02-18T20:21:54Z</dcterms:created>
  <dcterms:modified xsi:type="dcterms:W3CDTF">2016-02-21T14:02:42Z</dcterms:modified>
</cp:coreProperties>
</file>