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9" r:id="rId3"/>
    <p:sldId id="320" r:id="rId4"/>
    <p:sldId id="259" r:id="rId5"/>
    <p:sldId id="326" r:id="rId6"/>
    <p:sldId id="327" r:id="rId7"/>
    <p:sldId id="321" r:id="rId8"/>
    <p:sldId id="328" r:id="rId9"/>
    <p:sldId id="329" r:id="rId10"/>
    <p:sldId id="322" r:id="rId11"/>
    <p:sldId id="330" r:id="rId12"/>
    <p:sldId id="323" r:id="rId13"/>
    <p:sldId id="331" r:id="rId14"/>
    <p:sldId id="332" r:id="rId15"/>
    <p:sldId id="324" r:id="rId16"/>
    <p:sldId id="333" r:id="rId17"/>
    <p:sldId id="334" r:id="rId18"/>
    <p:sldId id="325" r:id="rId19"/>
    <p:sldId id="335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74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-704" y="-11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6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59621"/>
            <a:ext cx="9143999" cy="235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200" i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Welcome to </a:t>
            </a:r>
            <a:r>
              <a:rPr lang="en-US" sz="8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NORTHWOOD</a:t>
            </a:r>
            <a:endParaRPr lang="en-US" sz="8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52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5</a:t>
            </a:r>
            <a:r>
              <a:rPr lang="en-US" sz="3600" b="1" dirty="0"/>
              <a:t> </a:t>
            </a:r>
            <a:r>
              <a:rPr lang="en-US" sz="3600" dirty="0" smtClean="0"/>
              <a:t>Commit your way to the LORD;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trust in him, and he will act.</a:t>
            </a:r>
            <a:br>
              <a:rPr lang="en-US" sz="3600" dirty="0" smtClean="0"/>
            </a:br>
            <a:r>
              <a:rPr lang="en-US" sz="3600" b="1" dirty="0" smtClean="0"/>
              <a:t>6</a:t>
            </a:r>
            <a:r>
              <a:rPr lang="en-US" sz="3600" dirty="0" smtClean="0"/>
              <a:t> He will bring forth your righteousness 		as the light,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your justice as the noonday.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74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5</a:t>
            </a:r>
            <a:r>
              <a:rPr lang="en-US" sz="3600" b="1" dirty="0"/>
              <a:t> </a:t>
            </a:r>
            <a:r>
              <a:rPr lang="en-US" sz="3600" b="1" u="sng" dirty="0" smtClean="0">
                <a:solidFill>
                  <a:srgbClr val="FFFF00"/>
                </a:solidFill>
              </a:rPr>
              <a:t>Commit your way to the LORD</a:t>
            </a:r>
            <a:r>
              <a:rPr lang="en-US" sz="3600" dirty="0" smtClean="0"/>
              <a:t>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trust in him, and he will act.</a:t>
            </a:r>
            <a:br>
              <a:rPr lang="en-US" sz="3600" dirty="0" smtClean="0"/>
            </a:br>
            <a:r>
              <a:rPr lang="en-US" sz="3600" b="1" dirty="0" smtClean="0"/>
              <a:t>6</a:t>
            </a:r>
            <a:r>
              <a:rPr lang="en-US" sz="3600" dirty="0" smtClean="0"/>
              <a:t> He will bring forth your righteousness 		as the light,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your justice as the noonday.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66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7</a:t>
            </a:r>
            <a:r>
              <a:rPr lang="en-US" sz="3600" b="1" dirty="0"/>
              <a:t> </a:t>
            </a:r>
            <a:r>
              <a:rPr lang="en-US" sz="3600" dirty="0" smtClean="0"/>
              <a:t>Be still before the LORD and wait 			patiently for him;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fret not yourself over the one who 		prospers in his way,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over the man who carries out evil 			devices!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91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7</a:t>
            </a:r>
            <a:r>
              <a:rPr lang="en-US" sz="3600" b="1" dirty="0"/>
              <a:t> </a:t>
            </a:r>
            <a:r>
              <a:rPr lang="en-US" sz="3600" b="1" u="sng" dirty="0" smtClean="0">
                <a:solidFill>
                  <a:srgbClr val="FFFF00"/>
                </a:solidFill>
              </a:rPr>
              <a:t>Be still before the LORD</a:t>
            </a:r>
            <a:r>
              <a:rPr lang="en-US" sz="3600" dirty="0" smtClean="0"/>
              <a:t> and wait 			patiently for him;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fret not yourself over the one who 		prospers in his way,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over the man who carries out evil 			devices!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78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7</a:t>
            </a:r>
            <a:r>
              <a:rPr lang="en-US" sz="3600" b="1" dirty="0"/>
              <a:t> </a:t>
            </a:r>
            <a:r>
              <a:rPr lang="en-US" sz="3600" b="1" u="sng" dirty="0" smtClean="0">
                <a:solidFill>
                  <a:srgbClr val="FFFF00"/>
                </a:solidFill>
              </a:rPr>
              <a:t>Be still before the LORD</a:t>
            </a:r>
            <a:r>
              <a:rPr lang="en-US" sz="3600" dirty="0" smtClean="0"/>
              <a:t> and </a:t>
            </a:r>
            <a:r>
              <a:rPr lang="en-US" sz="3600" b="1" u="sng" dirty="0" smtClean="0">
                <a:solidFill>
                  <a:srgbClr val="FFFF00"/>
                </a:solidFill>
              </a:rPr>
              <a:t>wait</a:t>
            </a:r>
            <a:r>
              <a:rPr lang="en-US" sz="3600" b="1" dirty="0" smtClean="0">
                <a:solidFill>
                  <a:srgbClr val="FFFF00"/>
                </a:solidFill>
              </a:rPr>
              <a:t> 			</a:t>
            </a:r>
            <a:r>
              <a:rPr lang="en-US" sz="3600" b="1" u="sng" dirty="0" smtClean="0">
                <a:solidFill>
                  <a:srgbClr val="FFFF00"/>
                </a:solidFill>
              </a:rPr>
              <a:t>patiently for him</a:t>
            </a:r>
            <a:r>
              <a:rPr lang="en-US" sz="3600" dirty="0" smtClean="0"/>
              <a:t>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fret not yourself over the one who 		prospers in his way,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over the man who carries out evil 			devices!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1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8</a:t>
            </a:r>
            <a:r>
              <a:rPr lang="en-US" sz="3600" b="1" dirty="0"/>
              <a:t> </a:t>
            </a:r>
            <a:r>
              <a:rPr lang="en-US" sz="3600" dirty="0" smtClean="0"/>
              <a:t>Refrain from anger, and forsake wrath!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Fret not yourself; it tends only to 			evil.</a:t>
            </a:r>
            <a:br>
              <a:rPr lang="en-US" sz="3600" dirty="0" smtClean="0"/>
            </a:br>
            <a:r>
              <a:rPr lang="en-US" sz="3600" b="1" dirty="0"/>
              <a:t>9</a:t>
            </a:r>
            <a:r>
              <a:rPr lang="en-US" sz="3600" dirty="0" smtClean="0"/>
              <a:t> For the evildoers shall be cut off,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but those who wait for the LORD 			shall inherit the land.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81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0"/>
            <a:ext cx="7916333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8</a:t>
            </a:r>
            <a:r>
              <a:rPr lang="en-US" sz="3600" b="1" dirty="0"/>
              <a:t> </a:t>
            </a:r>
            <a:r>
              <a:rPr lang="en-US" sz="3600" b="1" u="sng" dirty="0" smtClean="0">
                <a:solidFill>
                  <a:srgbClr val="FFFF00"/>
                </a:solidFill>
              </a:rPr>
              <a:t>Refrain from anger</a:t>
            </a:r>
            <a:r>
              <a:rPr lang="en-US" sz="3600" dirty="0" smtClean="0"/>
              <a:t>, and forsake wrath!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Fret not yourself; it tends only to 			evil.</a:t>
            </a:r>
            <a:br>
              <a:rPr lang="en-US" sz="3600" dirty="0" smtClean="0"/>
            </a:br>
            <a:r>
              <a:rPr lang="en-US" sz="3600" b="1" dirty="0"/>
              <a:t>9</a:t>
            </a:r>
            <a:r>
              <a:rPr lang="en-US" sz="3600" dirty="0" smtClean="0"/>
              <a:t> For the evildoers shall be cut off,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but those who wait for the LORD 			shall inherit the land.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80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0"/>
            <a:ext cx="8068734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8</a:t>
            </a:r>
            <a:r>
              <a:rPr lang="en-US" sz="3600" b="1" dirty="0"/>
              <a:t> </a:t>
            </a:r>
            <a:r>
              <a:rPr lang="en-US" sz="3600" b="1" u="sng" dirty="0" smtClean="0">
                <a:solidFill>
                  <a:srgbClr val="FFFF00"/>
                </a:solidFill>
              </a:rPr>
              <a:t>Refrain from anger</a:t>
            </a:r>
            <a:r>
              <a:rPr lang="en-US" sz="3600" dirty="0" smtClean="0"/>
              <a:t>, and </a:t>
            </a:r>
            <a:r>
              <a:rPr lang="en-US" sz="3600" b="1" u="sng" dirty="0" smtClean="0">
                <a:solidFill>
                  <a:srgbClr val="FFFF00"/>
                </a:solidFill>
              </a:rPr>
              <a:t>forsake wrath</a:t>
            </a:r>
            <a:r>
              <a:rPr lang="en-US" sz="3600" dirty="0" smtClean="0"/>
              <a:t>!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Fret not yourself; it tends only to 			evil.</a:t>
            </a:r>
            <a:br>
              <a:rPr lang="en-US" sz="3600" dirty="0" smtClean="0"/>
            </a:br>
            <a:r>
              <a:rPr lang="en-US" sz="3600" b="1" dirty="0"/>
              <a:t>9</a:t>
            </a:r>
            <a:r>
              <a:rPr lang="en-US" sz="3600" dirty="0" smtClean="0"/>
              <a:t> For the evildoers shall be cut off,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but those who wait for the LORD 			shall inherit the land.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97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10</a:t>
            </a:r>
            <a:r>
              <a:rPr lang="en-US" sz="3600" b="1" dirty="0"/>
              <a:t> </a:t>
            </a:r>
            <a:r>
              <a:rPr lang="en-US" sz="3600" dirty="0" smtClean="0"/>
              <a:t>In just a little while, the wicked will 			be no more;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though you look carefully at his 			place, he will not be there.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11</a:t>
            </a:r>
            <a:r>
              <a:rPr lang="en-US" sz="3600" dirty="0" smtClean="0"/>
              <a:t> But the meek shall inherit the land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delight themselves in abundant 		peace.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77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10</a:t>
            </a:r>
            <a:r>
              <a:rPr lang="en-US" sz="3600" b="1" dirty="0"/>
              <a:t> </a:t>
            </a:r>
            <a:r>
              <a:rPr lang="en-US" sz="3600" dirty="0" smtClean="0"/>
              <a:t>In just a little while, the wicked will 			be no more;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though you look carefully at his 			place, he will not be there.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11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rgbClr val="FFFF00"/>
                </a:solidFill>
              </a:rPr>
              <a:t>But the meek shall inherit the land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delight themselves in abundant 		peace.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4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69303"/>
            <a:ext cx="9144000" cy="51435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3275" y="3904467"/>
            <a:ext cx="8302380" cy="130537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to do when it all falls apart</a:t>
            </a:r>
            <a:endParaRPr lang="en-US" sz="40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898003"/>
            <a:ext cx="7772400" cy="1965743"/>
          </a:xfrm>
        </p:spPr>
        <p:txBody>
          <a:bodyPr>
            <a:noAutofit/>
          </a:bodyPr>
          <a:lstStyle/>
          <a:p>
            <a:r>
              <a:rPr lang="en-US" sz="170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Be Still</a:t>
            </a:r>
            <a:endParaRPr lang="en-US" sz="17000" b="1" spc="-1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85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50900"/>
            <a:ext cx="9144000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6267" y="1168848"/>
            <a:ext cx="7230532" cy="452596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6600" b="1" spc="-150" dirty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lang="en-US" sz="66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patient.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6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Look </a:t>
            </a:r>
            <a:r>
              <a:rPr lang="en-US" sz="6600" b="1" spc="-15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lang="en-US" sz="66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God.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6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lang="en-US" sz="6600" b="1" spc="-150" dirty="0">
                <a:solidFill>
                  <a:srgbClr val="FFFFFF"/>
                </a:solidFill>
                <a:latin typeface="Century Gothic"/>
                <a:cs typeface="Century Gothic"/>
              </a:rPr>
              <a:t>good.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6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1 </a:t>
            </a:r>
            <a:r>
              <a:rPr lang="en-US" sz="3600" dirty="0" smtClean="0"/>
              <a:t>Fret not yourself because of evildoers;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be not envious of wrongdoers!</a:t>
            </a:r>
            <a:br>
              <a:rPr lang="en-US" sz="3600" dirty="0" smtClean="0"/>
            </a:br>
            <a:r>
              <a:rPr lang="en-US" sz="3600" b="1" dirty="0" smtClean="0"/>
              <a:t>2</a:t>
            </a:r>
            <a:r>
              <a:rPr lang="en-US" sz="3600" dirty="0" smtClean="0"/>
              <a:t> For they will soon fade like the grass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wither like the green herb.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99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1 </a:t>
            </a:r>
            <a:r>
              <a:rPr lang="en-US" sz="3600" dirty="0" smtClean="0"/>
              <a:t>Fret not yourself because of evildoers;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be not envious of wrongdoers!</a:t>
            </a:r>
            <a:br>
              <a:rPr lang="en-US" sz="3600" dirty="0" smtClean="0"/>
            </a:br>
            <a:r>
              <a:rPr lang="en-US" sz="3600" b="1" dirty="0" smtClean="0"/>
              <a:t>2</a:t>
            </a:r>
            <a:r>
              <a:rPr lang="en-US" sz="3600" dirty="0" smtClean="0"/>
              <a:t> For they will soon </a:t>
            </a:r>
            <a:r>
              <a:rPr lang="en-US" sz="3600" b="1" u="sng" dirty="0" smtClean="0">
                <a:solidFill>
                  <a:srgbClr val="FFFF00"/>
                </a:solidFill>
              </a:rPr>
              <a:t>fade like the grass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wither like the green herb.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39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1 </a:t>
            </a:r>
            <a:r>
              <a:rPr lang="en-US" sz="3600" dirty="0" smtClean="0"/>
              <a:t>Fret not yourself because of evildoers;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be not envious of wrongdoers!</a:t>
            </a:r>
            <a:br>
              <a:rPr lang="en-US" sz="3600" dirty="0" smtClean="0"/>
            </a:br>
            <a:r>
              <a:rPr lang="en-US" sz="3600" b="1" dirty="0" smtClean="0"/>
              <a:t>2</a:t>
            </a:r>
            <a:r>
              <a:rPr lang="en-US" sz="3600" dirty="0" smtClean="0"/>
              <a:t> For they will soon </a:t>
            </a:r>
            <a:r>
              <a:rPr lang="en-US" sz="3600" b="1" u="sng" dirty="0" smtClean="0">
                <a:solidFill>
                  <a:srgbClr val="FFFF00"/>
                </a:solidFill>
              </a:rPr>
              <a:t>fade like the grass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</a:t>
            </a:r>
            <a:r>
              <a:rPr lang="en-US" sz="3600" b="1" u="sng" dirty="0" smtClean="0">
                <a:solidFill>
                  <a:srgbClr val="FFFF00"/>
                </a:solidFill>
              </a:rPr>
              <a:t>wither like the green herb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3</a:t>
            </a:r>
            <a:r>
              <a:rPr lang="en-US" sz="3600" b="1" dirty="0"/>
              <a:t> </a:t>
            </a:r>
            <a:r>
              <a:rPr lang="en-US" sz="3600" dirty="0" smtClean="0"/>
              <a:t>Trust in the LORD, and do good;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dwell in the land and befriend 	faithfulness.</a:t>
            </a:r>
            <a:br>
              <a:rPr lang="en-US" sz="3600" dirty="0" smtClean="0"/>
            </a:br>
            <a:r>
              <a:rPr lang="en-US" sz="3600" b="1" dirty="0"/>
              <a:t>4</a:t>
            </a:r>
            <a:r>
              <a:rPr lang="en-US" sz="3600" dirty="0" smtClean="0"/>
              <a:t> Delight yourself in the LORD,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he will give you the desires of 	your heart.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4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3</a:t>
            </a:r>
            <a:r>
              <a:rPr lang="en-US" sz="3600" b="1" dirty="0"/>
              <a:t> </a:t>
            </a:r>
            <a:r>
              <a:rPr lang="en-US" sz="3600" b="1" u="sng" dirty="0" smtClean="0">
                <a:solidFill>
                  <a:srgbClr val="FFFF00"/>
                </a:solidFill>
              </a:rPr>
              <a:t>Trust in the LORD</a:t>
            </a:r>
            <a:r>
              <a:rPr lang="en-US" sz="3600" dirty="0" smtClean="0"/>
              <a:t>, and do good;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dwell in the land and befriend 	faithfulness.</a:t>
            </a:r>
            <a:br>
              <a:rPr lang="en-US" sz="3600" dirty="0" smtClean="0"/>
            </a:br>
            <a:r>
              <a:rPr lang="en-US" sz="3600" b="1" dirty="0"/>
              <a:t>4</a:t>
            </a:r>
            <a:r>
              <a:rPr lang="en-US" sz="3600" dirty="0" smtClean="0"/>
              <a:t> Delight yourself in the LORD,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he will give you the desires of 	your heart.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21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3</a:t>
            </a:r>
            <a:r>
              <a:rPr lang="en-US" sz="3600" b="1" dirty="0"/>
              <a:t> </a:t>
            </a:r>
            <a:r>
              <a:rPr lang="en-US" sz="3600" b="1" u="sng" dirty="0" smtClean="0">
                <a:solidFill>
                  <a:srgbClr val="FFFF00"/>
                </a:solidFill>
              </a:rPr>
              <a:t>Trust in the LORD</a:t>
            </a:r>
            <a:r>
              <a:rPr lang="en-US" sz="3600" dirty="0" smtClean="0"/>
              <a:t>, and do good;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dwell in the land and befriend 	faithfulness.</a:t>
            </a:r>
            <a:br>
              <a:rPr lang="en-US" sz="3600" dirty="0" smtClean="0"/>
            </a:br>
            <a:r>
              <a:rPr lang="en-US" sz="3600" b="1" dirty="0"/>
              <a:t>4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rgbClr val="FFFF00"/>
                </a:solidFill>
              </a:rPr>
              <a:t>Delight yourself in the LORD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and he will give you the desires of 	your heart.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40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9226</TotalTime>
  <Words>39</Words>
  <Application>Microsoft Macintosh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 Black </vt:lpstr>
      <vt:lpstr>PowerPoint Presentation</vt:lpstr>
      <vt:lpstr>Be Still</vt:lpstr>
      <vt:lpstr>PowerPoint Presentation</vt:lpstr>
      <vt:lpstr>1 Fret not yourself because of evildoers;  be not envious of wrongdoers! 2 For they will soon fade like the grass  and wither like the green herb.</vt:lpstr>
      <vt:lpstr>1 Fret not yourself because of evildoers;  be not envious of wrongdoers! 2 For they will soon fade like the grass  and wither like the green herb.</vt:lpstr>
      <vt:lpstr>1 Fret not yourself because of evildoers;  be not envious of wrongdoers! 2 For they will soon fade like the grass  and wither like the green herb.</vt:lpstr>
      <vt:lpstr>3 Trust in the LORD, and do good;  dwell in the land and befriend  faithfulness. 4 Delight yourself in the LORD,  and he will give you the desires of  your heart.</vt:lpstr>
      <vt:lpstr>3 Trust in the LORD, and do good;  dwell in the land and befriend  faithfulness. 4 Delight yourself in the LORD,  and he will give you the desires of  your heart.</vt:lpstr>
      <vt:lpstr>3 Trust in the LORD, and do good;  dwell in the land and befriend  faithfulness. 4 Delight yourself in the LORD,  and he will give you the desires of  your heart.</vt:lpstr>
      <vt:lpstr>5 Commit your way to the LORD;  trust in him, and he will act. 6 He will bring forth your righteousness   as the light,  and your justice as the noonday.</vt:lpstr>
      <vt:lpstr>5 Commit your way to the LORD;  trust in him, and he will act. 6 He will bring forth your righteousness   as the light,  and your justice as the noonday.</vt:lpstr>
      <vt:lpstr>7 Be still before the LORD and wait    patiently for him;  fret not yourself over the one who   prospers in his way,  over the man who carries out evil    devices!</vt:lpstr>
      <vt:lpstr>7 Be still before the LORD and wait    patiently for him;  fret not yourself over the one who   prospers in his way,  over the man who carries out evil    devices!</vt:lpstr>
      <vt:lpstr>7 Be still before the LORD and wait    patiently for him;  fret not yourself over the one who   prospers in his way,  over the man who carries out evil    devices!</vt:lpstr>
      <vt:lpstr>8 Refrain from anger, and forsake wrath!  Fret not yourself; it tends only to    evil. 9 For the evildoers shall be cut off,  but those who wait for the LORD    shall inherit the land.</vt:lpstr>
      <vt:lpstr>8 Refrain from anger, and forsake wrath!  Fret not yourself; it tends only to    evil. 9 For the evildoers shall be cut off,  but those who wait for the LORD    shall inherit the land.</vt:lpstr>
      <vt:lpstr>8 Refrain from anger, and forsake wrath!  Fret not yourself; it tends only to    evil. 9 For the evildoers shall be cut off,  but those who wait for the LORD    shall inherit the land.</vt:lpstr>
      <vt:lpstr>10 In just a little while, the wicked will    be no more;  though you look carefully at his    place, he will not be there. 11 But the meek shall inherit the land  and delight themselves in abundant   peace.</vt:lpstr>
      <vt:lpstr>10 In just a little while, the wicked will    be no more;  though you look carefully at his    place, he will not be there. 11 But the meek shall inherit the land  and delight themselves in abundant   peace.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Leviticus</dc:title>
  <dc:creator>David Maxson</dc:creator>
  <cp:lastModifiedBy>David Maxson</cp:lastModifiedBy>
  <cp:revision>43</cp:revision>
  <dcterms:created xsi:type="dcterms:W3CDTF">2016-02-18T20:21:54Z</dcterms:created>
  <dcterms:modified xsi:type="dcterms:W3CDTF">2016-02-28T14:53:46Z</dcterms:modified>
</cp:coreProperties>
</file>