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7" r:id="rId3"/>
    <p:sldId id="283" r:id="rId4"/>
    <p:sldId id="319" r:id="rId5"/>
    <p:sldId id="320" r:id="rId6"/>
    <p:sldId id="323" r:id="rId7"/>
    <p:sldId id="259" r:id="rId8"/>
    <p:sldId id="342" r:id="rId9"/>
    <p:sldId id="260" r:id="rId10"/>
    <p:sldId id="347" r:id="rId11"/>
    <p:sldId id="348" r:id="rId12"/>
    <p:sldId id="343" r:id="rId13"/>
    <p:sldId id="344" r:id="rId14"/>
    <p:sldId id="345" r:id="rId15"/>
    <p:sldId id="346" r:id="rId16"/>
    <p:sldId id="261" r:id="rId17"/>
    <p:sldId id="349" r:id="rId18"/>
    <p:sldId id="350" r:id="rId19"/>
    <p:sldId id="324" r:id="rId20"/>
    <p:sldId id="262" r:id="rId21"/>
    <p:sldId id="325" r:id="rId22"/>
    <p:sldId id="351" r:id="rId23"/>
    <p:sldId id="352" r:id="rId24"/>
    <p:sldId id="353" r:id="rId25"/>
    <p:sldId id="326" r:id="rId26"/>
    <p:sldId id="354" r:id="rId27"/>
    <p:sldId id="327" r:id="rId28"/>
    <p:sldId id="328" r:id="rId29"/>
    <p:sldId id="329" r:id="rId30"/>
    <p:sldId id="355" r:id="rId31"/>
    <p:sldId id="356" r:id="rId32"/>
    <p:sldId id="357" r:id="rId33"/>
    <p:sldId id="358" r:id="rId34"/>
    <p:sldId id="330" r:id="rId35"/>
    <p:sldId id="331" r:id="rId36"/>
    <p:sldId id="359" r:id="rId37"/>
    <p:sldId id="360" r:id="rId38"/>
    <p:sldId id="361" r:id="rId39"/>
    <p:sldId id="362" r:id="rId40"/>
    <p:sldId id="332" r:id="rId41"/>
    <p:sldId id="333" r:id="rId42"/>
    <p:sldId id="363" r:id="rId43"/>
    <p:sldId id="334" r:id="rId44"/>
    <p:sldId id="335" r:id="rId45"/>
    <p:sldId id="336" r:id="rId46"/>
    <p:sldId id="337" r:id="rId47"/>
    <p:sldId id="338" r:id="rId48"/>
    <p:sldId id="364" r:id="rId49"/>
    <p:sldId id="365" r:id="rId50"/>
    <p:sldId id="339" r:id="rId51"/>
    <p:sldId id="340" r:id="rId52"/>
    <p:sldId id="341"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74" autoAdjust="0"/>
  </p:normalViewPr>
  <p:slideViewPr>
    <p:cSldViewPr snapToGrid="0" snapToObjects="1" showGuides="1">
      <p:cViewPr varScale="1">
        <p:scale>
          <a:sx n="79" d="100"/>
          <a:sy n="79" d="100"/>
        </p:scale>
        <p:origin x="-96" y="-680"/>
      </p:cViewPr>
      <p:guideLst>
        <p:guide orient="horz" pos="216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24B30-711C-5844-A9CA-7C3597F535C4}" type="doc">
      <dgm:prSet loTypeId="urn:microsoft.com/office/officeart/2005/8/layout/pyramid1" loCatId="" qsTypeId="urn:microsoft.com/office/officeart/2005/8/quickstyle/simple4" qsCatId="simple" csTypeId="urn:microsoft.com/office/officeart/2005/8/colors/accent1_2" csCatId="accent1" phldr="1"/>
      <dgm:spPr/>
    </dgm:pt>
    <dgm:pt modelId="{E6C93AA4-E8E6-4C4D-8E72-8288C662103B}">
      <dgm:prSet phldrT="[Text]" custT="1"/>
      <dgm:spPr/>
      <dgm:t>
        <a:bodyPr/>
        <a:lstStyle/>
        <a:p>
          <a:r>
            <a:rPr lang="en-US" sz="2800" b="1" dirty="0" smtClean="0"/>
            <a:t>HOLINESS L 17-27</a:t>
          </a:r>
          <a:endParaRPr lang="en-US" sz="2800" b="1" dirty="0"/>
        </a:p>
      </dgm:t>
    </dgm:pt>
    <dgm:pt modelId="{DB74E9D2-35A5-214B-8076-1494B00A30CB}" type="parTrans" cxnId="{AF0525FA-C7E2-D74D-9EE3-86FA917243B0}">
      <dgm:prSet/>
      <dgm:spPr/>
      <dgm:t>
        <a:bodyPr/>
        <a:lstStyle/>
        <a:p>
          <a:endParaRPr lang="en-US"/>
        </a:p>
      </dgm:t>
    </dgm:pt>
    <dgm:pt modelId="{5B44BC03-C54D-E94D-B4C9-17C437311382}" type="sibTrans" cxnId="{AF0525FA-C7E2-D74D-9EE3-86FA917243B0}">
      <dgm:prSet/>
      <dgm:spPr/>
      <dgm:t>
        <a:bodyPr/>
        <a:lstStyle/>
        <a:p>
          <a:endParaRPr lang="en-US"/>
        </a:p>
      </dgm:t>
    </dgm:pt>
    <dgm:pt modelId="{7CD6C7D9-7A9C-2549-9236-67D8F808033F}">
      <dgm:prSet phldrT="[Text]" custT="1"/>
      <dgm:spPr/>
      <dgm:t>
        <a:bodyPr/>
        <a:lstStyle/>
        <a:p>
          <a:r>
            <a:rPr lang="en-US" sz="3000" b="1" dirty="0" smtClean="0"/>
            <a:t>CLEANNESS Lev 11-16</a:t>
          </a:r>
          <a:endParaRPr lang="en-US" sz="3000" b="1" dirty="0"/>
        </a:p>
      </dgm:t>
    </dgm:pt>
    <dgm:pt modelId="{C7696361-F7E3-BC41-A4ED-FA1D54ACFC8A}" type="parTrans" cxnId="{745BDE43-8000-214D-967A-2E626E02F87F}">
      <dgm:prSet/>
      <dgm:spPr/>
      <dgm:t>
        <a:bodyPr/>
        <a:lstStyle/>
        <a:p>
          <a:endParaRPr lang="en-US"/>
        </a:p>
      </dgm:t>
    </dgm:pt>
    <dgm:pt modelId="{19CE58C1-36E6-944A-B04B-E4EF7869C442}" type="sibTrans" cxnId="{745BDE43-8000-214D-967A-2E626E02F87F}">
      <dgm:prSet/>
      <dgm:spPr/>
      <dgm:t>
        <a:bodyPr/>
        <a:lstStyle/>
        <a:p>
          <a:endParaRPr lang="en-US"/>
        </a:p>
      </dgm:t>
    </dgm:pt>
    <dgm:pt modelId="{85DDC83A-7B33-A84F-B418-D83B066D0059}">
      <dgm:prSet phldrT="[Text]" custT="1"/>
      <dgm:spPr/>
      <dgm:t>
        <a:bodyPr/>
        <a:lstStyle/>
        <a:p>
          <a:r>
            <a:rPr lang="en-US" sz="3000" b="1" dirty="0" smtClean="0"/>
            <a:t>PRIESTHOOD    Lev 8-10</a:t>
          </a:r>
          <a:endParaRPr lang="en-US" sz="3000" b="1" dirty="0"/>
        </a:p>
      </dgm:t>
    </dgm:pt>
    <dgm:pt modelId="{60B7A203-0D93-F04D-B3CD-4E0EB47235F5}" type="parTrans" cxnId="{577E8AE6-AB49-C146-AC21-3DA550E7AA97}">
      <dgm:prSet/>
      <dgm:spPr/>
      <dgm:t>
        <a:bodyPr/>
        <a:lstStyle/>
        <a:p>
          <a:endParaRPr lang="en-US"/>
        </a:p>
      </dgm:t>
    </dgm:pt>
    <dgm:pt modelId="{E6803ED3-B4AE-5F45-A879-79C2E60B0E8A}" type="sibTrans" cxnId="{577E8AE6-AB49-C146-AC21-3DA550E7AA97}">
      <dgm:prSet/>
      <dgm:spPr/>
      <dgm:t>
        <a:bodyPr/>
        <a:lstStyle/>
        <a:p>
          <a:endParaRPr lang="en-US"/>
        </a:p>
      </dgm:t>
    </dgm:pt>
    <dgm:pt modelId="{F3956513-766E-6441-8C21-F85E9E9EFDDC}">
      <dgm:prSet custT="1"/>
      <dgm:spPr/>
      <dgm:t>
        <a:bodyPr/>
        <a:lstStyle/>
        <a:p>
          <a:r>
            <a:rPr lang="en-US" sz="3000" b="1" dirty="0" smtClean="0"/>
            <a:t>SACRIFICES - Lev 1-7</a:t>
          </a:r>
          <a:endParaRPr lang="en-US" sz="3000" b="1" dirty="0"/>
        </a:p>
      </dgm:t>
    </dgm:pt>
    <dgm:pt modelId="{486F72FA-099C-4A41-9347-7A4086276B16}" type="parTrans" cxnId="{E7489DB6-EE13-A548-AB82-5777794B26C0}">
      <dgm:prSet/>
      <dgm:spPr/>
      <dgm:t>
        <a:bodyPr/>
        <a:lstStyle/>
        <a:p>
          <a:endParaRPr lang="en-US"/>
        </a:p>
      </dgm:t>
    </dgm:pt>
    <dgm:pt modelId="{72CD9B9E-3794-E54D-90C9-C803DAC457F6}" type="sibTrans" cxnId="{E7489DB6-EE13-A548-AB82-5777794B26C0}">
      <dgm:prSet/>
      <dgm:spPr/>
      <dgm:t>
        <a:bodyPr/>
        <a:lstStyle/>
        <a:p>
          <a:endParaRPr lang="en-US"/>
        </a:p>
      </dgm:t>
    </dgm:pt>
    <dgm:pt modelId="{EA6000C4-0645-9941-985F-B4953044A26A}">
      <dgm:prSet custT="1"/>
      <dgm:spPr/>
      <dgm:t>
        <a:bodyPr/>
        <a:lstStyle/>
        <a:p>
          <a:r>
            <a:rPr lang="en-US" sz="3000" b="1" dirty="0" smtClean="0"/>
            <a:t>TABERNACLE - Ex 25-40</a:t>
          </a:r>
          <a:endParaRPr lang="en-US" sz="3000" b="1" dirty="0"/>
        </a:p>
      </dgm:t>
    </dgm:pt>
    <dgm:pt modelId="{50F96611-F510-0E4A-BFE3-B5552123D4EE}" type="parTrans" cxnId="{CEB85545-184E-074E-B990-968F34FC759B}">
      <dgm:prSet/>
      <dgm:spPr/>
      <dgm:t>
        <a:bodyPr/>
        <a:lstStyle/>
        <a:p>
          <a:endParaRPr lang="en-US"/>
        </a:p>
      </dgm:t>
    </dgm:pt>
    <dgm:pt modelId="{A1E1832A-C09B-D04E-9CB4-51C6531135F9}" type="sibTrans" cxnId="{CEB85545-184E-074E-B990-968F34FC759B}">
      <dgm:prSet/>
      <dgm:spPr/>
      <dgm:t>
        <a:bodyPr/>
        <a:lstStyle/>
        <a:p>
          <a:endParaRPr lang="en-US"/>
        </a:p>
      </dgm:t>
    </dgm:pt>
    <dgm:pt modelId="{3E4833FA-A3B2-C94E-A8E3-83EB048D7C74}">
      <dgm:prSet custT="1"/>
      <dgm:spPr/>
      <dgm:t>
        <a:bodyPr/>
        <a:lstStyle/>
        <a:p>
          <a:r>
            <a:rPr lang="en-US" sz="3000" b="1" dirty="0" smtClean="0"/>
            <a:t>COVENANT - Ex 19-24</a:t>
          </a:r>
          <a:endParaRPr lang="en-US" sz="3000" b="1" dirty="0"/>
        </a:p>
      </dgm:t>
    </dgm:pt>
    <dgm:pt modelId="{610F82C8-4714-6546-88E1-CD166F26EE7E}" type="parTrans" cxnId="{168F5F24-51B0-204C-B587-DEC587EAA81B}">
      <dgm:prSet/>
      <dgm:spPr/>
      <dgm:t>
        <a:bodyPr/>
        <a:lstStyle/>
        <a:p>
          <a:endParaRPr lang="en-US"/>
        </a:p>
      </dgm:t>
    </dgm:pt>
    <dgm:pt modelId="{3EB9E5BD-759C-A541-A3AE-3C5AF25BD56D}" type="sibTrans" cxnId="{168F5F24-51B0-204C-B587-DEC587EAA81B}">
      <dgm:prSet/>
      <dgm:spPr/>
      <dgm:t>
        <a:bodyPr/>
        <a:lstStyle/>
        <a:p>
          <a:endParaRPr lang="en-US"/>
        </a:p>
      </dgm:t>
    </dgm:pt>
    <dgm:pt modelId="{746461D2-4371-D347-9423-74B81FCA9E21}" type="pres">
      <dgm:prSet presAssocID="{88924B30-711C-5844-A9CA-7C3597F535C4}" presName="Name0" presStyleCnt="0">
        <dgm:presLayoutVars>
          <dgm:dir/>
          <dgm:animLvl val="lvl"/>
          <dgm:resizeHandles val="exact"/>
        </dgm:presLayoutVars>
      </dgm:prSet>
      <dgm:spPr/>
    </dgm:pt>
    <dgm:pt modelId="{84C5E0CA-8565-4942-A33C-A0CD33D9AA92}" type="pres">
      <dgm:prSet presAssocID="{E6C93AA4-E8E6-4C4D-8E72-8288C662103B}" presName="Name8" presStyleCnt="0"/>
      <dgm:spPr/>
    </dgm:pt>
    <dgm:pt modelId="{F9727701-7061-7241-9372-33274B50FE15}" type="pres">
      <dgm:prSet presAssocID="{E6C93AA4-E8E6-4C4D-8E72-8288C662103B}" presName="level" presStyleLbl="node1" presStyleIdx="0" presStyleCnt="6">
        <dgm:presLayoutVars>
          <dgm:chMax val="1"/>
          <dgm:bulletEnabled val="1"/>
        </dgm:presLayoutVars>
      </dgm:prSet>
      <dgm:spPr/>
      <dgm:t>
        <a:bodyPr/>
        <a:lstStyle/>
        <a:p>
          <a:endParaRPr lang="en-US"/>
        </a:p>
      </dgm:t>
    </dgm:pt>
    <dgm:pt modelId="{004CFC6B-1D98-B448-942E-6BE820B3D06F}" type="pres">
      <dgm:prSet presAssocID="{E6C93AA4-E8E6-4C4D-8E72-8288C662103B}" presName="levelTx" presStyleLbl="revTx" presStyleIdx="0" presStyleCnt="0">
        <dgm:presLayoutVars>
          <dgm:chMax val="1"/>
          <dgm:bulletEnabled val="1"/>
        </dgm:presLayoutVars>
      </dgm:prSet>
      <dgm:spPr/>
      <dgm:t>
        <a:bodyPr/>
        <a:lstStyle/>
        <a:p>
          <a:endParaRPr lang="en-US"/>
        </a:p>
      </dgm:t>
    </dgm:pt>
    <dgm:pt modelId="{7F297ACD-A564-AC44-A9B9-7C3B6DF900B1}" type="pres">
      <dgm:prSet presAssocID="{7CD6C7D9-7A9C-2549-9236-67D8F808033F}" presName="Name8" presStyleCnt="0"/>
      <dgm:spPr/>
    </dgm:pt>
    <dgm:pt modelId="{75960B2E-6C17-A84E-8C5E-7D93F2BD99E3}" type="pres">
      <dgm:prSet presAssocID="{7CD6C7D9-7A9C-2549-9236-67D8F808033F}" presName="level" presStyleLbl="node1" presStyleIdx="1" presStyleCnt="6">
        <dgm:presLayoutVars>
          <dgm:chMax val="1"/>
          <dgm:bulletEnabled val="1"/>
        </dgm:presLayoutVars>
      </dgm:prSet>
      <dgm:spPr/>
      <dgm:t>
        <a:bodyPr/>
        <a:lstStyle/>
        <a:p>
          <a:endParaRPr lang="en-US"/>
        </a:p>
      </dgm:t>
    </dgm:pt>
    <dgm:pt modelId="{9621DF75-D3DF-164A-9F3F-56B0E97807FF}" type="pres">
      <dgm:prSet presAssocID="{7CD6C7D9-7A9C-2549-9236-67D8F808033F}" presName="levelTx" presStyleLbl="revTx" presStyleIdx="0" presStyleCnt="0">
        <dgm:presLayoutVars>
          <dgm:chMax val="1"/>
          <dgm:bulletEnabled val="1"/>
        </dgm:presLayoutVars>
      </dgm:prSet>
      <dgm:spPr/>
      <dgm:t>
        <a:bodyPr/>
        <a:lstStyle/>
        <a:p>
          <a:endParaRPr lang="en-US"/>
        </a:p>
      </dgm:t>
    </dgm:pt>
    <dgm:pt modelId="{E34F8B4E-7318-944F-ABC1-48406FC7FDEE}" type="pres">
      <dgm:prSet presAssocID="{85DDC83A-7B33-A84F-B418-D83B066D0059}" presName="Name8" presStyleCnt="0"/>
      <dgm:spPr/>
    </dgm:pt>
    <dgm:pt modelId="{A60ED826-9C52-F244-8178-2DAA8BA8A062}" type="pres">
      <dgm:prSet presAssocID="{85DDC83A-7B33-A84F-B418-D83B066D0059}" presName="level" presStyleLbl="node1" presStyleIdx="2" presStyleCnt="6">
        <dgm:presLayoutVars>
          <dgm:chMax val="1"/>
          <dgm:bulletEnabled val="1"/>
        </dgm:presLayoutVars>
      </dgm:prSet>
      <dgm:spPr/>
      <dgm:t>
        <a:bodyPr/>
        <a:lstStyle/>
        <a:p>
          <a:endParaRPr lang="en-US"/>
        </a:p>
      </dgm:t>
    </dgm:pt>
    <dgm:pt modelId="{5950CAF2-700C-B449-9721-FA6A576B668C}" type="pres">
      <dgm:prSet presAssocID="{85DDC83A-7B33-A84F-B418-D83B066D0059}" presName="levelTx" presStyleLbl="revTx" presStyleIdx="0" presStyleCnt="0">
        <dgm:presLayoutVars>
          <dgm:chMax val="1"/>
          <dgm:bulletEnabled val="1"/>
        </dgm:presLayoutVars>
      </dgm:prSet>
      <dgm:spPr/>
      <dgm:t>
        <a:bodyPr/>
        <a:lstStyle/>
        <a:p>
          <a:endParaRPr lang="en-US"/>
        </a:p>
      </dgm:t>
    </dgm:pt>
    <dgm:pt modelId="{5A094DD1-4506-4E49-8274-3B2999536445}" type="pres">
      <dgm:prSet presAssocID="{F3956513-766E-6441-8C21-F85E9E9EFDDC}" presName="Name8" presStyleCnt="0"/>
      <dgm:spPr/>
    </dgm:pt>
    <dgm:pt modelId="{47232A04-62B8-D84F-AB59-2E4C784D506F}" type="pres">
      <dgm:prSet presAssocID="{F3956513-766E-6441-8C21-F85E9E9EFDDC}" presName="level" presStyleLbl="node1" presStyleIdx="3" presStyleCnt="6">
        <dgm:presLayoutVars>
          <dgm:chMax val="1"/>
          <dgm:bulletEnabled val="1"/>
        </dgm:presLayoutVars>
      </dgm:prSet>
      <dgm:spPr/>
      <dgm:t>
        <a:bodyPr/>
        <a:lstStyle/>
        <a:p>
          <a:endParaRPr lang="en-US"/>
        </a:p>
      </dgm:t>
    </dgm:pt>
    <dgm:pt modelId="{C31E52E0-D32F-DA4E-BF9D-503B4473B0F6}" type="pres">
      <dgm:prSet presAssocID="{F3956513-766E-6441-8C21-F85E9E9EFDDC}" presName="levelTx" presStyleLbl="revTx" presStyleIdx="0" presStyleCnt="0">
        <dgm:presLayoutVars>
          <dgm:chMax val="1"/>
          <dgm:bulletEnabled val="1"/>
        </dgm:presLayoutVars>
      </dgm:prSet>
      <dgm:spPr/>
      <dgm:t>
        <a:bodyPr/>
        <a:lstStyle/>
        <a:p>
          <a:endParaRPr lang="en-US"/>
        </a:p>
      </dgm:t>
    </dgm:pt>
    <dgm:pt modelId="{8F360C2E-4ACA-6541-B395-E9294BF73D0E}" type="pres">
      <dgm:prSet presAssocID="{EA6000C4-0645-9941-985F-B4953044A26A}" presName="Name8" presStyleCnt="0"/>
      <dgm:spPr/>
    </dgm:pt>
    <dgm:pt modelId="{388D7B9D-F2CF-2449-9DC4-AB924BB38DA1}" type="pres">
      <dgm:prSet presAssocID="{EA6000C4-0645-9941-985F-B4953044A26A}" presName="level" presStyleLbl="node1" presStyleIdx="4" presStyleCnt="6">
        <dgm:presLayoutVars>
          <dgm:chMax val="1"/>
          <dgm:bulletEnabled val="1"/>
        </dgm:presLayoutVars>
      </dgm:prSet>
      <dgm:spPr/>
      <dgm:t>
        <a:bodyPr/>
        <a:lstStyle/>
        <a:p>
          <a:endParaRPr lang="en-US"/>
        </a:p>
      </dgm:t>
    </dgm:pt>
    <dgm:pt modelId="{2FFEBB94-7AD0-3746-B1D0-2B69F0143381}" type="pres">
      <dgm:prSet presAssocID="{EA6000C4-0645-9941-985F-B4953044A26A}" presName="levelTx" presStyleLbl="revTx" presStyleIdx="0" presStyleCnt="0">
        <dgm:presLayoutVars>
          <dgm:chMax val="1"/>
          <dgm:bulletEnabled val="1"/>
        </dgm:presLayoutVars>
      </dgm:prSet>
      <dgm:spPr/>
      <dgm:t>
        <a:bodyPr/>
        <a:lstStyle/>
        <a:p>
          <a:endParaRPr lang="en-US"/>
        </a:p>
      </dgm:t>
    </dgm:pt>
    <dgm:pt modelId="{B9789E2B-34F1-8A48-AF18-75E9ABDD0DFA}" type="pres">
      <dgm:prSet presAssocID="{3E4833FA-A3B2-C94E-A8E3-83EB048D7C74}" presName="Name8" presStyleCnt="0"/>
      <dgm:spPr/>
    </dgm:pt>
    <dgm:pt modelId="{98E4E7FC-41AC-224A-9AF6-06BAA567C17F}" type="pres">
      <dgm:prSet presAssocID="{3E4833FA-A3B2-C94E-A8E3-83EB048D7C74}" presName="level" presStyleLbl="node1" presStyleIdx="5" presStyleCnt="6">
        <dgm:presLayoutVars>
          <dgm:chMax val="1"/>
          <dgm:bulletEnabled val="1"/>
        </dgm:presLayoutVars>
      </dgm:prSet>
      <dgm:spPr/>
      <dgm:t>
        <a:bodyPr/>
        <a:lstStyle/>
        <a:p>
          <a:endParaRPr lang="en-US"/>
        </a:p>
      </dgm:t>
    </dgm:pt>
    <dgm:pt modelId="{B787742A-B2EF-994C-8E97-7FA5D2425F2F}" type="pres">
      <dgm:prSet presAssocID="{3E4833FA-A3B2-C94E-A8E3-83EB048D7C74}" presName="levelTx" presStyleLbl="revTx" presStyleIdx="0" presStyleCnt="0">
        <dgm:presLayoutVars>
          <dgm:chMax val="1"/>
          <dgm:bulletEnabled val="1"/>
        </dgm:presLayoutVars>
      </dgm:prSet>
      <dgm:spPr/>
      <dgm:t>
        <a:bodyPr/>
        <a:lstStyle/>
        <a:p>
          <a:endParaRPr lang="en-US"/>
        </a:p>
      </dgm:t>
    </dgm:pt>
  </dgm:ptLst>
  <dgm:cxnLst>
    <dgm:cxn modelId="{AF0525FA-C7E2-D74D-9EE3-86FA917243B0}" srcId="{88924B30-711C-5844-A9CA-7C3597F535C4}" destId="{E6C93AA4-E8E6-4C4D-8E72-8288C662103B}" srcOrd="0" destOrd="0" parTransId="{DB74E9D2-35A5-214B-8076-1494B00A30CB}" sibTransId="{5B44BC03-C54D-E94D-B4C9-17C437311382}"/>
    <dgm:cxn modelId="{4EE3461E-1283-0440-BDC4-C9FD6AF1BF35}" type="presOf" srcId="{E6C93AA4-E8E6-4C4D-8E72-8288C662103B}" destId="{004CFC6B-1D98-B448-942E-6BE820B3D06F}" srcOrd="1" destOrd="0" presId="urn:microsoft.com/office/officeart/2005/8/layout/pyramid1"/>
    <dgm:cxn modelId="{EA186632-449F-9043-8292-66C45E009DAB}" type="presOf" srcId="{85DDC83A-7B33-A84F-B418-D83B066D0059}" destId="{A60ED826-9C52-F244-8178-2DAA8BA8A062}" srcOrd="0" destOrd="0" presId="urn:microsoft.com/office/officeart/2005/8/layout/pyramid1"/>
    <dgm:cxn modelId="{745BDE43-8000-214D-967A-2E626E02F87F}" srcId="{88924B30-711C-5844-A9CA-7C3597F535C4}" destId="{7CD6C7D9-7A9C-2549-9236-67D8F808033F}" srcOrd="1" destOrd="0" parTransId="{C7696361-F7E3-BC41-A4ED-FA1D54ACFC8A}" sibTransId="{19CE58C1-36E6-944A-B04B-E4EF7869C442}"/>
    <dgm:cxn modelId="{8E064811-A2A3-2743-B888-C3F6C2D59A35}" type="presOf" srcId="{85DDC83A-7B33-A84F-B418-D83B066D0059}" destId="{5950CAF2-700C-B449-9721-FA6A576B668C}" srcOrd="1" destOrd="0" presId="urn:microsoft.com/office/officeart/2005/8/layout/pyramid1"/>
    <dgm:cxn modelId="{EB6C5550-5054-3840-AA13-A12CFE5B7E7C}" type="presOf" srcId="{F3956513-766E-6441-8C21-F85E9E9EFDDC}" destId="{47232A04-62B8-D84F-AB59-2E4C784D506F}" srcOrd="0" destOrd="0" presId="urn:microsoft.com/office/officeart/2005/8/layout/pyramid1"/>
    <dgm:cxn modelId="{8825244D-9026-2242-A566-1647DB6BB515}" type="presOf" srcId="{7CD6C7D9-7A9C-2549-9236-67D8F808033F}" destId="{9621DF75-D3DF-164A-9F3F-56B0E97807FF}" srcOrd="1" destOrd="0" presId="urn:microsoft.com/office/officeart/2005/8/layout/pyramid1"/>
    <dgm:cxn modelId="{8F325D70-87F4-2845-AE6F-9C2E0A163AA7}" type="presOf" srcId="{F3956513-766E-6441-8C21-F85E9E9EFDDC}" destId="{C31E52E0-D32F-DA4E-BF9D-503B4473B0F6}" srcOrd="1" destOrd="0" presId="urn:microsoft.com/office/officeart/2005/8/layout/pyramid1"/>
    <dgm:cxn modelId="{40FA5932-9589-AA4D-A2E2-0DE930081B99}" type="presOf" srcId="{3E4833FA-A3B2-C94E-A8E3-83EB048D7C74}" destId="{98E4E7FC-41AC-224A-9AF6-06BAA567C17F}" srcOrd="0" destOrd="0" presId="urn:microsoft.com/office/officeart/2005/8/layout/pyramid1"/>
    <dgm:cxn modelId="{A634F477-E489-BA4A-AB04-E5054A5B7C9B}" type="presOf" srcId="{EA6000C4-0645-9941-985F-B4953044A26A}" destId="{388D7B9D-F2CF-2449-9DC4-AB924BB38DA1}" srcOrd="0" destOrd="0" presId="urn:microsoft.com/office/officeart/2005/8/layout/pyramid1"/>
    <dgm:cxn modelId="{A07A3309-4A4E-7244-8708-0EEB3A5135B2}" type="presOf" srcId="{88924B30-711C-5844-A9CA-7C3597F535C4}" destId="{746461D2-4371-D347-9423-74B81FCA9E21}" srcOrd="0" destOrd="0" presId="urn:microsoft.com/office/officeart/2005/8/layout/pyramid1"/>
    <dgm:cxn modelId="{CEB85545-184E-074E-B990-968F34FC759B}" srcId="{88924B30-711C-5844-A9CA-7C3597F535C4}" destId="{EA6000C4-0645-9941-985F-B4953044A26A}" srcOrd="4" destOrd="0" parTransId="{50F96611-F510-0E4A-BFE3-B5552123D4EE}" sibTransId="{A1E1832A-C09B-D04E-9CB4-51C6531135F9}"/>
    <dgm:cxn modelId="{2944DE85-64F2-9647-9BF5-31362D4D3B34}" type="presOf" srcId="{E6C93AA4-E8E6-4C4D-8E72-8288C662103B}" destId="{F9727701-7061-7241-9372-33274B50FE15}" srcOrd="0" destOrd="0" presId="urn:microsoft.com/office/officeart/2005/8/layout/pyramid1"/>
    <dgm:cxn modelId="{577E8AE6-AB49-C146-AC21-3DA550E7AA97}" srcId="{88924B30-711C-5844-A9CA-7C3597F535C4}" destId="{85DDC83A-7B33-A84F-B418-D83B066D0059}" srcOrd="2" destOrd="0" parTransId="{60B7A203-0D93-F04D-B3CD-4E0EB47235F5}" sibTransId="{E6803ED3-B4AE-5F45-A879-79C2E60B0E8A}"/>
    <dgm:cxn modelId="{168F5F24-51B0-204C-B587-DEC587EAA81B}" srcId="{88924B30-711C-5844-A9CA-7C3597F535C4}" destId="{3E4833FA-A3B2-C94E-A8E3-83EB048D7C74}" srcOrd="5" destOrd="0" parTransId="{610F82C8-4714-6546-88E1-CD166F26EE7E}" sibTransId="{3EB9E5BD-759C-A541-A3AE-3C5AF25BD56D}"/>
    <dgm:cxn modelId="{19D2DC80-0479-A149-967C-6FECF0B12943}" type="presOf" srcId="{EA6000C4-0645-9941-985F-B4953044A26A}" destId="{2FFEBB94-7AD0-3746-B1D0-2B69F0143381}" srcOrd="1" destOrd="0" presId="urn:microsoft.com/office/officeart/2005/8/layout/pyramid1"/>
    <dgm:cxn modelId="{E7489DB6-EE13-A548-AB82-5777794B26C0}" srcId="{88924B30-711C-5844-A9CA-7C3597F535C4}" destId="{F3956513-766E-6441-8C21-F85E9E9EFDDC}" srcOrd="3" destOrd="0" parTransId="{486F72FA-099C-4A41-9347-7A4086276B16}" sibTransId="{72CD9B9E-3794-E54D-90C9-C803DAC457F6}"/>
    <dgm:cxn modelId="{C72018D5-8809-FD42-A588-4CAF0780FDD0}" type="presOf" srcId="{7CD6C7D9-7A9C-2549-9236-67D8F808033F}" destId="{75960B2E-6C17-A84E-8C5E-7D93F2BD99E3}" srcOrd="0" destOrd="0" presId="urn:microsoft.com/office/officeart/2005/8/layout/pyramid1"/>
    <dgm:cxn modelId="{0E4B054F-FDED-C54A-8560-6EE70810824B}" type="presOf" srcId="{3E4833FA-A3B2-C94E-A8E3-83EB048D7C74}" destId="{B787742A-B2EF-994C-8E97-7FA5D2425F2F}" srcOrd="1" destOrd="0" presId="urn:microsoft.com/office/officeart/2005/8/layout/pyramid1"/>
    <dgm:cxn modelId="{3F020201-A6E8-F44D-B143-94B56108F3D2}" type="presParOf" srcId="{746461D2-4371-D347-9423-74B81FCA9E21}" destId="{84C5E0CA-8565-4942-A33C-A0CD33D9AA92}" srcOrd="0" destOrd="0" presId="urn:microsoft.com/office/officeart/2005/8/layout/pyramid1"/>
    <dgm:cxn modelId="{0CCA63E1-9F52-474B-B617-97B49A57CE31}" type="presParOf" srcId="{84C5E0CA-8565-4942-A33C-A0CD33D9AA92}" destId="{F9727701-7061-7241-9372-33274B50FE15}" srcOrd="0" destOrd="0" presId="urn:microsoft.com/office/officeart/2005/8/layout/pyramid1"/>
    <dgm:cxn modelId="{AC2A31EB-6C84-1C4B-A7ED-22BF4639320B}" type="presParOf" srcId="{84C5E0CA-8565-4942-A33C-A0CD33D9AA92}" destId="{004CFC6B-1D98-B448-942E-6BE820B3D06F}" srcOrd="1" destOrd="0" presId="urn:microsoft.com/office/officeart/2005/8/layout/pyramid1"/>
    <dgm:cxn modelId="{2E4BC716-EDEA-3041-A08F-835B4A775B6B}" type="presParOf" srcId="{746461D2-4371-D347-9423-74B81FCA9E21}" destId="{7F297ACD-A564-AC44-A9B9-7C3B6DF900B1}" srcOrd="1" destOrd="0" presId="urn:microsoft.com/office/officeart/2005/8/layout/pyramid1"/>
    <dgm:cxn modelId="{1CFEBB29-6F2E-5C4A-8397-063CBB0BB6D0}" type="presParOf" srcId="{7F297ACD-A564-AC44-A9B9-7C3B6DF900B1}" destId="{75960B2E-6C17-A84E-8C5E-7D93F2BD99E3}" srcOrd="0" destOrd="0" presId="urn:microsoft.com/office/officeart/2005/8/layout/pyramid1"/>
    <dgm:cxn modelId="{3A2AB483-DA64-7948-A9A1-2F0BDAAF8AA8}" type="presParOf" srcId="{7F297ACD-A564-AC44-A9B9-7C3B6DF900B1}" destId="{9621DF75-D3DF-164A-9F3F-56B0E97807FF}" srcOrd="1" destOrd="0" presId="urn:microsoft.com/office/officeart/2005/8/layout/pyramid1"/>
    <dgm:cxn modelId="{48DE6C3F-ADCD-7D47-9DFF-2C4EF229B3CB}" type="presParOf" srcId="{746461D2-4371-D347-9423-74B81FCA9E21}" destId="{E34F8B4E-7318-944F-ABC1-48406FC7FDEE}" srcOrd="2" destOrd="0" presId="urn:microsoft.com/office/officeart/2005/8/layout/pyramid1"/>
    <dgm:cxn modelId="{245030F6-84C4-8B4C-A1BF-D827AB4AD1B3}" type="presParOf" srcId="{E34F8B4E-7318-944F-ABC1-48406FC7FDEE}" destId="{A60ED826-9C52-F244-8178-2DAA8BA8A062}" srcOrd="0" destOrd="0" presId="urn:microsoft.com/office/officeart/2005/8/layout/pyramid1"/>
    <dgm:cxn modelId="{3A2A6DE2-EBFE-2D44-9D00-865725E911C8}" type="presParOf" srcId="{E34F8B4E-7318-944F-ABC1-48406FC7FDEE}" destId="{5950CAF2-700C-B449-9721-FA6A576B668C}" srcOrd="1" destOrd="0" presId="urn:microsoft.com/office/officeart/2005/8/layout/pyramid1"/>
    <dgm:cxn modelId="{0E4D2379-2802-5E44-8C77-98E14C553990}" type="presParOf" srcId="{746461D2-4371-D347-9423-74B81FCA9E21}" destId="{5A094DD1-4506-4E49-8274-3B2999536445}" srcOrd="3" destOrd="0" presId="urn:microsoft.com/office/officeart/2005/8/layout/pyramid1"/>
    <dgm:cxn modelId="{4481AC61-1F9B-F647-B96B-31EC657EA1DA}" type="presParOf" srcId="{5A094DD1-4506-4E49-8274-3B2999536445}" destId="{47232A04-62B8-D84F-AB59-2E4C784D506F}" srcOrd="0" destOrd="0" presId="urn:microsoft.com/office/officeart/2005/8/layout/pyramid1"/>
    <dgm:cxn modelId="{CA11598A-6405-CA4E-9738-ECCDBA511D5D}" type="presParOf" srcId="{5A094DD1-4506-4E49-8274-3B2999536445}" destId="{C31E52E0-D32F-DA4E-BF9D-503B4473B0F6}" srcOrd="1" destOrd="0" presId="urn:microsoft.com/office/officeart/2005/8/layout/pyramid1"/>
    <dgm:cxn modelId="{B7B1E6D0-7B27-FB4A-89C9-5B43FF5312CB}" type="presParOf" srcId="{746461D2-4371-D347-9423-74B81FCA9E21}" destId="{8F360C2E-4ACA-6541-B395-E9294BF73D0E}" srcOrd="4" destOrd="0" presId="urn:microsoft.com/office/officeart/2005/8/layout/pyramid1"/>
    <dgm:cxn modelId="{0C177A78-7F50-2D4C-84F9-6448F05372FC}" type="presParOf" srcId="{8F360C2E-4ACA-6541-B395-E9294BF73D0E}" destId="{388D7B9D-F2CF-2449-9DC4-AB924BB38DA1}" srcOrd="0" destOrd="0" presId="urn:microsoft.com/office/officeart/2005/8/layout/pyramid1"/>
    <dgm:cxn modelId="{85456FA3-9F11-094F-9BCB-D1FD1D349FF5}" type="presParOf" srcId="{8F360C2E-4ACA-6541-B395-E9294BF73D0E}" destId="{2FFEBB94-7AD0-3746-B1D0-2B69F0143381}" srcOrd="1" destOrd="0" presId="urn:microsoft.com/office/officeart/2005/8/layout/pyramid1"/>
    <dgm:cxn modelId="{45C6055C-9BEE-474D-8D1B-3C1CF3CB22D9}" type="presParOf" srcId="{746461D2-4371-D347-9423-74B81FCA9E21}" destId="{B9789E2B-34F1-8A48-AF18-75E9ABDD0DFA}" srcOrd="5" destOrd="0" presId="urn:microsoft.com/office/officeart/2005/8/layout/pyramid1"/>
    <dgm:cxn modelId="{E9069D6A-DCF7-4F4A-97AA-F3ADB8302392}" type="presParOf" srcId="{B9789E2B-34F1-8A48-AF18-75E9ABDD0DFA}" destId="{98E4E7FC-41AC-224A-9AF6-06BAA567C17F}" srcOrd="0" destOrd="0" presId="urn:microsoft.com/office/officeart/2005/8/layout/pyramid1"/>
    <dgm:cxn modelId="{27EA44B7-4C34-2F4A-AE4F-86FBBB8C3671}" type="presParOf" srcId="{B9789E2B-34F1-8A48-AF18-75E9ABDD0DFA}" destId="{B787742A-B2EF-994C-8E97-7FA5D2425F2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D3177-833B-E147-A327-4978582818C3}"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83A0BBBC-E663-1645-A6B4-7EDD44244979}">
      <dgm:prSet phldrT="[Text]"/>
      <dgm:spPr/>
      <dgm:t>
        <a:bodyPr/>
        <a:lstStyle/>
        <a:p>
          <a:r>
            <a:rPr lang="en-US" dirty="0" err="1" smtClean="0"/>
            <a:t>Ch</a:t>
          </a:r>
          <a:r>
            <a:rPr lang="en-US" dirty="0" smtClean="0"/>
            <a:t> 1-7</a:t>
          </a:r>
          <a:endParaRPr lang="en-US" dirty="0"/>
        </a:p>
      </dgm:t>
    </dgm:pt>
    <dgm:pt modelId="{591D451C-2B82-EA4C-8D2C-01D67DD0EFC3}" type="parTrans" cxnId="{B5B165F2-6D4F-C24C-83AE-195AFFB49BD3}">
      <dgm:prSet/>
      <dgm:spPr/>
      <dgm:t>
        <a:bodyPr/>
        <a:lstStyle/>
        <a:p>
          <a:endParaRPr lang="en-US"/>
        </a:p>
      </dgm:t>
    </dgm:pt>
    <dgm:pt modelId="{BBCDF7EB-DC8F-A647-839D-14AAD3673E0F}" type="sibTrans" cxnId="{B5B165F2-6D4F-C24C-83AE-195AFFB49BD3}">
      <dgm:prSet/>
      <dgm:spPr/>
      <dgm:t>
        <a:bodyPr/>
        <a:lstStyle/>
        <a:p>
          <a:endParaRPr lang="en-US"/>
        </a:p>
      </dgm:t>
    </dgm:pt>
    <dgm:pt modelId="{D252E54F-6E6D-904F-990A-66DA2025B6AF}">
      <dgm:prSet phldrT="[Text]"/>
      <dgm:spPr/>
      <dgm:t>
        <a:bodyPr/>
        <a:lstStyle/>
        <a:p>
          <a:r>
            <a:rPr lang="en-US" dirty="0" smtClean="0"/>
            <a:t>Burnt offering</a:t>
          </a:r>
          <a:endParaRPr lang="en-US" dirty="0"/>
        </a:p>
      </dgm:t>
    </dgm:pt>
    <dgm:pt modelId="{965746E5-70D9-0047-AB4D-B939ED29F7A9}" type="parTrans" cxnId="{0EA24283-70AE-8342-BD47-23DF36477906}">
      <dgm:prSet/>
      <dgm:spPr/>
      <dgm:t>
        <a:bodyPr/>
        <a:lstStyle/>
        <a:p>
          <a:endParaRPr lang="en-US"/>
        </a:p>
      </dgm:t>
    </dgm:pt>
    <dgm:pt modelId="{3108ACF6-3219-264D-9849-B1D4D52AD088}" type="sibTrans" cxnId="{0EA24283-70AE-8342-BD47-23DF36477906}">
      <dgm:prSet/>
      <dgm:spPr/>
      <dgm:t>
        <a:bodyPr/>
        <a:lstStyle/>
        <a:p>
          <a:endParaRPr lang="en-US"/>
        </a:p>
      </dgm:t>
    </dgm:pt>
    <dgm:pt modelId="{9DFD95F2-0A5A-584B-8217-DCB207E2D83A}">
      <dgm:prSet phldrT="[Text]"/>
      <dgm:spPr/>
      <dgm:t>
        <a:bodyPr/>
        <a:lstStyle/>
        <a:p>
          <a:r>
            <a:rPr lang="en-US" dirty="0" err="1" smtClean="0"/>
            <a:t>Ch</a:t>
          </a:r>
          <a:r>
            <a:rPr lang="en-US" dirty="0" smtClean="0"/>
            <a:t> 8-10</a:t>
          </a:r>
          <a:endParaRPr lang="en-US" dirty="0"/>
        </a:p>
      </dgm:t>
    </dgm:pt>
    <dgm:pt modelId="{F4820554-77A9-EE48-8249-7864CCBFC17A}" type="parTrans" cxnId="{070B8620-4CAA-0D4B-9385-144363024F7B}">
      <dgm:prSet/>
      <dgm:spPr/>
      <dgm:t>
        <a:bodyPr/>
        <a:lstStyle/>
        <a:p>
          <a:endParaRPr lang="en-US"/>
        </a:p>
      </dgm:t>
    </dgm:pt>
    <dgm:pt modelId="{35ABF79B-CBBA-F141-8F27-BC885C0F34F1}" type="sibTrans" cxnId="{070B8620-4CAA-0D4B-9385-144363024F7B}">
      <dgm:prSet/>
      <dgm:spPr/>
      <dgm:t>
        <a:bodyPr/>
        <a:lstStyle/>
        <a:p>
          <a:endParaRPr lang="en-US"/>
        </a:p>
      </dgm:t>
    </dgm:pt>
    <dgm:pt modelId="{53C99902-645F-6B49-9F5D-33CBE03C22EF}">
      <dgm:prSet phldrT="[Text]"/>
      <dgm:spPr/>
      <dgm:t>
        <a:bodyPr/>
        <a:lstStyle/>
        <a:p>
          <a:r>
            <a:rPr lang="en-US" dirty="0" smtClean="0"/>
            <a:t>Consecration of priests</a:t>
          </a:r>
          <a:endParaRPr lang="en-US" dirty="0"/>
        </a:p>
      </dgm:t>
    </dgm:pt>
    <dgm:pt modelId="{FAB8B879-4A8D-674A-A7CC-CB4AA109DB5D}" type="parTrans" cxnId="{8B07BDC8-6755-6C4B-9172-92006F2A4C9C}">
      <dgm:prSet/>
      <dgm:spPr/>
      <dgm:t>
        <a:bodyPr/>
        <a:lstStyle/>
        <a:p>
          <a:endParaRPr lang="en-US"/>
        </a:p>
      </dgm:t>
    </dgm:pt>
    <dgm:pt modelId="{7E05C677-ED0B-E843-8C06-AEFC390EF7D5}" type="sibTrans" cxnId="{8B07BDC8-6755-6C4B-9172-92006F2A4C9C}">
      <dgm:prSet/>
      <dgm:spPr/>
      <dgm:t>
        <a:bodyPr/>
        <a:lstStyle/>
        <a:p>
          <a:endParaRPr lang="en-US"/>
        </a:p>
      </dgm:t>
    </dgm:pt>
    <dgm:pt modelId="{558D996E-825F-8446-82A5-6F7525B2A60D}">
      <dgm:prSet phldrT="[Text]"/>
      <dgm:spPr/>
      <dgm:t>
        <a:bodyPr/>
        <a:lstStyle/>
        <a:p>
          <a:r>
            <a:rPr lang="en-US" dirty="0" smtClean="0"/>
            <a:t>Grain offering</a:t>
          </a:r>
          <a:endParaRPr lang="en-US" dirty="0"/>
        </a:p>
      </dgm:t>
    </dgm:pt>
    <dgm:pt modelId="{E74D76E4-AF1C-A849-B1D4-F63AE8186619}" type="parTrans" cxnId="{D363AA17-A38B-9647-8440-4BA8974CD323}">
      <dgm:prSet/>
      <dgm:spPr/>
      <dgm:t>
        <a:bodyPr/>
        <a:lstStyle/>
        <a:p>
          <a:endParaRPr lang="en-US"/>
        </a:p>
      </dgm:t>
    </dgm:pt>
    <dgm:pt modelId="{95793B6E-9C19-4E4D-BEC7-2118C0BCBD09}" type="sibTrans" cxnId="{D363AA17-A38B-9647-8440-4BA8974CD323}">
      <dgm:prSet/>
      <dgm:spPr/>
      <dgm:t>
        <a:bodyPr/>
        <a:lstStyle/>
        <a:p>
          <a:endParaRPr lang="en-US"/>
        </a:p>
      </dgm:t>
    </dgm:pt>
    <dgm:pt modelId="{47A6E352-7484-5946-8CE6-98DCBC973C05}">
      <dgm:prSet phldrT="[Text]"/>
      <dgm:spPr/>
      <dgm:t>
        <a:bodyPr/>
        <a:lstStyle/>
        <a:p>
          <a:r>
            <a:rPr lang="en-US" dirty="0" smtClean="0"/>
            <a:t>Peace offering</a:t>
          </a:r>
          <a:endParaRPr lang="en-US" dirty="0"/>
        </a:p>
      </dgm:t>
    </dgm:pt>
    <dgm:pt modelId="{D44F7D91-C617-D24B-9223-88C19CA20F9F}" type="parTrans" cxnId="{E998538F-F6B9-E442-97EC-D8427E0F3051}">
      <dgm:prSet/>
      <dgm:spPr/>
      <dgm:t>
        <a:bodyPr/>
        <a:lstStyle/>
        <a:p>
          <a:endParaRPr lang="en-US"/>
        </a:p>
      </dgm:t>
    </dgm:pt>
    <dgm:pt modelId="{871B0944-F815-504D-99B7-3D3F0D1A31E2}" type="sibTrans" cxnId="{E998538F-F6B9-E442-97EC-D8427E0F3051}">
      <dgm:prSet/>
      <dgm:spPr/>
      <dgm:t>
        <a:bodyPr/>
        <a:lstStyle/>
        <a:p>
          <a:endParaRPr lang="en-US"/>
        </a:p>
      </dgm:t>
    </dgm:pt>
    <dgm:pt modelId="{54D11112-5F70-C145-93A2-4A311970CF08}">
      <dgm:prSet phldrT="[Text]"/>
      <dgm:spPr/>
      <dgm:t>
        <a:bodyPr/>
        <a:lstStyle/>
        <a:p>
          <a:r>
            <a:rPr lang="en-US" dirty="0" smtClean="0"/>
            <a:t>Etc.</a:t>
          </a:r>
          <a:endParaRPr lang="en-US" dirty="0"/>
        </a:p>
      </dgm:t>
    </dgm:pt>
    <dgm:pt modelId="{5BEFFC19-D397-8841-9CF1-702DE64AD22D}" type="parTrans" cxnId="{775FC4B2-5500-C54D-BE44-4F9B7EE5EB27}">
      <dgm:prSet/>
      <dgm:spPr/>
      <dgm:t>
        <a:bodyPr/>
        <a:lstStyle/>
        <a:p>
          <a:endParaRPr lang="en-US"/>
        </a:p>
      </dgm:t>
    </dgm:pt>
    <dgm:pt modelId="{9A75233A-1385-BC45-AE8E-5B8E8FF55DB2}" type="sibTrans" cxnId="{775FC4B2-5500-C54D-BE44-4F9B7EE5EB27}">
      <dgm:prSet/>
      <dgm:spPr/>
      <dgm:t>
        <a:bodyPr/>
        <a:lstStyle/>
        <a:p>
          <a:endParaRPr lang="en-US"/>
        </a:p>
      </dgm:t>
    </dgm:pt>
    <dgm:pt modelId="{8CBA7FC3-5C0E-0E4F-8074-627FA196E95F}" type="pres">
      <dgm:prSet presAssocID="{0E6D3177-833B-E147-A327-4978582818C3}" presName="rootnode" presStyleCnt="0">
        <dgm:presLayoutVars>
          <dgm:chMax/>
          <dgm:chPref/>
          <dgm:dir/>
          <dgm:animLvl val="lvl"/>
        </dgm:presLayoutVars>
      </dgm:prSet>
      <dgm:spPr/>
      <dgm:t>
        <a:bodyPr/>
        <a:lstStyle/>
        <a:p>
          <a:endParaRPr lang="en-US"/>
        </a:p>
      </dgm:t>
    </dgm:pt>
    <dgm:pt modelId="{07877609-892C-D145-BCAF-610AB5A3953E}" type="pres">
      <dgm:prSet presAssocID="{83A0BBBC-E663-1645-A6B4-7EDD44244979}" presName="composite" presStyleCnt="0"/>
      <dgm:spPr/>
    </dgm:pt>
    <dgm:pt modelId="{A6A587F0-4AE8-7C47-A6E3-1010F0691EA1}" type="pres">
      <dgm:prSet presAssocID="{83A0BBBC-E663-1645-A6B4-7EDD44244979}" presName="bentUpArrow1" presStyleLbl="alignImgPlace1" presStyleIdx="0" presStyleCnt="1"/>
      <dgm:spPr/>
    </dgm:pt>
    <dgm:pt modelId="{8125A007-88B4-9145-A951-D702DF97C415}" type="pres">
      <dgm:prSet presAssocID="{83A0BBBC-E663-1645-A6B4-7EDD44244979}" presName="ParentText" presStyleLbl="node1" presStyleIdx="0" presStyleCnt="2">
        <dgm:presLayoutVars>
          <dgm:chMax val="1"/>
          <dgm:chPref val="1"/>
          <dgm:bulletEnabled val="1"/>
        </dgm:presLayoutVars>
      </dgm:prSet>
      <dgm:spPr/>
      <dgm:t>
        <a:bodyPr/>
        <a:lstStyle/>
        <a:p>
          <a:endParaRPr lang="en-US"/>
        </a:p>
      </dgm:t>
    </dgm:pt>
    <dgm:pt modelId="{04B04600-B6DE-F44B-BCD6-EEC207F6019F}" type="pres">
      <dgm:prSet presAssocID="{83A0BBBC-E663-1645-A6B4-7EDD44244979}" presName="ChildText" presStyleLbl="revTx" presStyleIdx="0" presStyleCnt="2" custScaleX="195623" custLinFactNeighborX="54252">
        <dgm:presLayoutVars>
          <dgm:chMax val="0"/>
          <dgm:chPref val="0"/>
          <dgm:bulletEnabled val="1"/>
        </dgm:presLayoutVars>
      </dgm:prSet>
      <dgm:spPr/>
      <dgm:t>
        <a:bodyPr/>
        <a:lstStyle/>
        <a:p>
          <a:endParaRPr lang="en-US"/>
        </a:p>
      </dgm:t>
    </dgm:pt>
    <dgm:pt modelId="{DFD97E54-E9A0-4340-A0EC-D56E9332AAFF}" type="pres">
      <dgm:prSet presAssocID="{BBCDF7EB-DC8F-A647-839D-14AAD3673E0F}" presName="sibTrans" presStyleCnt="0"/>
      <dgm:spPr/>
    </dgm:pt>
    <dgm:pt modelId="{22D9C519-A5F9-DC43-A970-B4FC79221A69}" type="pres">
      <dgm:prSet presAssocID="{9DFD95F2-0A5A-584B-8217-DCB207E2D83A}" presName="composite" presStyleCnt="0"/>
      <dgm:spPr/>
    </dgm:pt>
    <dgm:pt modelId="{A3852270-1B55-BD4A-B1CE-C5DBEC157116}" type="pres">
      <dgm:prSet presAssocID="{9DFD95F2-0A5A-584B-8217-DCB207E2D83A}" presName="ParentText" presStyleLbl="node1" presStyleIdx="1" presStyleCnt="2">
        <dgm:presLayoutVars>
          <dgm:chMax val="1"/>
          <dgm:chPref val="1"/>
          <dgm:bulletEnabled val="1"/>
        </dgm:presLayoutVars>
      </dgm:prSet>
      <dgm:spPr/>
      <dgm:t>
        <a:bodyPr/>
        <a:lstStyle/>
        <a:p>
          <a:endParaRPr lang="en-US"/>
        </a:p>
      </dgm:t>
    </dgm:pt>
    <dgm:pt modelId="{36579D9D-E3FF-5147-A29F-E4FBF2FC0C7C}" type="pres">
      <dgm:prSet presAssocID="{9DFD95F2-0A5A-584B-8217-DCB207E2D83A}" presName="FinalChildText" presStyleLbl="revTx" presStyleIdx="1" presStyleCnt="2">
        <dgm:presLayoutVars>
          <dgm:chMax val="0"/>
          <dgm:chPref val="0"/>
          <dgm:bulletEnabled val="1"/>
        </dgm:presLayoutVars>
      </dgm:prSet>
      <dgm:spPr/>
      <dgm:t>
        <a:bodyPr/>
        <a:lstStyle/>
        <a:p>
          <a:endParaRPr lang="en-US"/>
        </a:p>
      </dgm:t>
    </dgm:pt>
  </dgm:ptLst>
  <dgm:cxnLst>
    <dgm:cxn modelId="{E998538F-F6B9-E442-97EC-D8427E0F3051}" srcId="{83A0BBBC-E663-1645-A6B4-7EDD44244979}" destId="{47A6E352-7484-5946-8CE6-98DCBC973C05}" srcOrd="2" destOrd="0" parTransId="{D44F7D91-C617-D24B-9223-88C19CA20F9F}" sibTransId="{871B0944-F815-504D-99B7-3D3F0D1A31E2}"/>
    <dgm:cxn modelId="{0EA24283-70AE-8342-BD47-23DF36477906}" srcId="{83A0BBBC-E663-1645-A6B4-7EDD44244979}" destId="{D252E54F-6E6D-904F-990A-66DA2025B6AF}" srcOrd="0" destOrd="0" parTransId="{965746E5-70D9-0047-AB4D-B939ED29F7A9}" sibTransId="{3108ACF6-3219-264D-9849-B1D4D52AD088}"/>
    <dgm:cxn modelId="{B5B165F2-6D4F-C24C-83AE-195AFFB49BD3}" srcId="{0E6D3177-833B-E147-A327-4978582818C3}" destId="{83A0BBBC-E663-1645-A6B4-7EDD44244979}" srcOrd="0" destOrd="0" parTransId="{591D451C-2B82-EA4C-8D2C-01D67DD0EFC3}" sibTransId="{BBCDF7EB-DC8F-A647-839D-14AAD3673E0F}"/>
    <dgm:cxn modelId="{6B3F03B1-08F8-2E45-91D3-C32A7CBAEB53}" type="presOf" srcId="{D252E54F-6E6D-904F-990A-66DA2025B6AF}" destId="{04B04600-B6DE-F44B-BCD6-EEC207F6019F}" srcOrd="0" destOrd="0" presId="urn:microsoft.com/office/officeart/2005/8/layout/StepDownProcess"/>
    <dgm:cxn modelId="{070B8620-4CAA-0D4B-9385-144363024F7B}" srcId="{0E6D3177-833B-E147-A327-4978582818C3}" destId="{9DFD95F2-0A5A-584B-8217-DCB207E2D83A}" srcOrd="1" destOrd="0" parTransId="{F4820554-77A9-EE48-8249-7864CCBFC17A}" sibTransId="{35ABF79B-CBBA-F141-8F27-BC885C0F34F1}"/>
    <dgm:cxn modelId="{775FC4B2-5500-C54D-BE44-4F9B7EE5EB27}" srcId="{83A0BBBC-E663-1645-A6B4-7EDD44244979}" destId="{54D11112-5F70-C145-93A2-4A311970CF08}" srcOrd="3" destOrd="0" parTransId="{5BEFFC19-D397-8841-9CF1-702DE64AD22D}" sibTransId="{9A75233A-1385-BC45-AE8E-5B8E8FF55DB2}"/>
    <dgm:cxn modelId="{8B07BDC8-6755-6C4B-9172-92006F2A4C9C}" srcId="{9DFD95F2-0A5A-584B-8217-DCB207E2D83A}" destId="{53C99902-645F-6B49-9F5D-33CBE03C22EF}" srcOrd="0" destOrd="0" parTransId="{FAB8B879-4A8D-674A-A7CC-CB4AA109DB5D}" sibTransId="{7E05C677-ED0B-E843-8C06-AEFC390EF7D5}"/>
    <dgm:cxn modelId="{10792DE3-D3E8-DF42-B618-249002819EE3}" type="presOf" srcId="{54D11112-5F70-C145-93A2-4A311970CF08}" destId="{04B04600-B6DE-F44B-BCD6-EEC207F6019F}" srcOrd="0" destOrd="3" presId="urn:microsoft.com/office/officeart/2005/8/layout/StepDownProcess"/>
    <dgm:cxn modelId="{BCE43324-3255-0143-B5D8-91387014395C}" type="presOf" srcId="{0E6D3177-833B-E147-A327-4978582818C3}" destId="{8CBA7FC3-5C0E-0E4F-8074-627FA196E95F}" srcOrd="0" destOrd="0" presId="urn:microsoft.com/office/officeart/2005/8/layout/StepDownProcess"/>
    <dgm:cxn modelId="{D363AA17-A38B-9647-8440-4BA8974CD323}" srcId="{83A0BBBC-E663-1645-A6B4-7EDD44244979}" destId="{558D996E-825F-8446-82A5-6F7525B2A60D}" srcOrd="1" destOrd="0" parTransId="{E74D76E4-AF1C-A849-B1D4-F63AE8186619}" sibTransId="{95793B6E-9C19-4E4D-BEC7-2118C0BCBD09}"/>
    <dgm:cxn modelId="{DE733659-B170-3D48-B2DF-688903AA3F45}" type="presOf" srcId="{47A6E352-7484-5946-8CE6-98DCBC973C05}" destId="{04B04600-B6DE-F44B-BCD6-EEC207F6019F}" srcOrd="0" destOrd="2" presId="urn:microsoft.com/office/officeart/2005/8/layout/StepDownProcess"/>
    <dgm:cxn modelId="{B060B238-A570-6B4F-B4A5-1533DB5682DE}" type="presOf" srcId="{53C99902-645F-6B49-9F5D-33CBE03C22EF}" destId="{36579D9D-E3FF-5147-A29F-E4FBF2FC0C7C}" srcOrd="0" destOrd="0" presId="urn:microsoft.com/office/officeart/2005/8/layout/StepDownProcess"/>
    <dgm:cxn modelId="{861BB75B-DB53-7749-B4D1-500851C0BAA7}" type="presOf" srcId="{558D996E-825F-8446-82A5-6F7525B2A60D}" destId="{04B04600-B6DE-F44B-BCD6-EEC207F6019F}" srcOrd="0" destOrd="1" presId="urn:microsoft.com/office/officeart/2005/8/layout/StepDownProcess"/>
    <dgm:cxn modelId="{FD077FF9-5589-DB41-8699-6D75BD78C266}" type="presOf" srcId="{9DFD95F2-0A5A-584B-8217-DCB207E2D83A}" destId="{A3852270-1B55-BD4A-B1CE-C5DBEC157116}" srcOrd="0" destOrd="0" presId="urn:microsoft.com/office/officeart/2005/8/layout/StepDownProcess"/>
    <dgm:cxn modelId="{2A80CAE3-61CA-0E4C-8F3E-5A8D54298F4D}" type="presOf" srcId="{83A0BBBC-E663-1645-A6B4-7EDD44244979}" destId="{8125A007-88B4-9145-A951-D702DF97C415}" srcOrd="0" destOrd="0" presId="urn:microsoft.com/office/officeart/2005/8/layout/StepDownProcess"/>
    <dgm:cxn modelId="{C79E6C28-E1EF-A541-A81B-D26681AD8DB4}" type="presParOf" srcId="{8CBA7FC3-5C0E-0E4F-8074-627FA196E95F}" destId="{07877609-892C-D145-BCAF-610AB5A3953E}" srcOrd="0" destOrd="0" presId="urn:microsoft.com/office/officeart/2005/8/layout/StepDownProcess"/>
    <dgm:cxn modelId="{ABBD1CD5-3A0B-3C49-BD5A-A7C12499814A}" type="presParOf" srcId="{07877609-892C-D145-BCAF-610AB5A3953E}" destId="{A6A587F0-4AE8-7C47-A6E3-1010F0691EA1}" srcOrd="0" destOrd="0" presId="urn:microsoft.com/office/officeart/2005/8/layout/StepDownProcess"/>
    <dgm:cxn modelId="{54DB9C6C-7E72-CC41-8CE1-3750D338AACA}" type="presParOf" srcId="{07877609-892C-D145-BCAF-610AB5A3953E}" destId="{8125A007-88B4-9145-A951-D702DF97C415}" srcOrd="1" destOrd="0" presId="urn:microsoft.com/office/officeart/2005/8/layout/StepDownProcess"/>
    <dgm:cxn modelId="{D94DD260-9E1E-2E46-9AE5-1AFA88801805}" type="presParOf" srcId="{07877609-892C-D145-BCAF-610AB5A3953E}" destId="{04B04600-B6DE-F44B-BCD6-EEC207F6019F}" srcOrd="2" destOrd="0" presId="urn:microsoft.com/office/officeart/2005/8/layout/StepDownProcess"/>
    <dgm:cxn modelId="{37C5FAE6-E637-B54C-A564-A3516B6E92F9}" type="presParOf" srcId="{8CBA7FC3-5C0E-0E4F-8074-627FA196E95F}" destId="{DFD97E54-E9A0-4340-A0EC-D56E9332AAFF}" srcOrd="1" destOrd="0" presId="urn:microsoft.com/office/officeart/2005/8/layout/StepDownProcess"/>
    <dgm:cxn modelId="{691A08BE-CB75-7E4C-AB27-06A915C99850}" type="presParOf" srcId="{8CBA7FC3-5C0E-0E4F-8074-627FA196E95F}" destId="{22D9C519-A5F9-DC43-A970-B4FC79221A69}" srcOrd="2" destOrd="0" presId="urn:microsoft.com/office/officeart/2005/8/layout/StepDownProcess"/>
    <dgm:cxn modelId="{34A9D092-5DD1-6543-8B46-984F3E26C843}" type="presParOf" srcId="{22D9C519-A5F9-DC43-A970-B4FC79221A69}" destId="{A3852270-1B55-BD4A-B1CE-C5DBEC157116}" srcOrd="0" destOrd="0" presId="urn:microsoft.com/office/officeart/2005/8/layout/StepDownProcess"/>
    <dgm:cxn modelId="{59B95F83-82C8-F246-8B93-6A3B7A8B138A}" type="presParOf" srcId="{22D9C519-A5F9-DC43-A970-B4FC79221A69}" destId="{36579D9D-E3FF-5147-A29F-E4FBF2FC0C7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D3177-833B-E147-A327-4978582818C3}"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83A0BBBC-E663-1645-A6B4-7EDD44244979}">
      <dgm:prSet phldrT="[Text]" custT="1"/>
      <dgm:spPr/>
      <dgm:t>
        <a:bodyPr/>
        <a:lstStyle/>
        <a:p>
          <a:r>
            <a:rPr lang="en-US" sz="5400" dirty="0" err="1" smtClean="0"/>
            <a:t>Ch</a:t>
          </a:r>
          <a:r>
            <a:rPr lang="en-US" sz="5400" dirty="0" smtClean="0"/>
            <a:t> 11-15</a:t>
          </a:r>
          <a:endParaRPr lang="en-US" sz="5400" dirty="0"/>
        </a:p>
      </dgm:t>
    </dgm:pt>
    <dgm:pt modelId="{591D451C-2B82-EA4C-8D2C-01D67DD0EFC3}" type="parTrans" cxnId="{B5B165F2-6D4F-C24C-83AE-195AFFB49BD3}">
      <dgm:prSet/>
      <dgm:spPr/>
      <dgm:t>
        <a:bodyPr/>
        <a:lstStyle/>
        <a:p>
          <a:endParaRPr lang="en-US"/>
        </a:p>
      </dgm:t>
    </dgm:pt>
    <dgm:pt modelId="{BBCDF7EB-DC8F-A647-839D-14AAD3673E0F}" type="sibTrans" cxnId="{B5B165F2-6D4F-C24C-83AE-195AFFB49BD3}">
      <dgm:prSet/>
      <dgm:spPr/>
      <dgm:t>
        <a:bodyPr/>
        <a:lstStyle/>
        <a:p>
          <a:endParaRPr lang="en-US"/>
        </a:p>
      </dgm:t>
    </dgm:pt>
    <dgm:pt modelId="{D252E54F-6E6D-904F-990A-66DA2025B6AF}">
      <dgm:prSet phldrT="[Text]"/>
      <dgm:spPr/>
      <dgm:t>
        <a:bodyPr/>
        <a:lstStyle/>
        <a:p>
          <a:r>
            <a:rPr lang="en-US" dirty="0" smtClean="0"/>
            <a:t>Clean &amp; unclean animals</a:t>
          </a:r>
          <a:endParaRPr lang="en-US" dirty="0"/>
        </a:p>
      </dgm:t>
    </dgm:pt>
    <dgm:pt modelId="{965746E5-70D9-0047-AB4D-B939ED29F7A9}" type="parTrans" cxnId="{0EA24283-70AE-8342-BD47-23DF36477906}">
      <dgm:prSet/>
      <dgm:spPr/>
      <dgm:t>
        <a:bodyPr/>
        <a:lstStyle/>
        <a:p>
          <a:endParaRPr lang="en-US"/>
        </a:p>
      </dgm:t>
    </dgm:pt>
    <dgm:pt modelId="{3108ACF6-3219-264D-9849-B1D4D52AD088}" type="sibTrans" cxnId="{0EA24283-70AE-8342-BD47-23DF36477906}">
      <dgm:prSet/>
      <dgm:spPr/>
      <dgm:t>
        <a:bodyPr/>
        <a:lstStyle/>
        <a:p>
          <a:endParaRPr lang="en-US"/>
        </a:p>
      </dgm:t>
    </dgm:pt>
    <dgm:pt modelId="{9DFD95F2-0A5A-584B-8217-DCB207E2D83A}">
      <dgm:prSet phldrT="[Text]" custT="1"/>
      <dgm:spPr/>
      <dgm:t>
        <a:bodyPr/>
        <a:lstStyle/>
        <a:p>
          <a:r>
            <a:rPr lang="en-US" sz="5400" dirty="0" err="1" smtClean="0"/>
            <a:t>Ch</a:t>
          </a:r>
          <a:r>
            <a:rPr lang="en-US" sz="5400" dirty="0" smtClean="0"/>
            <a:t> 16</a:t>
          </a:r>
          <a:endParaRPr lang="en-US" sz="5400" dirty="0"/>
        </a:p>
      </dgm:t>
    </dgm:pt>
    <dgm:pt modelId="{F4820554-77A9-EE48-8249-7864CCBFC17A}" type="parTrans" cxnId="{070B8620-4CAA-0D4B-9385-144363024F7B}">
      <dgm:prSet/>
      <dgm:spPr/>
      <dgm:t>
        <a:bodyPr/>
        <a:lstStyle/>
        <a:p>
          <a:endParaRPr lang="en-US"/>
        </a:p>
      </dgm:t>
    </dgm:pt>
    <dgm:pt modelId="{35ABF79B-CBBA-F141-8F27-BC885C0F34F1}" type="sibTrans" cxnId="{070B8620-4CAA-0D4B-9385-144363024F7B}">
      <dgm:prSet/>
      <dgm:spPr/>
      <dgm:t>
        <a:bodyPr/>
        <a:lstStyle/>
        <a:p>
          <a:endParaRPr lang="en-US"/>
        </a:p>
      </dgm:t>
    </dgm:pt>
    <dgm:pt modelId="{53C99902-645F-6B49-9F5D-33CBE03C22EF}">
      <dgm:prSet phldrT="[Text]"/>
      <dgm:spPr/>
      <dgm:t>
        <a:bodyPr/>
        <a:lstStyle/>
        <a:p>
          <a:r>
            <a:rPr lang="en-US" dirty="0" smtClean="0"/>
            <a:t>Day of Atonement (16:16, 19)</a:t>
          </a:r>
          <a:endParaRPr lang="en-US" dirty="0"/>
        </a:p>
      </dgm:t>
    </dgm:pt>
    <dgm:pt modelId="{FAB8B879-4A8D-674A-A7CC-CB4AA109DB5D}" type="parTrans" cxnId="{8B07BDC8-6755-6C4B-9172-92006F2A4C9C}">
      <dgm:prSet/>
      <dgm:spPr/>
      <dgm:t>
        <a:bodyPr/>
        <a:lstStyle/>
        <a:p>
          <a:endParaRPr lang="en-US"/>
        </a:p>
      </dgm:t>
    </dgm:pt>
    <dgm:pt modelId="{7E05C677-ED0B-E843-8C06-AEFC390EF7D5}" type="sibTrans" cxnId="{8B07BDC8-6755-6C4B-9172-92006F2A4C9C}">
      <dgm:prSet/>
      <dgm:spPr/>
      <dgm:t>
        <a:bodyPr/>
        <a:lstStyle/>
        <a:p>
          <a:endParaRPr lang="en-US"/>
        </a:p>
      </dgm:t>
    </dgm:pt>
    <dgm:pt modelId="{4D7EB551-4FA7-6D45-A625-817318243E56}">
      <dgm:prSet phldrT="[Text]"/>
      <dgm:spPr/>
      <dgm:t>
        <a:bodyPr/>
        <a:lstStyle/>
        <a:p>
          <a:r>
            <a:rPr lang="en-US" dirty="0" smtClean="0"/>
            <a:t>Purification after childbirth</a:t>
          </a:r>
          <a:endParaRPr lang="en-US" dirty="0"/>
        </a:p>
      </dgm:t>
    </dgm:pt>
    <dgm:pt modelId="{22B959EF-3A70-7840-A26E-02251551A858}" type="parTrans" cxnId="{CAD3DFB7-7D96-E24A-93FA-740569FC29D4}">
      <dgm:prSet/>
      <dgm:spPr/>
      <dgm:t>
        <a:bodyPr/>
        <a:lstStyle/>
        <a:p>
          <a:endParaRPr lang="en-US"/>
        </a:p>
      </dgm:t>
    </dgm:pt>
    <dgm:pt modelId="{B94ABE02-C078-AA49-9D1F-9A1AD56AC620}" type="sibTrans" cxnId="{CAD3DFB7-7D96-E24A-93FA-740569FC29D4}">
      <dgm:prSet/>
      <dgm:spPr/>
      <dgm:t>
        <a:bodyPr/>
        <a:lstStyle/>
        <a:p>
          <a:endParaRPr lang="en-US"/>
        </a:p>
      </dgm:t>
    </dgm:pt>
    <dgm:pt modelId="{2B922320-EF89-8B42-AAF8-D060F6208E19}">
      <dgm:prSet phldrT="[Text]"/>
      <dgm:spPr/>
      <dgm:t>
        <a:bodyPr/>
        <a:lstStyle/>
        <a:p>
          <a:r>
            <a:rPr lang="en-US" dirty="0" smtClean="0"/>
            <a:t>Unclean diseases</a:t>
          </a:r>
          <a:endParaRPr lang="en-US" dirty="0"/>
        </a:p>
      </dgm:t>
    </dgm:pt>
    <dgm:pt modelId="{94290D00-E709-2041-BA0C-2385FDEF0581}" type="parTrans" cxnId="{98061A39-A22D-DC40-93A4-3C659CC43F9E}">
      <dgm:prSet/>
      <dgm:spPr/>
      <dgm:t>
        <a:bodyPr/>
        <a:lstStyle/>
        <a:p>
          <a:endParaRPr lang="en-US"/>
        </a:p>
      </dgm:t>
    </dgm:pt>
    <dgm:pt modelId="{4310610F-7C18-974F-BA37-454BB83859CE}" type="sibTrans" cxnId="{98061A39-A22D-DC40-93A4-3C659CC43F9E}">
      <dgm:prSet/>
      <dgm:spPr/>
      <dgm:t>
        <a:bodyPr/>
        <a:lstStyle/>
        <a:p>
          <a:endParaRPr lang="en-US"/>
        </a:p>
      </dgm:t>
    </dgm:pt>
    <dgm:pt modelId="{3F400F42-44C9-324C-8898-B5BF2FCFB093}">
      <dgm:prSet phldrT="[Text]"/>
      <dgm:spPr/>
      <dgm:t>
        <a:bodyPr/>
        <a:lstStyle/>
        <a:p>
          <a:r>
            <a:rPr lang="en-US" dirty="0" smtClean="0"/>
            <a:t>Unclean discharges</a:t>
          </a:r>
          <a:endParaRPr lang="en-US" dirty="0"/>
        </a:p>
      </dgm:t>
    </dgm:pt>
    <dgm:pt modelId="{1B185E47-089B-214B-A2D3-4ABCCE7974E5}" type="parTrans" cxnId="{FF9C0DF7-24AC-1142-9FA4-A170852901A3}">
      <dgm:prSet/>
      <dgm:spPr/>
      <dgm:t>
        <a:bodyPr/>
        <a:lstStyle/>
        <a:p>
          <a:endParaRPr lang="en-US"/>
        </a:p>
      </dgm:t>
    </dgm:pt>
    <dgm:pt modelId="{C146F263-DA02-1048-8840-9E0A182ECF67}" type="sibTrans" cxnId="{FF9C0DF7-24AC-1142-9FA4-A170852901A3}">
      <dgm:prSet/>
      <dgm:spPr/>
      <dgm:t>
        <a:bodyPr/>
        <a:lstStyle/>
        <a:p>
          <a:endParaRPr lang="en-US"/>
        </a:p>
      </dgm:t>
    </dgm:pt>
    <dgm:pt modelId="{8CBA7FC3-5C0E-0E4F-8074-627FA196E95F}" type="pres">
      <dgm:prSet presAssocID="{0E6D3177-833B-E147-A327-4978582818C3}" presName="rootnode" presStyleCnt="0">
        <dgm:presLayoutVars>
          <dgm:chMax/>
          <dgm:chPref/>
          <dgm:dir/>
          <dgm:animLvl val="lvl"/>
        </dgm:presLayoutVars>
      </dgm:prSet>
      <dgm:spPr/>
      <dgm:t>
        <a:bodyPr/>
        <a:lstStyle/>
        <a:p>
          <a:endParaRPr lang="en-US"/>
        </a:p>
      </dgm:t>
    </dgm:pt>
    <dgm:pt modelId="{07877609-892C-D145-BCAF-610AB5A3953E}" type="pres">
      <dgm:prSet presAssocID="{83A0BBBC-E663-1645-A6B4-7EDD44244979}" presName="composite" presStyleCnt="0"/>
      <dgm:spPr/>
    </dgm:pt>
    <dgm:pt modelId="{A6A587F0-4AE8-7C47-A6E3-1010F0691EA1}" type="pres">
      <dgm:prSet presAssocID="{83A0BBBC-E663-1645-A6B4-7EDD44244979}" presName="bentUpArrow1" presStyleLbl="alignImgPlace1" presStyleIdx="0" presStyleCnt="1"/>
      <dgm:spPr/>
    </dgm:pt>
    <dgm:pt modelId="{8125A007-88B4-9145-A951-D702DF97C415}" type="pres">
      <dgm:prSet presAssocID="{83A0BBBC-E663-1645-A6B4-7EDD44244979}" presName="ParentText" presStyleLbl="node1" presStyleIdx="0" presStyleCnt="2">
        <dgm:presLayoutVars>
          <dgm:chMax val="1"/>
          <dgm:chPref val="1"/>
          <dgm:bulletEnabled val="1"/>
        </dgm:presLayoutVars>
      </dgm:prSet>
      <dgm:spPr/>
      <dgm:t>
        <a:bodyPr/>
        <a:lstStyle/>
        <a:p>
          <a:endParaRPr lang="en-US"/>
        </a:p>
      </dgm:t>
    </dgm:pt>
    <dgm:pt modelId="{04B04600-B6DE-F44B-BCD6-EEC207F6019F}" type="pres">
      <dgm:prSet presAssocID="{83A0BBBC-E663-1645-A6B4-7EDD44244979}" presName="ChildText" presStyleLbl="revTx" presStyleIdx="0" presStyleCnt="2" custScaleX="195623" custLinFactNeighborX="54252">
        <dgm:presLayoutVars>
          <dgm:chMax val="0"/>
          <dgm:chPref val="0"/>
          <dgm:bulletEnabled val="1"/>
        </dgm:presLayoutVars>
      </dgm:prSet>
      <dgm:spPr/>
      <dgm:t>
        <a:bodyPr/>
        <a:lstStyle/>
        <a:p>
          <a:endParaRPr lang="en-US"/>
        </a:p>
      </dgm:t>
    </dgm:pt>
    <dgm:pt modelId="{DFD97E54-E9A0-4340-A0EC-D56E9332AAFF}" type="pres">
      <dgm:prSet presAssocID="{BBCDF7EB-DC8F-A647-839D-14AAD3673E0F}" presName="sibTrans" presStyleCnt="0"/>
      <dgm:spPr/>
    </dgm:pt>
    <dgm:pt modelId="{22D9C519-A5F9-DC43-A970-B4FC79221A69}" type="pres">
      <dgm:prSet presAssocID="{9DFD95F2-0A5A-584B-8217-DCB207E2D83A}" presName="composite" presStyleCnt="0"/>
      <dgm:spPr/>
    </dgm:pt>
    <dgm:pt modelId="{A3852270-1B55-BD4A-B1CE-C5DBEC157116}" type="pres">
      <dgm:prSet presAssocID="{9DFD95F2-0A5A-584B-8217-DCB207E2D83A}" presName="ParentText" presStyleLbl="node1" presStyleIdx="1" presStyleCnt="2">
        <dgm:presLayoutVars>
          <dgm:chMax val="1"/>
          <dgm:chPref val="1"/>
          <dgm:bulletEnabled val="1"/>
        </dgm:presLayoutVars>
      </dgm:prSet>
      <dgm:spPr/>
      <dgm:t>
        <a:bodyPr/>
        <a:lstStyle/>
        <a:p>
          <a:endParaRPr lang="en-US"/>
        </a:p>
      </dgm:t>
    </dgm:pt>
    <dgm:pt modelId="{36579D9D-E3FF-5147-A29F-E4FBF2FC0C7C}" type="pres">
      <dgm:prSet presAssocID="{9DFD95F2-0A5A-584B-8217-DCB207E2D83A}" presName="FinalChildText" presStyleLbl="revTx" presStyleIdx="1" presStyleCnt="2">
        <dgm:presLayoutVars>
          <dgm:chMax val="0"/>
          <dgm:chPref val="0"/>
          <dgm:bulletEnabled val="1"/>
        </dgm:presLayoutVars>
      </dgm:prSet>
      <dgm:spPr/>
      <dgm:t>
        <a:bodyPr/>
        <a:lstStyle/>
        <a:p>
          <a:endParaRPr lang="en-US"/>
        </a:p>
      </dgm:t>
    </dgm:pt>
  </dgm:ptLst>
  <dgm:cxnLst>
    <dgm:cxn modelId="{B90838E9-7D5D-BF41-AC74-A894E0369470}" type="presOf" srcId="{83A0BBBC-E663-1645-A6B4-7EDD44244979}" destId="{8125A007-88B4-9145-A951-D702DF97C415}" srcOrd="0" destOrd="0" presId="urn:microsoft.com/office/officeart/2005/8/layout/StepDownProcess"/>
    <dgm:cxn modelId="{FF9C0DF7-24AC-1142-9FA4-A170852901A3}" srcId="{83A0BBBC-E663-1645-A6B4-7EDD44244979}" destId="{3F400F42-44C9-324C-8898-B5BF2FCFB093}" srcOrd="3" destOrd="0" parTransId="{1B185E47-089B-214B-A2D3-4ABCCE7974E5}" sibTransId="{C146F263-DA02-1048-8840-9E0A182ECF67}"/>
    <dgm:cxn modelId="{070B8620-4CAA-0D4B-9385-144363024F7B}" srcId="{0E6D3177-833B-E147-A327-4978582818C3}" destId="{9DFD95F2-0A5A-584B-8217-DCB207E2D83A}" srcOrd="1" destOrd="0" parTransId="{F4820554-77A9-EE48-8249-7864CCBFC17A}" sibTransId="{35ABF79B-CBBA-F141-8F27-BC885C0F34F1}"/>
    <dgm:cxn modelId="{CDDA555B-DDA5-1649-983B-F60B7517787C}" type="presOf" srcId="{9DFD95F2-0A5A-584B-8217-DCB207E2D83A}" destId="{A3852270-1B55-BD4A-B1CE-C5DBEC157116}" srcOrd="0" destOrd="0" presId="urn:microsoft.com/office/officeart/2005/8/layout/StepDownProcess"/>
    <dgm:cxn modelId="{A3205010-E983-4142-929C-24F58384B496}" type="presOf" srcId="{53C99902-645F-6B49-9F5D-33CBE03C22EF}" destId="{36579D9D-E3FF-5147-A29F-E4FBF2FC0C7C}" srcOrd="0" destOrd="0" presId="urn:microsoft.com/office/officeart/2005/8/layout/StepDownProcess"/>
    <dgm:cxn modelId="{459F9085-4A58-134D-8889-60303BD17EE2}" type="presOf" srcId="{2B922320-EF89-8B42-AAF8-D060F6208E19}" destId="{04B04600-B6DE-F44B-BCD6-EEC207F6019F}" srcOrd="0" destOrd="2" presId="urn:microsoft.com/office/officeart/2005/8/layout/StepDownProcess"/>
    <dgm:cxn modelId="{98061A39-A22D-DC40-93A4-3C659CC43F9E}" srcId="{83A0BBBC-E663-1645-A6B4-7EDD44244979}" destId="{2B922320-EF89-8B42-AAF8-D060F6208E19}" srcOrd="2" destOrd="0" parTransId="{94290D00-E709-2041-BA0C-2385FDEF0581}" sibTransId="{4310610F-7C18-974F-BA37-454BB83859CE}"/>
    <dgm:cxn modelId="{0EA24283-70AE-8342-BD47-23DF36477906}" srcId="{83A0BBBC-E663-1645-A6B4-7EDD44244979}" destId="{D252E54F-6E6D-904F-990A-66DA2025B6AF}" srcOrd="0" destOrd="0" parTransId="{965746E5-70D9-0047-AB4D-B939ED29F7A9}" sibTransId="{3108ACF6-3219-264D-9849-B1D4D52AD088}"/>
    <dgm:cxn modelId="{8B07BDC8-6755-6C4B-9172-92006F2A4C9C}" srcId="{9DFD95F2-0A5A-584B-8217-DCB207E2D83A}" destId="{53C99902-645F-6B49-9F5D-33CBE03C22EF}" srcOrd="0" destOrd="0" parTransId="{FAB8B879-4A8D-674A-A7CC-CB4AA109DB5D}" sibTransId="{7E05C677-ED0B-E843-8C06-AEFC390EF7D5}"/>
    <dgm:cxn modelId="{B5B165F2-6D4F-C24C-83AE-195AFFB49BD3}" srcId="{0E6D3177-833B-E147-A327-4978582818C3}" destId="{83A0BBBC-E663-1645-A6B4-7EDD44244979}" srcOrd="0" destOrd="0" parTransId="{591D451C-2B82-EA4C-8D2C-01D67DD0EFC3}" sibTransId="{BBCDF7EB-DC8F-A647-839D-14AAD3673E0F}"/>
    <dgm:cxn modelId="{F79527F4-DBF7-8248-9CAF-039C13ADC931}" type="presOf" srcId="{0E6D3177-833B-E147-A327-4978582818C3}" destId="{8CBA7FC3-5C0E-0E4F-8074-627FA196E95F}" srcOrd="0" destOrd="0" presId="urn:microsoft.com/office/officeart/2005/8/layout/StepDownProcess"/>
    <dgm:cxn modelId="{C1A38A80-22DB-524E-B4A8-C82C5BDA82A9}" type="presOf" srcId="{D252E54F-6E6D-904F-990A-66DA2025B6AF}" destId="{04B04600-B6DE-F44B-BCD6-EEC207F6019F}" srcOrd="0" destOrd="0" presId="urn:microsoft.com/office/officeart/2005/8/layout/StepDownProcess"/>
    <dgm:cxn modelId="{98FCC551-8C9B-E945-824E-F41D532DA336}" type="presOf" srcId="{3F400F42-44C9-324C-8898-B5BF2FCFB093}" destId="{04B04600-B6DE-F44B-BCD6-EEC207F6019F}" srcOrd="0" destOrd="3" presId="urn:microsoft.com/office/officeart/2005/8/layout/StepDownProcess"/>
    <dgm:cxn modelId="{CAD3DFB7-7D96-E24A-93FA-740569FC29D4}" srcId="{83A0BBBC-E663-1645-A6B4-7EDD44244979}" destId="{4D7EB551-4FA7-6D45-A625-817318243E56}" srcOrd="1" destOrd="0" parTransId="{22B959EF-3A70-7840-A26E-02251551A858}" sibTransId="{B94ABE02-C078-AA49-9D1F-9A1AD56AC620}"/>
    <dgm:cxn modelId="{F5020B7B-4F6A-4E49-8180-BF46651D4FF4}" type="presOf" srcId="{4D7EB551-4FA7-6D45-A625-817318243E56}" destId="{04B04600-B6DE-F44B-BCD6-EEC207F6019F}" srcOrd="0" destOrd="1" presId="urn:microsoft.com/office/officeart/2005/8/layout/StepDownProcess"/>
    <dgm:cxn modelId="{7973FEAA-4AC8-DD4E-BB45-0CDF9392019A}" type="presParOf" srcId="{8CBA7FC3-5C0E-0E4F-8074-627FA196E95F}" destId="{07877609-892C-D145-BCAF-610AB5A3953E}" srcOrd="0" destOrd="0" presId="urn:microsoft.com/office/officeart/2005/8/layout/StepDownProcess"/>
    <dgm:cxn modelId="{EAE39895-E725-4349-BC7E-CD9AA757C8C2}" type="presParOf" srcId="{07877609-892C-D145-BCAF-610AB5A3953E}" destId="{A6A587F0-4AE8-7C47-A6E3-1010F0691EA1}" srcOrd="0" destOrd="0" presId="urn:microsoft.com/office/officeart/2005/8/layout/StepDownProcess"/>
    <dgm:cxn modelId="{4E28ACA3-43DB-3B40-8ECB-A63B0CFBA424}" type="presParOf" srcId="{07877609-892C-D145-BCAF-610AB5A3953E}" destId="{8125A007-88B4-9145-A951-D702DF97C415}" srcOrd="1" destOrd="0" presId="urn:microsoft.com/office/officeart/2005/8/layout/StepDownProcess"/>
    <dgm:cxn modelId="{96203B30-1F67-A846-96A3-018CF72141EE}" type="presParOf" srcId="{07877609-892C-D145-BCAF-610AB5A3953E}" destId="{04B04600-B6DE-F44B-BCD6-EEC207F6019F}" srcOrd="2" destOrd="0" presId="urn:microsoft.com/office/officeart/2005/8/layout/StepDownProcess"/>
    <dgm:cxn modelId="{5F319776-D75C-C74E-8DE8-39DC7FD822EE}" type="presParOf" srcId="{8CBA7FC3-5C0E-0E4F-8074-627FA196E95F}" destId="{DFD97E54-E9A0-4340-A0EC-D56E9332AAFF}" srcOrd="1" destOrd="0" presId="urn:microsoft.com/office/officeart/2005/8/layout/StepDownProcess"/>
    <dgm:cxn modelId="{8FFD1B41-E449-FC44-A8B6-725D8C572568}" type="presParOf" srcId="{8CBA7FC3-5C0E-0E4F-8074-627FA196E95F}" destId="{22D9C519-A5F9-DC43-A970-B4FC79221A69}" srcOrd="2" destOrd="0" presId="urn:microsoft.com/office/officeart/2005/8/layout/StepDownProcess"/>
    <dgm:cxn modelId="{AEA12BDE-F9B5-E74A-842B-E41F200D9A96}" type="presParOf" srcId="{22D9C519-A5F9-DC43-A970-B4FC79221A69}" destId="{A3852270-1B55-BD4A-B1CE-C5DBEC157116}" srcOrd="0" destOrd="0" presId="urn:microsoft.com/office/officeart/2005/8/layout/StepDownProcess"/>
    <dgm:cxn modelId="{91AE43A2-6140-C14C-BE1B-82A428B484FF}" type="presParOf" srcId="{22D9C519-A5F9-DC43-A970-B4FC79221A69}" destId="{36579D9D-E3FF-5147-A29F-E4FBF2FC0C7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0C7BB-BFDF-B640-9339-31F446D411E3}" type="doc">
      <dgm:prSet loTypeId="urn:microsoft.com/office/officeart/2005/8/layout/process1" loCatId="" qsTypeId="urn:microsoft.com/office/officeart/2005/8/quickstyle/simple4" qsCatId="simple" csTypeId="urn:microsoft.com/office/officeart/2005/8/colors/accent1_2" csCatId="accent1" phldr="1"/>
      <dgm:spPr/>
    </dgm:pt>
    <dgm:pt modelId="{639032CD-5DB1-D540-99C6-A508BA3107E3}">
      <dgm:prSet phldrT="[Text]"/>
      <dgm:spPr/>
      <dgm:t>
        <a:bodyPr/>
        <a:lstStyle/>
        <a:p>
          <a:r>
            <a:rPr lang="en-US" dirty="0" smtClean="0"/>
            <a:t>Unclean</a:t>
          </a:r>
          <a:endParaRPr lang="en-US" dirty="0"/>
        </a:p>
      </dgm:t>
    </dgm:pt>
    <dgm:pt modelId="{83626498-A3BF-D240-BF7E-7C3C5C207105}" type="parTrans" cxnId="{7182BEA6-3A3A-D64A-848D-28C1785256FB}">
      <dgm:prSet/>
      <dgm:spPr/>
      <dgm:t>
        <a:bodyPr/>
        <a:lstStyle/>
        <a:p>
          <a:endParaRPr lang="en-US"/>
        </a:p>
      </dgm:t>
    </dgm:pt>
    <dgm:pt modelId="{D124A570-7B2E-FF42-9F99-27634F80CA3C}" type="sibTrans" cxnId="{7182BEA6-3A3A-D64A-848D-28C1785256FB}">
      <dgm:prSet/>
      <dgm:spPr/>
      <dgm:t>
        <a:bodyPr/>
        <a:lstStyle/>
        <a:p>
          <a:endParaRPr lang="en-US"/>
        </a:p>
      </dgm:t>
    </dgm:pt>
    <dgm:pt modelId="{43026203-1D5D-6B40-96CC-F6E5D723A16D}">
      <dgm:prSet phldrT="[Text]"/>
      <dgm:spPr/>
      <dgm:t>
        <a:bodyPr/>
        <a:lstStyle/>
        <a:p>
          <a:r>
            <a:rPr lang="en-US" dirty="0" smtClean="0"/>
            <a:t>Cleanse</a:t>
          </a:r>
          <a:endParaRPr lang="en-US" dirty="0"/>
        </a:p>
      </dgm:t>
    </dgm:pt>
    <dgm:pt modelId="{FCA414B8-CAF0-4940-A17B-9BEC7177D4EC}" type="parTrans" cxnId="{6A9D6DFC-791D-9E48-921A-18E1D5E93BD6}">
      <dgm:prSet/>
      <dgm:spPr/>
      <dgm:t>
        <a:bodyPr/>
        <a:lstStyle/>
        <a:p>
          <a:endParaRPr lang="en-US"/>
        </a:p>
      </dgm:t>
    </dgm:pt>
    <dgm:pt modelId="{67B0DF4B-29D0-DE4E-8D47-B283CA1D060E}" type="sibTrans" cxnId="{6A9D6DFC-791D-9E48-921A-18E1D5E93BD6}">
      <dgm:prSet/>
      <dgm:spPr/>
      <dgm:t>
        <a:bodyPr/>
        <a:lstStyle/>
        <a:p>
          <a:endParaRPr lang="en-US"/>
        </a:p>
      </dgm:t>
    </dgm:pt>
    <dgm:pt modelId="{5819FC59-065D-B84E-868A-7EB35CEE0FF6}">
      <dgm:prSet phldrT="[Text]"/>
      <dgm:spPr/>
      <dgm:t>
        <a:bodyPr/>
        <a:lstStyle/>
        <a:p>
          <a:r>
            <a:rPr lang="en-US" dirty="0" smtClean="0"/>
            <a:t>Clean</a:t>
          </a:r>
          <a:endParaRPr lang="en-US" dirty="0"/>
        </a:p>
      </dgm:t>
    </dgm:pt>
    <dgm:pt modelId="{1D23E61D-39D7-9E42-9D01-C5EC19ACABD6}" type="parTrans" cxnId="{2F0DA0CE-8E21-9346-887B-1C8787411E2A}">
      <dgm:prSet/>
      <dgm:spPr/>
      <dgm:t>
        <a:bodyPr/>
        <a:lstStyle/>
        <a:p>
          <a:endParaRPr lang="en-US"/>
        </a:p>
      </dgm:t>
    </dgm:pt>
    <dgm:pt modelId="{D24FC480-B3BE-7F46-A50A-ACF16DB551AA}" type="sibTrans" cxnId="{2F0DA0CE-8E21-9346-887B-1C8787411E2A}">
      <dgm:prSet/>
      <dgm:spPr/>
      <dgm:t>
        <a:bodyPr/>
        <a:lstStyle/>
        <a:p>
          <a:endParaRPr lang="en-US"/>
        </a:p>
      </dgm:t>
    </dgm:pt>
    <dgm:pt modelId="{6395E23A-5F50-1143-9428-9C84D6642CA3}">
      <dgm:prSet/>
      <dgm:spPr/>
      <dgm:t>
        <a:bodyPr/>
        <a:lstStyle/>
        <a:p>
          <a:r>
            <a:rPr lang="en-US" dirty="0" smtClean="0"/>
            <a:t>Sanctify</a:t>
          </a:r>
          <a:endParaRPr lang="en-US" dirty="0"/>
        </a:p>
      </dgm:t>
    </dgm:pt>
    <dgm:pt modelId="{DAB5FB99-5F82-074A-BB0F-53790D7B01EF}" type="parTrans" cxnId="{79F648B1-3C22-F94B-86A6-6D81CF6DCFF7}">
      <dgm:prSet/>
      <dgm:spPr/>
      <dgm:t>
        <a:bodyPr/>
        <a:lstStyle/>
        <a:p>
          <a:endParaRPr lang="en-US"/>
        </a:p>
      </dgm:t>
    </dgm:pt>
    <dgm:pt modelId="{08A3E86D-888E-9A41-B704-C96DF1F933EC}" type="sibTrans" cxnId="{79F648B1-3C22-F94B-86A6-6D81CF6DCFF7}">
      <dgm:prSet/>
      <dgm:spPr/>
      <dgm:t>
        <a:bodyPr/>
        <a:lstStyle/>
        <a:p>
          <a:endParaRPr lang="en-US"/>
        </a:p>
      </dgm:t>
    </dgm:pt>
    <dgm:pt modelId="{08AA8504-931F-6D40-B308-D2E24A687B50}">
      <dgm:prSet/>
      <dgm:spPr/>
      <dgm:t>
        <a:bodyPr/>
        <a:lstStyle/>
        <a:p>
          <a:r>
            <a:rPr lang="en-US" dirty="0" smtClean="0"/>
            <a:t>Holy</a:t>
          </a:r>
          <a:endParaRPr lang="en-US" dirty="0"/>
        </a:p>
      </dgm:t>
    </dgm:pt>
    <dgm:pt modelId="{E095CDF9-B7E4-6648-A0AF-2BD5C4F193E6}" type="parTrans" cxnId="{845B0AD6-C9A1-F149-B092-55A52B9E1259}">
      <dgm:prSet/>
      <dgm:spPr/>
      <dgm:t>
        <a:bodyPr/>
        <a:lstStyle/>
        <a:p>
          <a:endParaRPr lang="en-US"/>
        </a:p>
      </dgm:t>
    </dgm:pt>
    <dgm:pt modelId="{161D6AD4-109A-7042-9D71-51A86E48860B}" type="sibTrans" cxnId="{845B0AD6-C9A1-F149-B092-55A52B9E1259}">
      <dgm:prSet/>
      <dgm:spPr/>
      <dgm:t>
        <a:bodyPr/>
        <a:lstStyle/>
        <a:p>
          <a:endParaRPr lang="en-US"/>
        </a:p>
      </dgm:t>
    </dgm:pt>
    <dgm:pt modelId="{275C225F-0B76-C54F-A9D2-A8D7C42D1AEB}" type="pres">
      <dgm:prSet presAssocID="{8450C7BB-BFDF-B640-9339-31F446D411E3}" presName="Name0" presStyleCnt="0">
        <dgm:presLayoutVars>
          <dgm:dir/>
          <dgm:resizeHandles val="exact"/>
        </dgm:presLayoutVars>
      </dgm:prSet>
      <dgm:spPr/>
    </dgm:pt>
    <dgm:pt modelId="{D5462619-501A-B04F-B571-43C5C9554508}" type="pres">
      <dgm:prSet presAssocID="{639032CD-5DB1-D540-99C6-A508BA3107E3}" presName="node" presStyleLbl="node1" presStyleIdx="0" presStyleCnt="5">
        <dgm:presLayoutVars>
          <dgm:bulletEnabled val="1"/>
        </dgm:presLayoutVars>
      </dgm:prSet>
      <dgm:spPr/>
      <dgm:t>
        <a:bodyPr/>
        <a:lstStyle/>
        <a:p>
          <a:endParaRPr lang="en-US"/>
        </a:p>
      </dgm:t>
    </dgm:pt>
    <dgm:pt modelId="{FF172959-5327-7D47-A7B9-9D2F91044E49}" type="pres">
      <dgm:prSet presAssocID="{D124A570-7B2E-FF42-9F99-27634F80CA3C}" presName="sibTrans" presStyleLbl="sibTrans2D1" presStyleIdx="0" presStyleCnt="4"/>
      <dgm:spPr/>
      <dgm:t>
        <a:bodyPr/>
        <a:lstStyle/>
        <a:p>
          <a:endParaRPr lang="en-US"/>
        </a:p>
      </dgm:t>
    </dgm:pt>
    <dgm:pt modelId="{5854C8C2-7F5E-214D-A6A4-DA04BCA22DA4}" type="pres">
      <dgm:prSet presAssocID="{D124A570-7B2E-FF42-9F99-27634F80CA3C}" presName="connectorText" presStyleLbl="sibTrans2D1" presStyleIdx="0" presStyleCnt="4"/>
      <dgm:spPr/>
      <dgm:t>
        <a:bodyPr/>
        <a:lstStyle/>
        <a:p>
          <a:endParaRPr lang="en-US"/>
        </a:p>
      </dgm:t>
    </dgm:pt>
    <dgm:pt modelId="{84DF6EAA-03E7-6947-B9C7-0582BD73FF59}" type="pres">
      <dgm:prSet presAssocID="{43026203-1D5D-6B40-96CC-F6E5D723A16D}" presName="node" presStyleLbl="node1" presStyleIdx="1" presStyleCnt="5">
        <dgm:presLayoutVars>
          <dgm:bulletEnabled val="1"/>
        </dgm:presLayoutVars>
      </dgm:prSet>
      <dgm:spPr/>
      <dgm:t>
        <a:bodyPr/>
        <a:lstStyle/>
        <a:p>
          <a:endParaRPr lang="en-US"/>
        </a:p>
      </dgm:t>
    </dgm:pt>
    <dgm:pt modelId="{561F69DC-426E-0348-9D37-3942D229DAFD}" type="pres">
      <dgm:prSet presAssocID="{67B0DF4B-29D0-DE4E-8D47-B283CA1D060E}" presName="sibTrans" presStyleLbl="sibTrans2D1" presStyleIdx="1" presStyleCnt="4"/>
      <dgm:spPr/>
      <dgm:t>
        <a:bodyPr/>
        <a:lstStyle/>
        <a:p>
          <a:endParaRPr lang="en-US"/>
        </a:p>
      </dgm:t>
    </dgm:pt>
    <dgm:pt modelId="{871D594A-8A9A-2341-8748-71E2A04080CB}" type="pres">
      <dgm:prSet presAssocID="{67B0DF4B-29D0-DE4E-8D47-B283CA1D060E}" presName="connectorText" presStyleLbl="sibTrans2D1" presStyleIdx="1" presStyleCnt="4"/>
      <dgm:spPr/>
      <dgm:t>
        <a:bodyPr/>
        <a:lstStyle/>
        <a:p>
          <a:endParaRPr lang="en-US"/>
        </a:p>
      </dgm:t>
    </dgm:pt>
    <dgm:pt modelId="{CD2BCDA9-AE97-604D-995F-090721969165}" type="pres">
      <dgm:prSet presAssocID="{5819FC59-065D-B84E-868A-7EB35CEE0FF6}" presName="node" presStyleLbl="node1" presStyleIdx="2" presStyleCnt="5">
        <dgm:presLayoutVars>
          <dgm:bulletEnabled val="1"/>
        </dgm:presLayoutVars>
      </dgm:prSet>
      <dgm:spPr/>
      <dgm:t>
        <a:bodyPr/>
        <a:lstStyle/>
        <a:p>
          <a:endParaRPr lang="en-US"/>
        </a:p>
      </dgm:t>
    </dgm:pt>
    <dgm:pt modelId="{0A5E1562-7A31-6D4C-8890-7950F1716209}" type="pres">
      <dgm:prSet presAssocID="{D24FC480-B3BE-7F46-A50A-ACF16DB551AA}" presName="sibTrans" presStyleLbl="sibTrans2D1" presStyleIdx="2" presStyleCnt="4"/>
      <dgm:spPr/>
      <dgm:t>
        <a:bodyPr/>
        <a:lstStyle/>
        <a:p>
          <a:endParaRPr lang="en-US"/>
        </a:p>
      </dgm:t>
    </dgm:pt>
    <dgm:pt modelId="{0BE51B30-F36D-D247-AED1-42D4F5106BE9}" type="pres">
      <dgm:prSet presAssocID="{D24FC480-B3BE-7F46-A50A-ACF16DB551AA}" presName="connectorText" presStyleLbl="sibTrans2D1" presStyleIdx="2" presStyleCnt="4"/>
      <dgm:spPr/>
      <dgm:t>
        <a:bodyPr/>
        <a:lstStyle/>
        <a:p>
          <a:endParaRPr lang="en-US"/>
        </a:p>
      </dgm:t>
    </dgm:pt>
    <dgm:pt modelId="{6910073F-A7C1-F34C-9C3D-404BA420702B}" type="pres">
      <dgm:prSet presAssocID="{6395E23A-5F50-1143-9428-9C84D6642CA3}" presName="node" presStyleLbl="node1" presStyleIdx="3" presStyleCnt="5">
        <dgm:presLayoutVars>
          <dgm:bulletEnabled val="1"/>
        </dgm:presLayoutVars>
      </dgm:prSet>
      <dgm:spPr/>
      <dgm:t>
        <a:bodyPr/>
        <a:lstStyle/>
        <a:p>
          <a:endParaRPr lang="en-US"/>
        </a:p>
      </dgm:t>
    </dgm:pt>
    <dgm:pt modelId="{BA135EEA-E4FE-6740-AAD1-430916FBFCE4}" type="pres">
      <dgm:prSet presAssocID="{08A3E86D-888E-9A41-B704-C96DF1F933EC}" presName="sibTrans" presStyleLbl="sibTrans2D1" presStyleIdx="3" presStyleCnt="4"/>
      <dgm:spPr/>
      <dgm:t>
        <a:bodyPr/>
        <a:lstStyle/>
        <a:p>
          <a:endParaRPr lang="en-US"/>
        </a:p>
      </dgm:t>
    </dgm:pt>
    <dgm:pt modelId="{8D220068-3DC2-BA42-9309-8EC45A5869EE}" type="pres">
      <dgm:prSet presAssocID="{08A3E86D-888E-9A41-B704-C96DF1F933EC}" presName="connectorText" presStyleLbl="sibTrans2D1" presStyleIdx="3" presStyleCnt="4"/>
      <dgm:spPr/>
      <dgm:t>
        <a:bodyPr/>
        <a:lstStyle/>
        <a:p>
          <a:endParaRPr lang="en-US"/>
        </a:p>
      </dgm:t>
    </dgm:pt>
    <dgm:pt modelId="{31A161BC-E826-C641-A8CD-A22710105781}" type="pres">
      <dgm:prSet presAssocID="{08AA8504-931F-6D40-B308-D2E24A687B50}" presName="node" presStyleLbl="node1" presStyleIdx="4" presStyleCnt="5">
        <dgm:presLayoutVars>
          <dgm:bulletEnabled val="1"/>
        </dgm:presLayoutVars>
      </dgm:prSet>
      <dgm:spPr/>
      <dgm:t>
        <a:bodyPr/>
        <a:lstStyle/>
        <a:p>
          <a:endParaRPr lang="en-US"/>
        </a:p>
      </dgm:t>
    </dgm:pt>
  </dgm:ptLst>
  <dgm:cxnLst>
    <dgm:cxn modelId="{7182BEA6-3A3A-D64A-848D-28C1785256FB}" srcId="{8450C7BB-BFDF-B640-9339-31F446D411E3}" destId="{639032CD-5DB1-D540-99C6-A508BA3107E3}" srcOrd="0" destOrd="0" parTransId="{83626498-A3BF-D240-BF7E-7C3C5C207105}" sibTransId="{D124A570-7B2E-FF42-9F99-27634F80CA3C}"/>
    <dgm:cxn modelId="{CF04922D-2D8D-884C-AD02-037BD324CE39}" type="presOf" srcId="{67B0DF4B-29D0-DE4E-8D47-B283CA1D060E}" destId="{871D594A-8A9A-2341-8748-71E2A04080CB}" srcOrd="1" destOrd="0" presId="urn:microsoft.com/office/officeart/2005/8/layout/process1"/>
    <dgm:cxn modelId="{79F648B1-3C22-F94B-86A6-6D81CF6DCFF7}" srcId="{8450C7BB-BFDF-B640-9339-31F446D411E3}" destId="{6395E23A-5F50-1143-9428-9C84D6642CA3}" srcOrd="3" destOrd="0" parTransId="{DAB5FB99-5F82-074A-BB0F-53790D7B01EF}" sibTransId="{08A3E86D-888E-9A41-B704-C96DF1F933EC}"/>
    <dgm:cxn modelId="{DBDF491B-6485-CE4C-8AF1-0623FC37E20E}" type="presOf" srcId="{D124A570-7B2E-FF42-9F99-27634F80CA3C}" destId="{5854C8C2-7F5E-214D-A6A4-DA04BCA22DA4}" srcOrd="1" destOrd="0" presId="urn:microsoft.com/office/officeart/2005/8/layout/process1"/>
    <dgm:cxn modelId="{8934261D-9A49-2043-9D6C-9F972270F958}" type="presOf" srcId="{D24FC480-B3BE-7F46-A50A-ACF16DB551AA}" destId="{0BE51B30-F36D-D247-AED1-42D4F5106BE9}" srcOrd="1" destOrd="0" presId="urn:microsoft.com/office/officeart/2005/8/layout/process1"/>
    <dgm:cxn modelId="{E758CFCE-7FF7-B940-9F6D-393D25533B92}" type="presOf" srcId="{08AA8504-931F-6D40-B308-D2E24A687B50}" destId="{31A161BC-E826-C641-A8CD-A22710105781}" srcOrd="0" destOrd="0" presId="urn:microsoft.com/office/officeart/2005/8/layout/process1"/>
    <dgm:cxn modelId="{845B0AD6-C9A1-F149-B092-55A52B9E1259}" srcId="{8450C7BB-BFDF-B640-9339-31F446D411E3}" destId="{08AA8504-931F-6D40-B308-D2E24A687B50}" srcOrd="4" destOrd="0" parTransId="{E095CDF9-B7E4-6648-A0AF-2BD5C4F193E6}" sibTransId="{161D6AD4-109A-7042-9D71-51A86E48860B}"/>
    <dgm:cxn modelId="{84E36068-421D-414D-87F2-826AC7F61236}" type="presOf" srcId="{D24FC480-B3BE-7F46-A50A-ACF16DB551AA}" destId="{0A5E1562-7A31-6D4C-8890-7950F1716209}" srcOrd="0" destOrd="0" presId="urn:microsoft.com/office/officeart/2005/8/layout/process1"/>
    <dgm:cxn modelId="{400C57E8-FD24-9A46-8853-8C914E2CB40E}" type="presOf" srcId="{639032CD-5DB1-D540-99C6-A508BA3107E3}" destId="{D5462619-501A-B04F-B571-43C5C9554508}" srcOrd="0" destOrd="0" presId="urn:microsoft.com/office/officeart/2005/8/layout/process1"/>
    <dgm:cxn modelId="{4D4FFF92-B11D-6A43-8B02-32CB634BE472}" type="presOf" srcId="{6395E23A-5F50-1143-9428-9C84D6642CA3}" destId="{6910073F-A7C1-F34C-9C3D-404BA420702B}" srcOrd="0" destOrd="0" presId="urn:microsoft.com/office/officeart/2005/8/layout/process1"/>
    <dgm:cxn modelId="{98C1E977-81FA-3748-B102-EF646C900DFD}" type="presOf" srcId="{D124A570-7B2E-FF42-9F99-27634F80CA3C}" destId="{FF172959-5327-7D47-A7B9-9D2F91044E49}" srcOrd="0" destOrd="0" presId="urn:microsoft.com/office/officeart/2005/8/layout/process1"/>
    <dgm:cxn modelId="{A8C40B07-2821-964B-82E7-C6FCAD19AC90}" type="presOf" srcId="{5819FC59-065D-B84E-868A-7EB35CEE0FF6}" destId="{CD2BCDA9-AE97-604D-995F-090721969165}" srcOrd="0" destOrd="0" presId="urn:microsoft.com/office/officeart/2005/8/layout/process1"/>
    <dgm:cxn modelId="{6A9D6DFC-791D-9E48-921A-18E1D5E93BD6}" srcId="{8450C7BB-BFDF-B640-9339-31F446D411E3}" destId="{43026203-1D5D-6B40-96CC-F6E5D723A16D}" srcOrd="1" destOrd="0" parTransId="{FCA414B8-CAF0-4940-A17B-9BEC7177D4EC}" sibTransId="{67B0DF4B-29D0-DE4E-8D47-B283CA1D060E}"/>
    <dgm:cxn modelId="{5E1CBA34-9225-D64C-A685-00DE92790FF9}" type="presOf" srcId="{43026203-1D5D-6B40-96CC-F6E5D723A16D}" destId="{84DF6EAA-03E7-6947-B9C7-0582BD73FF59}" srcOrd="0" destOrd="0" presId="urn:microsoft.com/office/officeart/2005/8/layout/process1"/>
    <dgm:cxn modelId="{0AF4C605-7F41-ED49-980A-2E03C83D65D9}" type="presOf" srcId="{08A3E86D-888E-9A41-B704-C96DF1F933EC}" destId="{8D220068-3DC2-BA42-9309-8EC45A5869EE}" srcOrd="1" destOrd="0" presId="urn:microsoft.com/office/officeart/2005/8/layout/process1"/>
    <dgm:cxn modelId="{43BAEFAD-2DE3-3347-9077-E1EF03091483}" type="presOf" srcId="{08A3E86D-888E-9A41-B704-C96DF1F933EC}" destId="{BA135EEA-E4FE-6740-AAD1-430916FBFCE4}" srcOrd="0" destOrd="0" presId="urn:microsoft.com/office/officeart/2005/8/layout/process1"/>
    <dgm:cxn modelId="{2F0DA0CE-8E21-9346-887B-1C8787411E2A}" srcId="{8450C7BB-BFDF-B640-9339-31F446D411E3}" destId="{5819FC59-065D-B84E-868A-7EB35CEE0FF6}" srcOrd="2" destOrd="0" parTransId="{1D23E61D-39D7-9E42-9D01-C5EC19ACABD6}" sibTransId="{D24FC480-B3BE-7F46-A50A-ACF16DB551AA}"/>
    <dgm:cxn modelId="{9B9A1208-2769-0C44-9CE0-CE9576222A54}" type="presOf" srcId="{8450C7BB-BFDF-B640-9339-31F446D411E3}" destId="{275C225F-0B76-C54F-A9D2-A8D7C42D1AEB}" srcOrd="0" destOrd="0" presId="urn:microsoft.com/office/officeart/2005/8/layout/process1"/>
    <dgm:cxn modelId="{9B1543D2-2F39-7F41-A725-0161E500D811}" type="presOf" srcId="{67B0DF4B-29D0-DE4E-8D47-B283CA1D060E}" destId="{561F69DC-426E-0348-9D37-3942D229DAFD}" srcOrd="0" destOrd="0" presId="urn:microsoft.com/office/officeart/2005/8/layout/process1"/>
    <dgm:cxn modelId="{23FDDF7C-DEAF-BB49-813F-16F02DA8A35F}" type="presParOf" srcId="{275C225F-0B76-C54F-A9D2-A8D7C42D1AEB}" destId="{D5462619-501A-B04F-B571-43C5C9554508}" srcOrd="0" destOrd="0" presId="urn:microsoft.com/office/officeart/2005/8/layout/process1"/>
    <dgm:cxn modelId="{1A3479EB-B688-A047-8812-FD9AC5630F2F}" type="presParOf" srcId="{275C225F-0B76-C54F-A9D2-A8D7C42D1AEB}" destId="{FF172959-5327-7D47-A7B9-9D2F91044E49}" srcOrd="1" destOrd="0" presId="urn:microsoft.com/office/officeart/2005/8/layout/process1"/>
    <dgm:cxn modelId="{1867D6EC-C532-7946-8484-22A09B1B7DF5}" type="presParOf" srcId="{FF172959-5327-7D47-A7B9-9D2F91044E49}" destId="{5854C8C2-7F5E-214D-A6A4-DA04BCA22DA4}" srcOrd="0" destOrd="0" presId="urn:microsoft.com/office/officeart/2005/8/layout/process1"/>
    <dgm:cxn modelId="{556E827B-AFE4-214B-89DE-62223C02C5CC}" type="presParOf" srcId="{275C225F-0B76-C54F-A9D2-A8D7C42D1AEB}" destId="{84DF6EAA-03E7-6947-B9C7-0582BD73FF59}" srcOrd="2" destOrd="0" presId="urn:microsoft.com/office/officeart/2005/8/layout/process1"/>
    <dgm:cxn modelId="{4DB810EB-EEF6-5047-8FFF-994E95E34EBF}" type="presParOf" srcId="{275C225F-0B76-C54F-A9D2-A8D7C42D1AEB}" destId="{561F69DC-426E-0348-9D37-3942D229DAFD}" srcOrd="3" destOrd="0" presId="urn:microsoft.com/office/officeart/2005/8/layout/process1"/>
    <dgm:cxn modelId="{44E3890E-54A8-B748-AF59-5577C1B2A6E2}" type="presParOf" srcId="{561F69DC-426E-0348-9D37-3942D229DAFD}" destId="{871D594A-8A9A-2341-8748-71E2A04080CB}" srcOrd="0" destOrd="0" presId="urn:microsoft.com/office/officeart/2005/8/layout/process1"/>
    <dgm:cxn modelId="{C7832F00-5402-C741-AB09-4022135C2C9D}" type="presParOf" srcId="{275C225F-0B76-C54F-A9D2-A8D7C42D1AEB}" destId="{CD2BCDA9-AE97-604D-995F-090721969165}" srcOrd="4" destOrd="0" presId="urn:microsoft.com/office/officeart/2005/8/layout/process1"/>
    <dgm:cxn modelId="{0A4E075A-8820-4642-94B4-FA208FE0DFA3}" type="presParOf" srcId="{275C225F-0B76-C54F-A9D2-A8D7C42D1AEB}" destId="{0A5E1562-7A31-6D4C-8890-7950F1716209}" srcOrd="5" destOrd="0" presId="urn:microsoft.com/office/officeart/2005/8/layout/process1"/>
    <dgm:cxn modelId="{EBFF4D62-5FAF-604C-92FA-44C68437DFE7}" type="presParOf" srcId="{0A5E1562-7A31-6D4C-8890-7950F1716209}" destId="{0BE51B30-F36D-D247-AED1-42D4F5106BE9}" srcOrd="0" destOrd="0" presId="urn:microsoft.com/office/officeart/2005/8/layout/process1"/>
    <dgm:cxn modelId="{186AC7EA-5806-094F-82E7-A0DC5C9599EB}" type="presParOf" srcId="{275C225F-0B76-C54F-A9D2-A8D7C42D1AEB}" destId="{6910073F-A7C1-F34C-9C3D-404BA420702B}" srcOrd="6" destOrd="0" presId="urn:microsoft.com/office/officeart/2005/8/layout/process1"/>
    <dgm:cxn modelId="{24ADA078-F112-0C4E-B2B4-13B433727241}" type="presParOf" srcId="{275C225F-0B76-C54F-A9D2-A8D7C42D1AEB}" destId="{BA135EEA-E4FE-6740-AAD1-430916FBFCE4}" srcOrd="7" destOrd="0" presId="urn:microsoft.com/office/officeart/2005/8/layout/process1"/>
    <dgm:cxn modelId="{923E5B7E-5ADE-4541-B727-B9D444AADEC6}" type="presParOf" srcId="{BA135EEA-E4FE-6740-AAD1-430916FBFCE4}" destId="{8D220068-3DC2-BA42-9309-8EC45A5869EE}" srcOrd="0" destOrd="0" presId="urn:microsoft.com/office/officeart/2005/8/layout/process1"/>
    <dgm:cxn modelId="{F3E55323-0B0A-F549-8736-C10CAE0D0E7A}" type="presParOf" srcId="{275C225F-0B76-C54F-A9D2-A8D7C42D1AEB}" destId="{31A161BC-E826-C641-A8CD-A2271010578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50C7BB-BFDF-B640-9339-31F446D411E3}" type="doc">
      <dgm:prSet loTypeId="urn:microsoft.com/office/officeart/2005/8/layout/process1" loCatId="" qsTypeId="urn:microsoft.com/office/officeart/2005/8/quickstyle/simple4" qsCatId="simple" csTypeId="urn:microsoft.com/office/officeart/2005/8/colors/accent3_2" csCatId="accent3" phldr="1"/>
      <dgm:spPr/>
    </dgm:pt>
    <dgm:pt modelId="{639032CD-5DB1-D540-99C6-A508BA3107E3}">
      <dgm:prSet phldrT="[Text]"/>
      <dgm:spPr/>
      <dgm:t>
        <a:bodyPr/>
        <a:lstStyle/>
        <a:p>
          <a:r>
            <a:rPr lang="en-US" dirty="0" smtClean="0"/>
            <a:t>Holy</a:t>
          </a:r>
          <a:endParaRPr lang="en-US" dirty="0"/>
        </a:p>
      </dgm:t>
    </dgm:pt>
    <dgm:pt modelId="{83626498-A3BF-D240-BF7E-7C3C5C207105}" type="parTrans" cxnId="{7182BEA6-3A3A-D64A-848D-28C1785256FB}">
      <dgm:prSet/>
      <dgm:spPr/>
      <dgm:t>
        <a:bodyPr/>
        <a:lstStyle/>
        <a:p>
          <a:endParaRPr lang="en-US"/>
        </a:p>
      </dgm:t>
    </dgm:pt>
    <dgm:pt modelId="{D124A570-7B2E-FF42-9F99-27634F80CA3C}" type="sibTrans" cxnId="{7182BEA6-3A3A-D64A-848D-28C1785256FB}">
      <dgm:prSet/>
      <dgm:spPr/>
      <dgm:t>
        <a:bodyPr/>
        <a:lstStyle/>
        <a:p>
          <a:endParaRPr lang="en-US"/>
        </a:p>
      </dgm:t>
    </dgm:pt>
    <dgm:pt modelId="{43026203-1D5D-6B40-96CC-F6E5D723A16D}">
      <dgm:prSet phldrT="[Text]"/>
      <dgm:spPr/>
      <dgm:t>
        <a:bodyPr/>
        <a:lstStyle/>
        <a:p>
          <a:r>
            <a:rPr lang="en-US" dirty="0" smtClean="0"/>
            <a:t>Profane</a:t>
          </a:r>
          <a:endParaRPr lang="en-US" dirty="0"/>
        </a:p>
      </dgm:t>
    </dgm:pt>
    <dgm:pt modelId="{FCA414B8-CAF0-4940-A17B-9BEC7177D4EC}" type="parTrans" cxnId="{6A9D6DFC-791D-9E48-921A-18E1D5E93BD6}">
      <dgm:prSet/>
      <dgm:spPr/>
      <dgm:t>
        <a:bodyPr/>
        <a:lstStyle/>
        <a:p>
          <a:endParaRPr lang="en-US"/>
        </a:p>
      </dgm:t>
    </dgm:pt>
    <dgm:pt modelId="{67B0DF4B-29D0-DE4E-8D47-B283CA1D060E}" type="sibTrans" cxnId="{6A9D6DFC-791D-9E48-921A-18E1D5E93BD6}">
      <dgm:prSet/>
      <dgm:spPr/>
      <dgm:t>
        <a:bodyPr/>
        <a:lstStyle/>
        <a:p>
          <a:endParaRPr lang="en-US"/>
        </a:p>
      </dgm:t>
    </dgm:pt>
    <dgm:pt modelId="{5819FC59-065D-B84E-868A-7EB35CEE0FF6}">
      <dgm:prSet phldrT="[Text]"/>
      <dgm:spPr/>
      <dgm:t>
        <a:bodyPr/>
        <a:lstStyle/>
        <a:p>
          <a:r>
            <a:rPr lang="en-US" dirty="0" smtClean="0"/>
            <a:t>Clean</a:t>
          </a:r>
          <a:endParaRPr lang="en-US" dirty="0"/>
        </a:p>
      </dgm:t>
    </dgm:pt>
    <dgm:pt modelId="{1D23E61D-39D7-9E42-9D01-C5EC19ACABD6}" type="parTrans" cxnId="{2F0DA0CE-8E21-9346-887B-1C8787411E2A}">
      <dgm:prSet/>
      <dgm:spPr/>
      <dgm:t>
        <a:bodyPr/>
        <a:lstStyle/>
        <a:p>
          <a:endParaRPr lang="en-US"/>
        </a:p>
      </dgm:t>
    </dgm:pt>
    <dgm:pt modelId="{D24FC480-B3BE-7F46-A50A-ACF16DB551AA}" type="sibTrans" cxnId="{2F0DA0CE-8E21-9346-887B-1C8787411E2A}">
      <dgm:prSet/>
      <dgm:spPr/>
      <dgm:t>
        <a:bodyPr/>
        <a:lstStyle/>
        <a:p>
          <a:endParaRPr lang="en-US"/>
        </a:p>
      </dgm:t>
    </dgm:pt>
    <dgm:pt modelId="{6395E23A-5F50-1143-9428-9C84D6642CA3}">
      <dgm:prSet/>
      <dgm:spPr/>
      <dgm:t>
        <a:bodyPr/>
        <a:lstStyle/>
        <a:p>
          <a:r>
            <a:rPr lang="en-US" dirty="0" smtClean="0"/>
            <a:t>Pollute</a:t>
          </a:r>
          <a:endParaRPr lang="en-US" dirty="0"/>
        </a:p>
      </dgm:t>
    </dgm:pt>
    <dgm:pt modelId="{DAB5FB99-5F82-074A-BB0F-53790D7B01EF}" type="parTrans" cxnId="{79F648B1-3C22-F94B-86A6-6D81CF6DCFF7}">
      <dgm:prSet/>
      <dgm:spPr/>
      <dgm:t>
        <a:bodyPr/>
        <a:lstStyle/>
        <a:p>
          <a:endParaRPr lang="en-US"/>
        </a:p>
      </dgm:t>
    </dgm:pt>
    <dgm:pt modelId="{08A3E86D-888E-9A41-B704-C96DF1F933EC}" type="sibTrans" cxnId="{79F648B1-3C22-F94B-86A6-6D81CF6DCFF7}">
      <dgm:prSet/>
      <dgm:spPr/>
      <dgm:t>
        <a:bodyPr/>
        <a:lstStyle/>
        <a:p>
          <a:endParaRPr lang="en-US"/>
        </a:p>
      </dgm:t>
    </dgm:pt>
    <dgm:pt modelId="{08AA8504-931F-6D40-B308-D2E24A687B50}">
      <dgm:prSet/>
      <dgm:spPr/>
      <dgm:t>
        <a:bodyPr/>
        <a:lstStyle/>
        <a:p>
          <a:r>
            <a:rPr lang="en-US" dirty="0" smtClean="0"/>
            <a:t>Unclean</a:t>
          </a:r>
          <a:endParaRPr lang="en-US" dirty="0"/>
        </a:p>
      </dgm:t>
    </dgm:pt>
    <dgm:pt modelId="{E095CDF9-B7E4-6648-A0AF-2BD5C4F193E6}" type="parTrans" cxnId="{845B0AD6-C9A1-F149-B092-55A52B9E1259}">
      <dgm:prSet/>
      <dgm:spPr/>
      <dgm:t>
        <a:bodyPr/>
        <a:lstStyle/>
        <a:p>
          <a:endParaRPr lang="en-US"/>
        </a:p>
      </dgm:t>
    </dgm:pt>
    <dgm:pt modelId="{161D6AD4-109A-7042-9D71-51A86E48860B}" type="sibTrans" cxnId="{845B0AD6-C9A1-F149-B092-55A52B9E1259}">
      <dgm:prSet/>
      <dgm:spPr/>
      <dgm:t>
        <a:bodyPr/>
        <a:lstStyle/>
        <a:p>
          <a:endParaRPr lang="en-US"/>
        </a:p>
      </dgm:t>
    </dgm:pt>
    <dgm:pt modelId="{275C225F-0B76-C54F-A9D2-A8D7C42D1AEB}" type="pres">
      <dgm:prSet presAssocID="{8450C7BB-BFDF-B640-9339-31F446D411E3}" presName="Name0" presStyleCnt="0">
        <dgm:presLayoutVars>
          <dgm:dir val="rev"/>
          <dgm:resizeHandles val="exact"/>
        </dgm:presLayoutVars>
      </dgm:prSet>
      <dgm:spPr/>
    </dgm:pt>
    <dgm:pt modelId="{D5462619-501A-B04F-B571-43C5C9554508}" type="pres">
      <dgm:prSet presAssocID="{639032CD-5DB1-D540-99C6-A508BA3107E3}" presName="node" presStyleLbl="node1" presStyleIdx="0" presStyleCnt="5">
        <dgm:presLayoutVars>
          <dgm:bulletEnabled val="1"/>
        </dgm:presLayoutVars>
      </dgm:prSet>
      <dgm:spPr/>
      <dgm:t>
        <a:bodyPr/>
        <a:lstStyle/>
        <a:p>
          <a:endParaRPr lang="en-US"/>
        </a:p>
      </dgm:t>
    </dgm:pt>
    <dgm:pt modelId="{FF172959-5327-7D47-A7B9-9D2F91044E49}" type="pres">
      <dgm:prSet presAssocID="{D124A570-7B2E-FF42-9F99-27634F80CA3C}" presName="sibTrans" presStyleLbl="sibTrans2D1" presStyleIdx="0" presStyleCnt="4"/>
      <dgm:spPr/>
      <dgm:t>
        <a:bodyPr/>
        <a:lstStyle/>
        <a:p>
          <a:endParaRPr lang="en-US"/>
        </a:p>
      </dgm:t>
    </dgm:pt>
    <dgm:pt modelId="{5854C8C2-7F5E-214D-A6A4-DA04BCA22DA4}" type="pres">
      <dgm:prSet presAssocID="{D124A570-7B2E-FF42-9F99-27634F80CA3C}" presName="connectorText" presStyleLbl="sibTrans2D1" presStyleIdx="0" presStyleCnt="4"/>
      <dgm:spPr/>
      <dgm:t>
        <a:bodyPr/>
        <a:lstStyle/>
        <a:p>
          <a:endParaRPr lang="en-US"/>
        </a:p>
      </dgm:t>
    </dgm:pt>
    <dgm:pt modelId="{84DF6EAA-03E7-6947-B9C7-0582BD73FF59}" type="pres">
      <dgm:prSet presAssocID="{43026203-1D5D-6B40-96CC-F6E5D723A16D}" presName="node" presStyleLbl="node1" presStyleIdx="1" presStyleCnt="5">
        <dgm:presLayoutVars>
          <dgm:bulletEnabled val="1"/>
        </dgm:presLayoutVars>
      </dgm:prSet>
      <dgm:spPr/>
      <dgm:t>
        <a:bodyPr/>
        <a:lstStyle/>
        <a:p>
          <a:endParaRPr lang="en-US"/>
        </a:p>
      </dgm:t>
    </dgm:pt>
    <dgm:pt modelId="{561F69DC-426E-0348-9D37-3942D229DAFD}" type="pres">
      <dgm:prSet presAssocID="{67B0DF4B-29D0-DE4E-8D47-B283CA1D060E}" presName="sibTrans" presStyleLbl="sibTrans2D1" presStyleIdx="1" presStyleCnt="4"/>
      <dgm:spPr/>
      <dgm:t>
        <a:bodyPr/>
        <a:lstStyle/>
        <a:p>
          <a:endParaRPr lang="en-US"/>
        </a:p>
      </dgm:t>
    </dgm:pt>
    <dgm:pt modelId="{871D594A-8A9A-2341-8748-71E2A04080CB}" type="pres">
      <dgm:prSet presAssocID="{67B0DF4B-29D0-DE4E-8D47-B283CA1D060E}" presName="connectorText" presStyleLbl="sibTrans2D1" presStyleIdx="1" presStyleCnt="4"/>
      <dgm:spPr/>
      <dgm:t>
        <a:bodyPr/>
        <a:lstStyle/>
        <a:p>
          <a:endParaRPr lang="en-US"/>
        </a:p>
      </dgm:t>
    </dgm:pt>
    <dgm:pt modelId="{CD2BCDA9-AE97-604D-995F-090721969165}" type="pres">
      <dgm:prSet presAssocID="{5819FC59-065D-B84E-868A-7EB35CEE0FF6}" presName="node" presStyleLbl="node1" presStyleIdx="2" presStyleCnt="5">
        <dgm:presLayoutVars>
          <dgm:bulletEnabled val="1"/>
        </dgm:presLayoutVars>
      </dgm:prSet>
      <dgm:spPr/>
      <dgm:t>
        <a:bodyPr/>
        <a:lstStyle/>
        <a:p>
          <a:endParaRPr lang="en-US"/>
        </a:p>
      </dgm:t>
    </dgm:pt>
    <dgm:pt modelId="{0A5E1562-7A31-6D4C-8890-7950F1716209}" type="pres">
      <dgm:prSet presAssocID="{D24FC480-B3BE-7F46-A50A-ACF16DB551AA}" presName="sibTrans" presStyleLbl="sibTrans2D1" presStyleIdx="2" presStyleCnt="4"/>
      <dgm:spPr/>
      <dgm:t>
        <a:bodyPr/>
        <a:lstStyle/>
        <a:p>
          <a:endParaRPr lang="en-US"/>
        </a:p>
      </dgm:t>
    </dgm:pt>
    <dgm:pt modelId="{0BE51B30-F36D-D247-AED1-42D4F5106BE9}" type="pres">
      <dgm:prSet presAssocID="{D24FC480-B3BE-7F46-A50A-ACF16DB551AA}" presName="connectorText" presStyleLbl="sibTrans2D1" presStyleIdx="2" presStyleCnt="4"/>
      <dgm:spPr/>
      <dgm:t>
        <a:bodyPr/>
        <a:lstStyle/>
        <a:p>
          <a:endParaRPr lang="en-US"/>
        </a:p>
      </dgm:t>
    </dgm:pt>
    <dgm:pt modelId="{6910073F-A7C1-F34C-9C3D-404BA420702B}" type="pres">
      <dgm:prSet presAssocID="{6395E23A-5F50-1143-9428-9C84D6642CA3}" presName="node" presStyleLbl="node1" presStyleIdx="3" presStyleCnt="5">
        <dgm:presLayoutVars>
          <dgm:bulletEnabled val="1"/>
        </dgm:presLayoutVars>
      </dgm:prSet>
      <dgm:spPr/>
      <dgm:t>
        <a:bodyPr/>
        <a:lstStyle/>
        <a:p>
          <a:endParaRPr lang="en-US"/>
        </a:p>
      </dgm:t>
    </dgm:pt>
    <dgm:pt modelId="{BA135EEA-E4FE-6740-AAD1-430916FBFCE4}" type="pres">
      <dgm:prSet presAssocID="{08A3E86D-888E-9A41-B704-C96DF1F933EC}" presName="sibTrans" presStyleLbl="sibTrans2D1" presStyleIdx="3" presStyleCnt="4"/>
      <dgm:spPr/>
      <dgm:t>
        <a:bodyPr/>
        <a:lstStyle/>
        <a:p>
          <a:endParaRPr lang="en-US"/>
        </a:p>
      </dgm:t>
    </dgm:pt>
    <dgm:pt modelId="{8D220068-3DC2-BA42-9309-8EC45A5869EE}" type="pres">
      <dgm:prSet presAssocID="{08A3E86D-888E-9A41-B704-C96DF1F933EC}" presName="connectorText" presStyleLbl="sibTrans2D1" presStyleIdx="3" presStyleCnt="4"/>
      <dgm:spPr/>
      <dgm:t>
        <a:bodyPr/>
        <a:lstStyle/>
        <a:p>
          <a:endParaRPr lang="en-US"/>
        </a:p>
      </dgm:t>
    </dgm:pt>
    <dgm:pt modelId="{31A161BC-E826-C641-A8CD-A22710105781}" type="pres">
      <dgm:prSet presAssocID="{08AA8504-931F-6D40-B308-D2E24A687B50}" presName="node" presStyleLbl="node1" presStyleIdx="4" presStyleCnt="5">
        <dgm:presLayoutVars>
          <dgm:bulletEnabled val="1"/>
        </dgm:presLayoutVars>
      </dgm:prSet>
      <dgm:spPr/>
      <dgm:t>
        <a:bodyPr/>
        <a:lstStyle/>
        <a:p>
          <a:endParaRPr lang="en-US"/>
        </a:p>
      </dgm:t>
    </dgm:pt>
  </dgm:ptLst>
  <dgm:cxnLst>
    <dgm:cxn modelId="{7182BEA6-3A3A-D64A-848D-28C1785256FB}" srcId="{8450C7BB-BFDF-B640-9339-31F446D411E3}" destId="{639032CD-5DB1-D540-99C6-A508BA3107E3}" srcOrd="0" destOrd="0" parTransId="{83626498-A3BF-D240-BF7E-7C3C5C207105}" sibTransId="{D124A570-7B2E-FF42-9F99-27634F80CA3C}"/>
    <dgm:cxn modelId="{79F648B1-3C22-F94B-86A6-6D81CF6DCFF7}" srcId="{8450C7BB-BFDF-B640-9339-31F446D411E3}" destId="{6395E23A-5F50-1143-9428-9C84D6642CA3}" srcOrd="3" destOrd="0" parTransId="{DAB5FB99-5F82-074A-BB0F-53790D7B01EF}" sibTransId="{08A3E86D-888E-9A41-B704-C96DF1F933EC}"/>
    <dgm:cxn modelId="{492D5095-E5CC-D549-8AEC-7A5FF10D3B70}" type="presOf" srcId="{D124A570-7B2E-FF42-9F99-27634F80CA3C}" destId="{5854C8C2-7F5E-214D-A6A4-DA04BCA22DA4}" srcOrd="1" destOrd="0" presId="urn:microsoft.com/office/officeart/2005/8/layout/process1"/>
    <dgm:cxn modelId="{845B0AD6-C9A1-F149-B092-55A52B9E1259}" srcId="{8450C7BB-BFDF-B640-9339-31F446D411E3}" destId="{08AA8504-931F-6D40-B308-D2E24A687B50}" srcOrd="4" destOrd="0" parTransId="{E095CDF9-B7E4-6648-A0AF-2BD5C4F193E6}" sibTransId="{161D6AD4-109A-7042-9D71-51A86E48860B}"/>
    <dgm:cxn modelId="{2A79EE02-960C-C740-A896-F8D03899C44A}" type="presOf" srcId="{8450C7BB-BFDF-B640-9339-31F446D411E3}" destId="{275C225F-0B76-C54F-A9D2-A8D7C42D1AEB}" srcOrd="0" destOrd="0" presId="urn:microsoft.com/office/officeart/2005/8/layout/process1"/>
    <dgm:cxn modelId="{7FAC1481-5188-4F48-B30B-C4719587416F}" type="presOf" srcId="{D124A570-7B2E-FF42-9F99-27634F80CA3C}" destId="{FF172959-5327-7D47-A7B9-9D2F91044E49}" srcOrd="0" destOrd="0" presId="urn:microsoft.com/office/officeart/2005/8/layout/process1"/>
    <dgm:cxn modelId="{C4C8436A-878E-184F-8EC3-5A9CEC7CD0C7}" type="presOf" srcId="{67B0DF4B-29D0-DE4E-8D47-B283CA1D060E}" destId="{561F69DC-426E-0348-9D37-3942D229DAFD}" srcOrd="0" destOrd="0" presId="urn:microsoft.com/office/officeart/2005/8/layout/process1"/>
    <dgm:cxn modelId="{599B1499-0BA7-1040-A9F2-CB4F3148689F}" type="presOf" srcId="{639032CD-5DB1-D540-99C6-A508BA3107E3}" destId="{D5462619-501A-B04F-B571-43C5C9554508}" srcOrd="0" destOrd="0" presId="urn:microsoft.com/office/officeart/2005/8/layout/process1"/>
    <dgm:cxn modelId="{24D53AB0-D4CC-3543-9E62-A44D7383A14A}" type="presOf" srcId="{6395E23A-5F50-1143-9428-9C84D6642CA3}" destId="{6910073F-A7C1-F34C-9C3D-404BA420702B}" srcOrd="0" destOrd="0" presId="urn:microsoft.com/office/officeart/2005/8/layout/process1"/>
    <dgm:cxn modelId="{A8E39297-4439-9940-A4DF-E958B00F02C5}" type="presOf" srcId="{08A3E86D-888E-9A41-B704-C96DF1F933EC}" destId="{BA135EEA-E4FE-6740-AAD1-430916FBFCE4}" srcOrd="0" destOrd="0" presId="urn:microsoft.com/office/officeart/2005/8/layout/process1"/>
    <dgm:cxn modelId="{19C4B8F0-5447-CB41-938C-0D0A9729824B}" type="presOf" srcId="{5819FC59-065D-B84E-868A-7EB35CEE0FF6}" destId="{CD2BCDA9-AE97-604D-995F-090721969165}" srcOrd="0" destOrd="0" presId="urn:microsoft.com/office/officeart/2005/8/layout/process1"/>
    <dgm:cxn modelId="{6A9D6DFC-791D-9E48-921A-18E1D5E93BD6}" srcId="{8450C7BB-BFDF-B640-9339-31F446D411E3}" destId="{43026203-1D5D-6B40-96CC-F6E5D723A16D}" srcOrd="1" destOrd="0" parTransId="{FCA414B8-CAF0-4940-A17B-9BEC7177D4EC}" sibTransId="{67B0DF4B-29D0-DE4E-8D47-B283CA1D060E}"/>
    <dgm:cxn modelId="{D470F7E1-10F9-644C-AA45-520EA3BED472}" type="presOf" srcId="{43026203-1D5D-6B40-96CC-F6E5D723A16D}" destId="{84DF6EAA-03E7-6947-B9C7-0582BD73FF59}" srcOrd="0" destOrd="0" presId="urn:microsoft.com/office/officeart/2005/8/layout/process1"/>
    <dgm:cxn modelId="{6DD08EB9-1CC5-FD49-AE96-9F3C275F5855}" type="presOf" srcId="{67B0DF4B-29D0-DE4E-8D47-B283CA1D060E}" destId="{871D594A-8A9A-2341-8748-71E2A04080CB}" srcOrd="1" destOrd="0" presId="urn:microsoft.com/office/officeart/2005/8/layout/process1"/>
    <dgm:cxn modelId="{2F0DA0CE-8E21-9346-887B-1C8787411E2A}" srcId="{8450C7BB-BFDF-B640-9339-31F446D411E3}" destId="{5819FC59-065D-B84E-868A-7EB35CEE0FF6}" srcOrd="2" destOrd="0" parTransId="{1D23E61D-39D7-9E42-9D01-C5EC19ACABD6}" sibTransId="{D24FC480-B3BE-7F46-A50A-ACF16DB551AA}"/>
    <dgm:cxn modelId="{A18852A9-4FF2-8F46-B506-44056D246606}" type="presOf" srcId="{D24FC480-B3BE-7F46-A50A-ACF16DB551AA}" destId="{0A5E1562-7A31-6D4C-8890-7950F1716209}" srcOrd="0" destOrd="0" presId="urn:microsoft.com/office/officeart/2005/8/layout/process1"/>
    <dgm:cxn modelId="{ECF82F26-5C0A-3742-862C-440C0460B883}" type="presOf" srcId="{D24FC480-B3BE-7F46-A50A-ACF16DB551AA}" destId="{0BE51B30-F36D-D247-AED1-42D4F5106BE9}" srcOrd="1" destOrd="0" presId="urn:microsoft.com/office/officeart/2005/8/layout/process1"/>
    <dgm:cxn modelId="{E4AD04E9-3245-9049-9E04-D6F7EC69C006}" type="presOf" srcId="{08AA8504-931F-6D40-B308-D2E24A687B50}" destId="{31A161BC-E826-C641-A8CD-A22710105781}" srcOrd="0" destOrd="0" presId="urn:microsoft.com/office/officeart/2005/8/layout/process1"/>
    <dgm:cxn modelId="{2DB31342-ADCC-BE4F-B8FB-9F6F021F8340}" type="presOf" srcId="{08A3E86D-888E-9A41-B704-C96DF1F933EC}" destId="{8D220068-3DC2-BA42-9309-8EC45A5869EE}" srcOrd="1" destOrd="0" presId="urn:microsoft.com/office/officeart/2005/8/layout/process1"/>
    <dgm:cxn modelId="{D3C4C14E-7B61-8F48-9012-13A7FFE1990E}" type="presParOf" srcId="{275C225F-0B76-C54F-A9D2-A8D7C42D1AEB}" destId="{D5462619-501A-B04F-B571-43C5C9554508}" srcOrd="0" destOrd="0" presId="urn:microsoft.com/office/officeart/2005/8/layout/process1"/>
    <dgm:cxn modelId="{4BA3DD4C-65D0-474B-883B-D58DAC357EE0}" type="presParOf" srcId="{275C225F-0B76-C54F-A9D2-A8D7C42D1AEB}" destId="{FF172959-5327-7D47-A7B9-9D2F91044E49}" srcOrd="1" destOrd="0" presId="urn:microsoft.com/office/officeart/2005/8/layout/process1"/>
    <dgm:cxn modelId="{6D67C293-64EA-8E49-810E-95FAB5583ECC}" type="presParOf" srcId="{FF172959-5327-7D47-A7B9-9D2F91044E49}" destId="{5854C8C2-7F5E-214D-A6A4-DA04BCA22DA4}" srcOrd="0" destOrd="0" presId="urn:microsoft.com/office/officeart/2005/8/layout/process1"/>
    <dgm:cxn modelId="{1178FCB1-C0EE-D049-A191-A724DC781E0F}" type="presParOf" srcId="{275C225F-0B76-C54F-A9D2-A8D7C42D1AEB}" destId="{84DF6EAA-03E7-6947-B9C7-0582BD73FF59}" srcOrd="2" destOrd="0" presId="urn:microsoft.com/office/officeart/2005/8/layout/process1"/>
    <dgm:cxn modelId="{95F3902D-DB10-2541-AA7A-2F42940AF00F}" type="presParOf" srcId="{275C225F-0B76-C54F-A9D2-A8D7C42D1AEB}" destId="{561F69DC-426E-0348-9D37-3942D229DAFD}" srcOrd="3" destOrd="0" presId="urn:microsoft.com/office/officeart/2005/8/layout/process1"/>
    <dgm:cxn modelId="{C1D1A8B5-08C3-7A42-8EF7-FDA7E07796FF}" type="presParOf" srcId="{561F69DC-426E-0348-9D37-3942D229DAFD}" destId="{871D594A-8A9A-2341-8748-71E2A04080CB}" srcOrd="0" destOrd="0" presId="urn:microsoft.com/office/officeart/2005/8/layout/process1"/>
    <dgm:cxn modelId="{2B48EF10-671E-DC4A-BE2A-5309B024630A}" type="presParOf" srcId="{275C225F-0B76-C54F-A9D2-A8D7C42D1AEB}" destId="{CD2BCDA9-AE97-604D-995F-090721969165}" srcOrd="4" destOrd="0" presId="urn:microsoft.com/office/officeart/2005/8/layout/process1"/>
    <dgm:cxn modelId="{65DDC58F-4C9A-BF44-900D-A542AD143F72}" type="presParOf" srcId="{275C225F-0B76-C54F-A9D2-A8D7C42D1AEB}" destId="{0A5E1562-7A31-6D4C-8890-7950F1716209}" srcOrd="5" destOrd="0" presId="urn:microsoft.com/office/officeart/2005/8/layout/process1"/>
    <dgm:cxn modelId="{02C46FEB-12F6-1D45-9459-92FE2BE79578}" type="presParOf" srcId="{0A5E1562-7A31-6D4C-8890-7950F1716209}" destId="{0BE51B30-F36D-D247-AED1-42D4F5106BE9}" srcOrd="0" destOrd="0" presId="urn:microsoft.com/office/officeart/2005/8/layout/process1"/>
    <dgm:cxn modelId="{19F7DC7E-CD0A-FC45-AC2F-C2B6443C0C78}" type="presParOf" srcId="{275C225F-0B76-C54F-A9D2-A8D7C42D1AEB}" destId="{6910073F-A7C1-F34C-9C3D-404BA420702B}" srcOrd="6" destOrd="0" presId="urn:microsoft.com/office/officeart/2005/8/layout/process1"/>
    <dgm:cxn modelId="{46E86DC5-20D6-EA44-B88D-99966D508344}" type="presParOf" srcId="{275C225F-0B76-C54F-A9D2-A8D7C42D1AEB}" destId="{BA135EEA-E4FE-6740-AAD1-430916FBFCE4}" srcOrd="7" destOrd="0" presId="urn:microsoft.com/office/officeart/2005/8/layout/process1"/>
    <dgm:cxn modelId="{C858DE20-254A-3045-9D13-40DB297AA4BF}" type="presParOf" srcId="{BA135EEA-E4FE-6740-AAD1-430916FBFCE4}" destId="{8D220068-3DC2-BA42-9309-8EC45A5869EE}" srcOrd="0" destOrd="0" presId="urn:microsoft.com/office/officeart/2005/8/layout/process1"/>
    <dgm:cxn modelId="{2341C21A-0BB8-6846-8D24-1C7B8B43A802}" type="presParOf" srcId="{275C225F-0B76-C54F-A9D2-A8D7C42D1AEB}" destId="{31A161BC-E826-C641-A8CD-A22710105781}"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27701-7061-7241-9372-33274B50FE15}">
      <dsp:nvSpPr>
        <dsp:cNvPr id="0" name=""/>
        <dsp:cNvSpPr/>
      </dsp:nvSpPr>
      <dsp:spPr>
        <a:xfrm>
          <a:off x="3806689" y="0"/>
          <a:ext cx="1522675"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HOLINESS L 17-27</a:t>
          </a:r>
          <a:endParaRPr lang="en-US" sz="2800" b="1" kern="1200" dirty="0"/>
        </a:p>
      </dsp:txBody>
      <dsp:txXfrm>
        <a:off x="3806689" y="0"/>
        <a:ext cx="1522675" cy="1058281"/>
      </dsp:txXfrm>
    </dsp:sp>
    <dsp:sp modelId="{75960B2E-6C17-A84E-8C5E-7D93F2BD99E3}">
      <dsp:nvSpPr>
        <dsp:cNvPr id="0" name=""/>
        <dsp:cNvSpPr/>
      </dsp:nvSpPr>
      <dsp:spPr>
        <a:xfrm>
          <a:off x="3045351" y="1058281"/>
          <a:ext cx="3045351"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CLEANNESS Lev 11-16</a:t>
          </a:r>
          <a:endParaRPr lang="en-US" sz="3000" b="1" kern="1200" dirty="0"/>
        </a:p>
      </dsp:txBody>
      <dsp:txXfrm>
        <a:off x="3578288" y="1058281"/>
        <a:ext cx="1979478" cy="1058281"/>
      </dsp:txXfrm>
    </dsp:sp>
    <dsp:sp modelId="{A60ED826-9C52-F244-8178-2DAA8BA8A062}">
      <dsp:nvSpPr>
        <dsp:cNvPr id="0" name=""/>
        <dsp:cNvSpPr/>
      </dsp:nvSpPr>
      <dsp:spPr>
        <a:xfrm>
          <a:off x="2284013" y="2116562"/>
          <a:ext cx="4568027"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PRIESTHOOD    Lev 8-10</a:t>
          </a:r>
          <a:endParaRPr lang="en-US" sz="3000" b="1" kern="1200" dirty="0"/>
        </a:p>
      </dsp:txBody>
      <dsp:txXfrm>
        <a:off x="3083418" y="2116562"/>
        <a:ext cx="2969217" cy="1058281"/>
      </dsp:txXfrm>
    </dsp:sp>
    <dsp:sp modelId="{47232A04-62B8-D84F-AB59-2E4C784D506F}">
      <dsp:nvSpPr>
        <dsp:cNvPr id="0" name=""/>
        <dsp:cNvSpPr/>
      </dsp:nvSpPr>
      <dsp:spPr>
        <a:xfrm>
          <a:off x="1522675" y="3174843"/>
          <a:ext cx="6090703"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SACRIFICES - Lev 1-7</a:t>
          </a:r>
          <a:endParaRPr lang="en-US" sz="3000" b="1" kern="1200" dirty="0"/>
        </a:p>
      </dsp:txBody>
      <dsp:txXfrm>
        <a:off x="2588548" y="3174843"/>
        <a:ext cx="3958957" cy="1058281"/>
      </dsp:txXfrm>
    </dsp:sp>
    <dsp:sp modelId="{388D7B9D-F2CF-2449-9DC4-AB924BB38DA1}">
      <dsp:nvSpPr>
        <dsp:cNvPr id="0" name=""/>
        <dsp:cNvSpPr/>
      </dsp:nvSpPr>
      <dsp:spPr>
        <a:xfrm>
          <a:off x="761337" y="4233124"/>
          <a:ext cx="7613379"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TABERNACLE - Ex 25-40</a:t>
          </a:r>
          <a:endParaRPr lang="en-US" sz="3000" b="1" kern="1200" dirty="0"/>
        </a:p>
      </dsp:txBody>
      <dsp:txXfrm>
        <a:off x="2093679" y="4233124"/>
        <a:ext cx="4948696" cy="1058281"/>
      </dsp:txXfrm>
    </dsp:sp>
    <dsp:sp modelId="{98E4E7FC-41AC-224A-9AF6-06BAA567C17F}">
      <dsp:nvSpPr>
        <dsp:cNvPr id="0" name=""/>
        <dsp:cNvSpPr/>
      </dsp:nvSpPr>
      <dsp:spPr>
        <a:xfrm>
          <a:off x="0" y="5291405"/>
          <a:ext cx="9136055"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COVENANT - Ex 19-24</a:t>
          </a:r>
          <a:endParaRPr lang="en-US" sz="3000" b="1" kern="1200" dirty="0"/>
        </a:p>
      </dsp:txBody>
      <dsp:txXfrm>
        <a:off x="1598809" y="5291405"/>
        <a:ext cx="5938435" cy="1058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587F0-4AE8-7C47-A6E3-1010F0691EA1}">
      <dsp:nvSpPr>
        <dsp:cNvPr id="0" name=""/>
        <dsp:cNvSpPr/>
      </dsp:nvSpPr>
      <dsp:spPr>
        <a:xfrm rot="5400000">
          <a:off x="493477" y="2709920"/>
          <a:ext cx="1856838" cy="211394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25A007-88B4-9145-A951-D702DF97C415}">
      <dsp:nvSpPr>
        <dsp:cNvPr id="0" name=""/>
        <dsp:cNvSpPr/>
      </dsp:nvSpPr>
      <dsp:spPr>
        <a:xfrm>
          <a:off x="1528" y="651577"/>
          <a:ext cx="3125822" cy="2187974"/>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err="1" smtClean="0"/>
            <a:t>Ch</a:t>
          </a:r>
          <a:r>
            <a:rPr lang="en-US" sz="6100" kern="1200" dirty="0" smtClean="0"/>
            <a:t> 1-7</a:t>
          </a:r>
          <a:endParaRPr lang="en-US" sz="6100" kern="1200" dirty="0"/>
        </a:p>
      </dsp:txBody>
      <dsp:txXfrm>
        <a:off x="108355" y="758404"/>
        <a:ext cx="2912168" cy="1974320"/>
      </dsp:txXfrm>
    </dsp:sp>
    <dsp:sp modelId="{04B04600-B6DE-F44B-BCD6-EEC207F6019F}">
      <dsp:nvSpPr>
        <dsp:cNvPr id="0" name=""/>
        <dsp:cNvSpPr/>
      </dsp:nvSpPr>
      <dsp:spPr>
        <a:xfrm>
          <a:off x="3273770" y="860250"/>
          <a:ext cx="4447343" cy="176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Burnt offering</a:t>
          </a:r>
          <a:endParaRPr lang="en-US" sz="2400" kern="1200" dirty="0"/>
        </a:p>
        <a:p>
          <a:pPr marL="228600" lvl="1" indent="-228600" algn="l" defTabSz="1066800">
            <a:lnSpc>
              <a:spcPct val="90000"/>
            </a:lnSpc>
            <a:spcBef>
              <a:spcPct val="0"/>
            </a:spcBef>
            <a:spcAft>
              <a:spcPct val="15000"/>
            </a:spcAft>
            <a:buChar char="••"/>
          </a:pPr>
          <a:r>
            <a:rPr lang="en-US" sz="2400" kern="1200" dirty="0" smtClean="0"/>
            <a:t>Grain offering</a:t>
          </a:r>
          <a:endParaRPr lang="en-US" sz="2400" kern="1200" dirty="0"/>
        </a:p>
        <a:p>
          <a:pPr marL="228600" lvl="1" indent="-228600" algn="l" defTabSz="1066800">
            <a:lnSpc>
              <a:spcPct val="90000"/>
            </a:lnSpc>
            <a:spcBef>
              <a:spcPct val="0"/>
            </a:spcBef>
            <a:spcAft>
              <a:spcPct val="15000"/>
            </a:spcAft>
            <a:buChar char="••"/>
          </a:pPr>
          <a:r>
            <a:rPr lang="en-US" sz="2400" kern="1200" dirty="0" smtClean="0"/>
            <a:t>Peace offering</a:t>
          </a:r>
          <a:endParaRPr lang="en-US" sz="2400" kern="1200" dirty="0"/>
        </a:p>
        <a:p>
          <a:pPr marL="228600" lvl="1" indent="-228600" algn="l" defTabSz="1066800">
            <a:lnSpc>
              <a:spcPct val="90000"/>
            </a:lnSpc>
            <a:spcBef>
              <a:spcPct val="0"/>
            </a:spcBef>
            <a:spcAft>
              <a:spcPct val="15000"/>
            </a:spcAft>
            <a:buChar char="••"/>
          </a:pPr>
          <a:r>
            <a:rPr lang="en-US" sz="2400" kern="1200" dirty="0" smtClean="0"/>
            <a:t>Etc.</a:t>
          </a:r>
          <a:endParaRPr lang="en-US" sz="2400" kern="1200" dirty="0"/>
        </a:p>
      </dsp:txBody>
      <dsp:txXfrm>
        <a:off x="3273770" y="860250"/>
        <a:ext cx="4447343" cy="1768417"/>
      </dsp:txXfrm>
    </dsp:sp>
    <dsp:sp modelId="{A3852270-1B55-BD4A-B1CE-C5DBEC157116}">
      <dsp:nvSpPr>
        <dsp:cNvPr id="0" name=""/>
        <dsp:cNvSpPr/>
      </dsp:nvSpPr>
      <dsp:spPr>
        <a:xfrm>
          <a:off x="3114907" y="3109394"/>
          <a:ext cx="3125822" cy="2187974"/>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err="1" smtClean="0"/>
            <a:t>Ch</a:t>
          </a:r>
          <a:r>
            <a:rPr lang="en-US" sz="6100" kern="1200" dirty="0" smtClean="0"/>
            <a:t> 8-10</a:t>
          </a:r>
          <a:endParaRPr lang="en-US" sz="6100" kern="1200" dirty="0"/>
        </a:p>
      </dsp:txBody>
      <dsp:txXfrm>
        <a:off x="3221734" y="3216221"/>
        <a:ext cx="2912168" cy="1974320"/>
      </dsp:txXfrm>
    </dsp:sp>
    <dsp:sp modelId="{36579D9D-E3FF-5147-A29F-E4FBF2FC0C7C}">
      <dsp:nvSpPr>
        <dsp:cNvPr id="0" name=""/>
        <dsp:cNvSpPr/>
      </dsp:nvSpPr>
      <dsp:spPr>
        <a:xfrm>
          <a:off x="6240730" y="3318068"/>
          <a:ext cx="2273425" cy="176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Consecration of priests</a:t>
          </a:r>
          <a:endParaRPr lang="en-US" sz="2600" kern="1200" dirty="0"/>
        </a:p>
      </dsp:txBody>
      <dsp:txXfrm>
        <a:off x="6240730" y="3318068"/>
        <a:ext cx="2273425" cy="1768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587F0-4AE8-7C47-A6E3-1010F0691EA1}">
      <dsp:nvSpPr>
        <dsp:cNvPr id="0" name=""/>
        <dsp:cNvSpPr/>
      </dsp:nvSpPr>
      <dsp:spPr>
        <a:xfrm rot="5400000">
          <a:off x="493477" y="2709920"/>
          <a:ext cx="1856838" cy="211394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25A007-88B4-9145-A951-D702DF97C415}">
      <dsp:nvSpPr>
        <dsp:cNvPr id="0" name=""/>
        <dsp:cNvSpPr/>
      </dsp:nvSpPr>
      <dsp:spPr>
        <a:xfrm>
          <a:off x="1528" y="651577"/>
          <a:ext cx="3125822" cy="2187974"/>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err="1" smtClean="0"/>
            <a:t>Ch</a:t>
          </a:r>
          <a:r>
            <a:rPr lang="en-US" sz="5400" kern="1200" dirty="0" smtClean="0"/>
            <a:t> 11-15</a:t>
          </a:r>
          <a:endParaRPr lang="en-US" sz="5400" kern="1200" dirty="0"/>
        </a:p>
      </dsp:txBody>
      <dsp:txXfrm>
        <a:off x="108355" y="758404"/>
        <a:ext cx="2912168" cy="1974320"/>
      </dsp:txXfrm>
    </dsp:sp>
    <dsp:sp modelId="{04B04600-B6DE-F44B-BCD6-EEC207F6019F}">
      <dsp:nvSpPr>
        <dsp:cNvPr id="0" name=""/>
        <dsp:cNvSpPr/>
      </dsp:nvSpPr>
      <dsp:spPr>
        <a:xfrm>
          <a:off x="3273770" y="860250"/>
          <a:ext cx="4447343" cy="176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Clean &amp; unclean animals</a:t>
          </a:r>
          <a:endParaRPr lang="en-US" sz="2400" kern="1200" dirty="0"/>
        </a:p>
        <a:p>
          <a:pPr marL="228600" lvl="1" indent="-228600" algn="l" defTabSz="1066800">
            <a:lnSpc>
              <a:spcPct val="90000"/>
            </a:lnSpc>
            <a:spcBef>
              <a:spcPct val="0"/>
            </a:spcBef>
            <a:spcAft>
              <a:spcPct val="15000"/>
            </a:spcAft>
            <a:buChar char="••"/>
          </a:pPr>
          <a:r>
            <a:rPr lang="en-US" sz="2400" kern="1200" dirty="0" smtClean="0"/>
            <a:t>Purification after childbirth</a:t>
          </a:r>
          <a:endParaRPr lang="en-US" sz="2400" kern="1200" dirty="0"/>
        </a:p>
        <a:p>
          <a:pPr marL="228600" lvl="1" indent="-228600" algn="l" defTabSz="1066800">
            <a:lnSpc>
              <a:spcPct val="90000"/>
            </a:lnSpc>
            <a:spcBef>
              <a:spcPct val="0"/>
            </a:spcBef>
            <a:spcAft>
              <a:spcPct val="15000"/>
            </a:spcAft>
            <a:buChar char="••"/>
          </a:pPr>
          <a:r>
            <a:rPr lang="en-US" sz="2400" kern="1200" dirty="0" smtClean="0"/>
            <a:t>Unclean diseases</a:t>
          </a:r>
          <a:endParaRPr lang="en-US" sz="2400" kern="1200" dirty="0"/>
        </a:p>
        <a:p>
          <a:pPr marL="228600" lvl="1" indent="-228600" algn="l" defTabSz="1066800">
            <a:lnSpc>
              <a:spcPct val="90000"/>
            </a:lnSpc>
            <a:spcBef>
              <a:spcPct val="0"/>
            </a:spcBef>
            <a:spcAft>
              <a:spcPct val="15000"/>
            </a:spcAft>
            <a:buChar char="••"/>
          </a:pPr>
          <a:r>
            <a:rPr lang="en-US" sz="2400" kern="1200" dirty="0" smtClean="0"/>
            <a:t>Unclean discharges</a:t>
          </a:r>
          <a:endParaRPr lang="en-US" sz="2400" kern="1200" dirty="0"/>
        </a:p>
      </dsp:txBody>
      <dsp:txXfrm>
        <a:off x="3273770" y="860250"/>
        <a:ext cx="4447343" cy="1768417"/>
      </dsp:txXfrm>
    </dsp:sp>
    <dsp:sp modelId="{A3852270-1B55-BD4A-B1CE-C5DBEC157116}">
      <dsp:nvSpPr>
        <dsp:cNvPr id="0" name=""/>
        <dsp:cNvSpPr/>
      </dsp:nvSpPr>
      <dsp:spPr>
        <a:xfrm>
          <a:off x="3114907" y="3109394"/>
          <a:ext cx="3125822" cy="2187974"/>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err="1" smtClean="0"/>
            <a:t>Ch</a:t>
          </a:r>
          <a:r>
            <a:rPr lang="en-US" sz="5400" kern="1200" dirty="0" smtClean="0"/>
            <a:t> 16</a:t>
          </a:r>
          <a:endParaRPr lang="en-US" sz="5400" kern="1200" dirty="0"/>
        </a:p>
      </dsp:txBody>
      <dsp:txXfrm>
        <a:off x="3221734" y="3216221"/>
        <a:ext cx="2912168" cy="1974320"/>
      </dsp:txXfrm>
    </dsp:sp>
    <dsp:sp modelId="{36579D9D-E3FF-5147-A29F-E4FBF2FC0C7C}">
      <dsp:nvSpPr>
        <dsp:cNvPr id="0" name=""/>
        <dsp:cNvSpPr/>
      </dsp:nvSpPr>
      <dsp:spPr>
        <a:xfrm>
          <a:off x="6240730" y="3318068"/>
          <a:ext cx="2273425" cy="176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Day of Atonement (16:16, 19)</a:t>
          </a:r>
          <a:endParaRPr lang="en-US" sz="2800" kern="1200" dirty="0"/>
        </a:p>
      </dsp:txBody>
      <dsp:txXfrm>
        <a:off x="6240730" y="3318068"/>
        <a:ext cx="2273425" cy="1768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62619-501A-B04F-B571-43C5C9554508}">
      <dsp:nvSpPr>
        <dsp:cNvPr id="0" name=""/>
        <dsp:cNvSpPr/>
      </dsp:nvSpPr>
      <dsp:spPr>
        <a:xfrm>
          <a:off x="4379" y="1624661"/>
          <a:ext cx="1357795" cy="814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Unclean</a:t>
          </a:r>
          <a:endParaRPr lang="en-US" sz="2600" kern="1200" dirty="0"/>
        </a:p>
      </dsp:txBody>
      <dsp:txXfrm>
        <a:off x="28240" y="1648522"/>
        <a:ext cx="1310073" cy="766955"/>
      </dsp:txXfrm>
    </dsp:sp>
    <dsp:sp modelId="{FF172959-5327-7D47-A7B9-9D2F91044E49}">
      <dsp:nvSpPr>
        <dsp:cNvPr id="0" name=""/>
        <dsp:cNvSpPr/>
      </dsp:nvSpPr>
      <dsp:spPr>
        <a:xfrm>
          <a:off x="1497954" y="1863633"/>
          <a:ext cx="287852" cy="3367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97954" y="1930980"/>
        <a:ext cx="201496" cy="202039"/>
      </dsp:txXfrm>
    </dsp:sp>
    <dsp:sp modelId="{84DF6EAA-03E7-6947-B9C7-0582BD73FF59}">
      <dsp:nvSpPr>
        <dsp:cNvPr id="0" name=""/>
        <dsp:cNvSpPr/>
      </dsp:nvSpPr>
      <dsp:spPr>
        <a:xfrm>
          <a:off x="1905293" y="1624661"/>
          <a:ext cx="1357795" cy="814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Cleanse</a:t>
          </a:r>
          <a:endParaRPr lang="en-US" sz="2600" kern="1200" dirty="0"/>
        </a:p>
      </dsp:txBody>
      <dsp:txXfrm>
        <a:off x="1929154" y="1648522"/>
        <a:ext cx="1310073" cy="766955"/>
      </dsp:txXfrm>
    </dsp:sp>
    <dsp:sp modelId="{561F69DC-426E-0348-9D37-3942D229DAFD}">
      <dsp:nvSpPr>
        <dsp:cNvPr id="0" name=""/>
        <dsp:cNvSpPr/>
      </dsp:nvSpPr>
      <dsp:spPr>
        <a:xfrm>
          <a:off x="3398868" y="1863633"/>
          <a:ext cx="287852" cy="3367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398868" y="1930980"/>
        <a:ext cx="201496" cy="202039"/>
      </dsp:txXfrm>
    </dsp:sp>
    <dsp:sp modelId="{CD2BCDA9-AE97-604D-995F-090721969165}">
      <dsp:nvSpPr>
        <dsp:cNvPr id="0" name=""/>
        <dsp:cNvSpPr/>
      </dsp:nvSpPr>
      <dsp:spPr>
        <a:xfrm>
          <a:off x="3806207" y="1624661"/>
          <a:ext cx="1357795" cy="814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Clean</a:t>
          </a:r>
          <a:endParaRPr lang="en-US" sz="2600" kern="1200" dirty="0"/>
        </a:p>
      </dsp:txBody>
      <dsp:txXfrm>
        <a:off x="3830068" y="1648522"/>
        <a:ext cx="1310073" cy="766955"/>
      </dsp:txXfrm>
    </dsp:sp>
    <dsp:sp modelId="{0A5E1562-7A31-6D4C-8890-7950F1716209}">
      <dsp:nvSpPr>
        <dsp:cNvPr id="0" name=""/>
        <dsp:cNvSpPr/>
      </dsp:nvSpPr>
      <dsp:spPr>
        <a:xfrm>
          <a:off x="5299782" y="1863633"/>
          <a:ext cx="287852" cy="3367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99782" y="1930980"/>
        <a:ext cx="201496" cy="202039"/>
      </dsp:txXfrm>
    </dsp:sp>
    <dsp:sp modelId="{6910073F-A7C1-F34C-9C3D-404BA420702B}">
      <dsp:nvSpPr>
        <dsp:cNvPr id="0" name=""/>
        <dsp:cNvSpPr/>
      </dsp:nvSpPr>
      <dsp:spPr>
        <a:xfrm>
          <a:off x="5707120" y="1624661"/>
          <a:ext cx="1357795" cy="814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Sanctify</a:t>
          </a:r>
          <a:endParaRPr lang="en-US" sz="2600" kern="1200" dirty="0"/>
        </a:p>
      </dsp:txBody>
      <dsp:txXfrm>
        <a:off x="5730981" y="1648522"/>
        <a:ext cx="1310073" cy="766955"/>
      </dsp:txXfrm>
    </dsp:sp>
    <dsp:sp modelId="{BA135EEA-E4FE-6740-AAD1-430916FBFCE4}">
      <dsp:nvSpPr>
        <dsp:cNvPr id="0" name=""/>
        <dsp:cNvSpPr/>
      </dsp:nvSpPr>
      <dsp:spPr>
        <a:xfrm>
          <a:off x="7200695" y="1863633"/>
          <a:ext cx="287852" cy="3367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200695" y="1930980"/>
        <a:ext cx="201496" cy="202039"/>
      </dsp:txXfrm>
    </dsp:sp>
    <dsp:sp modelId="{31A161BC-E826-C641-A8CD-A22710105781}">
      <dsp:nvSpPr>
        <dsp:cNvPr id="0" name=""/>
        <dsp:cNvSpPr/>
      </dsp:nvSpPr>
      <dsp:spPr>
        <a:xfrm>
          <a:off x="7608034" y="1624661"/>
          <a:ext cx="1357795" cy="814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Holy</a:t>
          </a:r>
          <a:endParaRPr lang="en-US" sz="2600" kern="1200" dirty="0"/>
        </a:p>
      </dsp:txBody>
      <dsp:txXfrm>
        <a:off x="7631895" y="1648522"/>
        <a:ext cx="1310073" cy="766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62619-501A-B04F-B571-43C5C9554508}">
      <dsp:nvSpPr>
        <dsp:cNvPr id="0" name=""/>
        <dsp:cNvSpPr/>
      </dsp:nvSpPr>
      <dsp:spPr>
        <a:xfrm>
          <a:off x="7608034" y="1624661"/>
          <a:ext cx="1357795" cy="81467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Holy</a:t>
          </a:r>
          <a:endParaRPr lang="en-US" sz="2600" kern="1200" dirty="0"/>
        </a:p>
      </dsp:txBody>
      <dsp:txXfrm>
        <a:off x="7631895" y="1648522"/>
        <a:ext cx="1310073" cy="766955"/>
      </dsp:txXfrm>
    </dsp:sp>
    <dsp:sp modelId="{FF172959-5327-7D47-A7B9-9D2F91044E49}">
      <dsp:nvSpPr>
        <dsp:cNvPr id="0" name=""/>
        <dsp:cNvSpPr/>
      </dsp:nvSpPr>
      <dsp:spPr>
        <a:xfrm rot="10800000">
          <a:off x="7184402" y="1863633"/>
          <a:ext cx="287852" cy="33673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7270758" y="1930980"/>
        <a:ext cx="201496" cy="202039"/>
      </dsp:txXfrm>
    </dsp:sp>
    <dsp:sp modelId="{84DF6EAA-03E7-6947-B9C7-0582BD73FF59}">
      <dsp:nvSpPr>
        <dsp:cNvPr id="0" name=""/>
        <dsp:cNvSpPr/>
      </dsp:nvSpPr>
      <dsp:spPr>
        <a:xfrm>
          <a:off x="5707120" y="1624661"/>
          <a:ext cx="1357795" cy="81467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Profane</a:t>
          </a:r>
          <a:endParaRPr lang="en-US" sz="2600" kern="1200" dirty="0"/>
        </a:p>
      </dsp:txBody>
      <dsp:txXfrm>
        <a:off x="5730981" y="1648522"/>
        <a:ext cx="1310073" cy="766955"/>
      </dsp:txXfrm>
    </dsp:sp>
    <dsp:sp modelId="{561F69DC-426E-0348-9D37-3942D229DAFD}">
      <dsp:nvSpPr>
        <dsp:cNvPr id="0" name=""/>
        <dsp:cNvSpPr/>
      </dsp:nvSpPr>
      <dsp:spPr>
        <a:xfrm rot="10800000">
          <a:off x="5283488" y="1863633"/>
          <a:ext cx="287852" cy="33673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369844" y="1930980"/>
        <a:ext cx="201496" cy="202039"/>
      </dsp:txXfrm>
    </dsp:sp>
    <dsp:sp modelId="{CD2BCDA9-AE97-604D-995F-090721969165}">
      <dsp:nvSpPr>
        <dsp:cNvPr id="0" name=""/>
        <dsp:cNvSpPr/>
      </dsp:nvSpPr>
      <dsp:spPr>
        <a:xfrm>
          <a:off x="3806207" y="1624661"/>
          <a:ext cx="1357795" cy="81467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Clean</a:t>
          </a:r>
          <a:endParaRPr lang="en-US" sz="2600" kern="1200" dirty="0"/>
        </a:p>
      </dsp:txBody>
      <dsp:txXfrm>
        <a:off x="3830068" y="1648522"/>
        <a:ext cx="1310073" cy="766955"/>
      </dsp:txXfrm>
    </dsp:sp>
    <dsp:sp modelId="{0A5E1562-7A31-6D4C-8890-7950F1716209}">
      <dsp:nvSpPr>
        <dsp:cNvPr id="0" name=""/>
        <dsp:cNvSpPr/>
      </dsp:nvSpPr>
      <dsp:spPr>
        <a:xfrm rot="10800000">
          <a:off x="3382575" y="1863633"/>
          <a:ext cx="287852" cy="33673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468931" y="1930980"/>
        <a:ext cx="201496" cy="202039"/>
      </dsp:txXfrm>
    </dsp:sp>
    <dsp:sp modelId="{6910073F-A7C1-F34C-9C3D-404BA420702B}">
      <dsp:nvSpPr>
        <dsp:cNvPr id="0" name=""/>
        <dsp:cNvSpPr/>
      </dsp:nvSpPr>
      <dsp:spPr>
        <a:xfrm>
          <a:off x="1905293" y="1624661"/>
          <a:ext cx="1357795" cy="81467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Pollute</a:t>
          </a:r>
          <a:endParaRPr lang="en-US" sz="2600" kern="1200" dirty="0"/>
        </a:p>
      </dsp:txBody>
      <dsp:txXfrm>
        <a:off x="1929154" y="1648522"/>
        <a:ext cx="1310073" cy="766955"/>
      </dsp:txXfrm>
    </dsp:sp>
    <dsp:sp modelId="{BA135EEA-E4FE-6740-AAD1-430916FBFCE4}">
      <dsp:nvSpPr>
        <dsp:cNvPr id="0" name=""/>
        <dsp:cNvSpPr/>
      </dsp:nvSpPr>
      <dsp:spPr>
        <a:xfrm rot="10800000">
          <a:off x="1481661" y="1863633"/>
          <a:ext cx="287852" cy="33673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1568017" y="1930980"/>
        <a:ext cx="201496" cy="202039"/>
      </dsp:txXfrm>
    </dsp:sp>
    <dsp:sp modelId="{31A161BC-E826-C641-A8CD-A22710105781}">
      <dsp:nvSpPr>
        <dsp:cNvPr id="0" name=""/>
        <dsp:cNvSpPr/>
      </dsp:nvSpPr>
      <dsp:spPr>
        <a:xfrm>
          <a:off x="4379" y="1624661"/>
          <a:ext cx="1357795" cy="81467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Unclean</a:t>
          </a:r>
          <a:endParaRPr lang="en-US" sz="2600" kern="1200" dirty="0"/>
        </a:p>
      </dsp:txBody>
      <dsp:txXfrm>
        <a:off x="28240" y="1648522"/>
        <a:ext cx="1310073" cy="7669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300"/>
            <a:ext cx="9144000" cy="6106602"/>
          </a:xfrm>
          <a:prstGeom prst="rect">
            <a:avLst/>
          </a:prstGeom>
        </p:spPr>
      </p:pic>
      <p:sp>
        <p:nvSpPr>
          <p:cNvPr id="3" name="TextBox 2"/>
          <p:cNvSpPr txBox="1"/>
          <p:nvPr/>
        </p:nvSpPr>
        <p:spPr>
          <a:xfrm>
            <a:off x="0" y="2259621"/>
            <a:ext cx="9143999" cy="2356543"/>
          </a:xfrm>
          <a:prstGeom prst="rect">
            <a:avLst/>
          </a:prstGeom>
          <a:noFill/>
        </p:spPr>
        <p:txBody>
          <a:bodyPr wrap="square" rtlCol="0">
            <a:spAutoFit/>
          </a:bodyPr>
          <a:lstStyle/>
          <a:p>
            <a:pPr algn="ctr">
              <a:lnSpc>
                <a:spcPct val="90000"/>
              </a:lnSpc>
            </a:pPr>
            <a:r>
              <a:rPr lang="en-US" sz="8200" i="1" spc="600" dirty="0" smtClean="0">
                <a:effectLst>
                  <a:outerShdw blurRad="50800" dist="38100" dir="2700000" algn="tl" rotWithShape="0">
                    <a:prstClr val="black">
                      <a:alpha val="40000"/>
                    </a:prstClr>
                  </a:outerShdw>
                </a:effectLst>
                <a:latin typeface="Times New Roman"/>
                <a:cs typeface="Times New Roman"/>
              </a:rPr>
              <a:t>Welcome to </a:t>
            </a:r>
            <a:r>
              <a:rPr lang="en-US" sz="8000" b="1" dirty="0" smtClean="0">
                <a:effectLst>
                  <a:outerShdw blurRad="50800" dist="38100" dir="2700000" algn="tl" rotWithShape="0">
                    <a:prstClr val="black">
                      <a:alpha val="40000"/>
                    </a:prstClr>
                  </a:outerShdw>
                </a:effectLst>
                <a:latin typeface="Century Gothic"/>
                <a:cs typeface="Century Gothic"/>
              </a:rPr>
              <a:t>NORTHWOOD</a:t>
            </a:r>
            <a:endParaRPr lang="en-US" sz="8000" b="1"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1552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smtClean="0"/>
              <a:t>“But in this way Aaron shall come into the Holy Place: with a </a:t>
            </a:r>
            <a:r>
              <a:rPr lang="en-US" sz="3600" b="1" u="sng" dirty="0" smtClean="0">
                <a:solidFill>
                  <a:srgbClr val="FFFF00"/>
                </a:solidFill>
              </a:rPr>
              <a:t>bull from the herd</a:t>
            </a:r>
            <a:r>
              <a:rPr lang="en-US" sz="3600" dirty="0" smtClean="0"/>
              <a:t> </a:t>
            </a:r>
            <a:r>
              <a:rPr lang="en-US" sz="3600" b="1" u="sng" dirty="0" smtClean="0">
                <a:solidFill>
                  <a:srgbClr val="FFFF00"/>
                </a:solidFill>
              </a:rPr>
              <a:t>for a sin offering</a:t>
            </a:r>
            <a:r>
              <a:rPr lang="en-US" sz="3600" dirty="0" smtClean="0"/>
              <a:t> and a ram for a burnt offering. </a:t>
            </a:r>
            <a:r>
              <a:rPr lang="en-US" sz="3600" b="1" dirty="0"/>
              <a:t>4 </a:t>
            </a:r>
            <a:r>
              <a:rPr lang="en-US" sz="3600" dirty="0"/>
              <a:t>He shall </a:t>
            </a:r>
            <a:r>
              <a:rPr lang="en-US" sz="3600" dirty="0" smtClean="0"/>
              <a:t>put on the holy linen coat and shall have the linen undergarment on his body, and he shall tie the linen sash around his waist, and wear the linen turban; these are the holy garments. He shall bathe his body in water and then put them on.” </a:t>
            </a:r>
            <a:endParaRPr lang="en-US" sz="3600" dirty="0"/>
          </a:p>
        </p:txBody>
      </p:sp>
    </p:spTree>
    <p:extLst>
      <p:ext uri="{BB962C8B-B14F-4D97-AF65-F5344CB8AC3E}">
        <p14:creationId xmlns:p14="http://schemas.microsoft.com/office/powerpoint/2010/main" val="38605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smtClean="0"/>
              <a:t>“But in this way Aaron shall come into the Holy Place: with a </a:t>
            </a:r>
            <a:r>
              <a:rPr lang="en-US" sz="3600" b="1" u="sng" dirty="0" smtClean="0">
                <a:solidFill>
                  <a:srgbClr val="FFFF00"/>
                </a:solidFill>
              </a:rPr>
              <a:t>bull from the herd</a:t>
            </a:r>
            <a:r>
              <a:rPr lang="en-US" sz="3600" dirty="0" smtClean="0"/>
              <a:t> </a:t>
            </a:r>
            <a:r>
              <a:rPr lang="en-US" sz="3600" b="1" u="sng" dirty="0" smtClean="0">
                <a:solidFill>
                  <a:srgbClr val="FFFF00"/>
                </a:solidFill>
              </a:rPr>
              <a:t>for a sin offering</a:t>
            </a:r>
            <a:r>
              <a:rPr lang="en-US" sz="3600" dirty="0" smtClean="0"/>
              <a:t> and a </a:t>
            </a:r>
            <a:r>
              <a:rPr lang="en-US" sz="3600" b="1" u="sng" dirty="0" smtClean="0">
                <a:solidFill>
                  <a:srgbClr val="FFFF00"/>
                </a:solidFill>
              </a:rPr>
              <a:t>ram for a burnt offering</a:t>
            </a:r>
            <a:r>
              <a:rPr lang="en-US" sz="3600" dirty="0" smtClean="0"/>
              <a:t>. </a:t>
            </a:r>
            <a:r>
              <a:rPr lang="en-US" sz="3600" b="1" dirty="0"/>
              <a:t>4 </a:t>
            </a:r>
            <a:r>
              <a:rPr lang="en-US" sz="3600" dirty="0"/>
              <a:t>He shall </a:t>
            </a:r>
            <a:r>
              <a:rPr lang="en-US" sz="3600" dirty="0" smtClean="0"/>
              <a:t>put on the holy linen coat and shall have the linen undergarment on his body, and he shall tie the linen sash around his waist, and wear the linen turban; these are the holy garments. He shall bathe his body in water and then put them on.” </a:t>
            </a:r>
            <a:endParaRPr lang="en-US" sz="3600" dirty="0"/>
          </a:p>
        </p:txBody>
      </p:sp>
    </p:spTree>
    <p:extLst>
      <p:ext uri="{BB962C8B-B14F-4D97-AF65-F5344CB8AC3E}">
        <p14:creationId xmlns:p14="http://schemas.microsoft.com/office/powerpoint/2010/main" val="38256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smtClean="0"/>
              <a:t>“But in this way Aaron shall come into the Holy Place: with a bull from the herd for a sin offering and a ram for a burnt offering. </a:t>
            </a:r>
            <a:r>
              <a:rPr lang="en-US" sz="3600" b="1" dirty="0"/>
              <a:t>4 </a:t>
            </a:r>
            <a:r>
              <a:rPr lang="en-US" sz="3600" dirty="0"/>
              <a:t>He shall </a:t>
            </a:r>
            <a:r>
              <a:rPr lang="en-US" sz="3600" dirty="0" smtClean="0"/>
              <a:t>put on the </a:t>
            </a:r>
            <a:r>
              <a:rPr lang="en-US" sz="3600" b="1" u="sng" dirty="0">
                <a:solidFill>
                  <a:srgbClr val="FFFF00"/>
                </a:solidFill>
              </a:rPr>
              <a:t>holy linen coat</a:t>
            </a:r>
            <a:r>
              <a:rPr lang="en-US" sz="3600" dirty="0" smtClean="0"/>
              <a:t> and shall have the linen undergarment on his body, and he shall tie the linen sash around his waist, and wear the linen turban; these are the holy garments. He shall bathe his body in water and then put them on.” </a:t>
            </a:r>
            <a:endParaRPr lang="en-US" sz="3600" dirty="0"/>
          </a:p>
        </p:txBody>
      </p:sp>
    </p:spTree>
    <p:extLst>
      <p:ext uri="{BB962C8B-B14F-4D97-AF65-F5344CB8AC3E}">
        <p14:creationId xmlns:p14="http://schemas.microsoft.com/office/powerpoint/2010/main" val="364844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smtClean="0"/>
              <a:t>“But in this way Aaron shall come into the Holy Place: with a bull from the herd for a sin offering and a ram for a burnt offering. </a:t>
            </a:r>
            <a:r>
              <a:rPr lang="en-US" sz="3600" b="1" dirty="0"/>
              <a:t>4 </a:t>
            </a:r>
            <a:r>
              <a:rPr lang="en-US" sz="3600" dirty="0"/>
              <a:t>He shall </a:t>
            </a:r>
            <a:r>
              <a:rPr lang="en-US" sz="3600" dirty="0" smtClean="0"/>
              <a:t>put on the </a:t>
            </a:r>
            <a:r>
              <a:rPr lang="en-US" sz="3600" b="1" u="sng" dirty="0">
                <a:solidFill>
                  <a:srgbClr val="FFFF00"/>
                </a:solidFill>
              </a:rPr>
              <a:t>holy linen coat</a:t>
            </a:r>
            <a:r>
              <a:rPr lang="en-US" sz="3600" dirty="0" smtClean="0"/>
              <a:t> and shall have the </a:t>
            </a:r>
            <a:r>
              <a:rPr lang="en-US" sz="3600" b="1" u="sng" dirty="0" smtClean="0">
                <a:solidFill>
                  <a:srgbClr val="FFFF00"/>
                </a:solidFill>
              </a:rPr>
              <a:t>linen undergarment</a:t>
            </a:r>
            <a:r>
              <a:rPr lang="en-US" sz="3600" dirty="0" smtClean="0"/>
              <a:t> on his body, and he shall tie the linen sash around his waist, and wear the linen turban; these are the holy garments. He shall bathe his body in water and then put them on.” </a:t>
            </a:r>
            <a:endParaRPr lang="en-US" sz="3600" dirty="0"/>
          </a:p>
        </p:txBody>
      </p:sp>
    </p:spTree>
    <p:extLst>
      <p:ext uri="{BB962C8B-B14F-4D97-AF65-F5344CB8AC3E}">
        <p14:creationId xmlns:p14="http://schemas.microsoft.com/office/powerpoint/2010/main" val="312548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smtClean="0"/>
              <a:t>“But in this way Aaron shall come into the Holy Place: with a bull from the herd for a sin offering and a ram for a burnt offering. </a:t>
            </a:r>
            <a:r>
              <a:rPr lang="en-US" sz="3600" b="1" dirty="0"/>
              <a:t>4 </a:t>
            </a:r>
            <a:r>
              <a:rPr lang="en-US" sz="3600" dirty="0"/>
              <a:t>He shall </a:t>
            </a:r>
            <a:r>
              <a:rPr lang="en-US" sz="3600" dirty="0" smtClean="0"/>
              <a:t>put on the </a:t>
            </a:r>
            <a:r>
              <a:rPr lang="en-US" sz="3600" b="1" u="sng" dirty="0">
                <a:solidFill>
                  <a:srgbClr val="FFFF00"/>
                </a:solidFill>
              </a:rPr>
              <a:t>holy linen coat</a:t>
            </a:r>
            <a:r>
              <a:rPr lang="en-US" sz="3600" dirty="0" smtClean="0"/>
              <a:t> and shall have the </a:t>
            </a:r>
            <a:r>
              <a:rPr lang="en-US" sz="3600" b="1" u="sng" dirty="0" smtClean="0">
                <a:solidFill>
                  <a:srgbClr val="FFFF00"/>
                </a:solidFill>
              </a:rPr>
              <a:t>linen undergarment</a:t>
            </a:r>
            <a:r>
              <a:rPr lang="en-US" sz="3600" dirty="0" smtClean="0"/>
              <a:t> on his body, and he shall tie the </a:t>
            </a:r>
            <a:r>
              <a:rPr lang="en-US" sz="3600" b="1" u="sng" dirty="0" smtClean="0">
                <a:solidFill>
                  <a:srgbClr val="FFFF00"/>
                </a:solidFill>
              </a:rPr>
              <a:t>linen sash</a:t>
            </a:r>
            <a:r>
              <a:rPr lang="en-US" sz="3600" dirty="0" smtClean="0"/>
              <a:t> around his waist, and wear the linen turban; these are the holy garments. He shall bathe his body in water and then put them on.” </a:t>
            </a:r>
            <a:endParaRPr lang="en-US" sz="3600" dirty="0"/>
          </a:p>
        </p:txBody>
      </p:sp>
    </p:spTree>
    <p:extLst>
      <p:ext uri="{BB962C8B-B14F-4D97-AF65-F5344CB8AC3E}">
        <p14:creationId xmlns:p14="http://schemas.microsoft.com/office/powerpoint/2010/main" val="10105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smtClean="0"/>
              <a:t>“But in this way Aaron shall come into the Holy Place: with a bull from the herd for a sin offering and a ram for a burnt offering. </a:t>
            </a:r>
            <a:r>
              <a:rPr lang="en-US" sz="3600" b="1" dirty="0"/>
              <a:t>4 </a:t>
            </a:r>
            <a:r>
              <a:rPr lang="en-US" sz="3600" dirty="0"/>
              <a:t>He shall </a:t>
            </a:r>
            <a:r>
              <a:rPr lang="en-US" sz="3600" dirty="0" smtClean="0"/>
              <a:t>put on the </a:t>
            </a:r>
            <a:r>
              <a:rPr lang="en-US" sz="3600" b="1" u="sng" dirty="0">
                <a:solidFill>
                  <a:srgbClr val="FFFF00"/>
                </a:solidFill>
              </a:rPr>
              <a:t>holy linen coat</a:t>
            </a:r>
            <a:r>
              <a:rPr lang="en-US" sz="3600" dirty="0" smtClean="0"/>
              <a:t> and shall have the </a:t>
            </a:r>
            <a:r>
              <a:rPr lang="en-US" sz="3600" b="1" u="sng" dirty="0" smtClean="0">
                <a:solidFill>
                  <a:srgbClr val="FFFF00"/>
                </a:solidFill>
              </a:rPr>
              <a:t>linen undergarment</a:t>
            </a:r>
            <a:r>
              <a:rPr lang="en-US" sz="3600" dirty="0" smtClean="0"/>
              <a:t> on his body, and he shall tie the </a:t>
            </a:r>
            <a:r>
              <a:rPr lang="en-US" sz="3600" b="1" u="sng" dirty="0" smtClean="0">
                <a:solidFill>
                  <a:srgbClr val="FFFF00"/>
                </a:solidFill>
              </a:rPr>
              <a:t>linen sash</a:t>
            </a:r>
            <a:r>
              <a:rPr lang="en-US" sz="3600" dirty="0" smtClean="0"/>
              <a:t> around his waist, and wear the </a:t>
            </a:r>
            <a:r>
              <a:rPr lang="en-US" sz="3600" b="1" u="sng" dirty="0" smtClean="0">
                <a:solidFill>
                  <a:srgbClr val="FFFF00"/>
                </a:solidFill>
              </a:rPr>
              <a:t>linen turban</a:t>
            </a:r>
            <a:r>
              <a:rPr lang="en-US" sz="3600" dirty="0" smtClean="0"/>
              <a:t>; these are the holy garments. He shall bathe his body in water and then put them on.” </a:t>
            </a:r>
            <a:endParaRPr lang="en-US" sz="3600" dirty="0"/>
          </a:p>
        </p:txBody>
      </p:sp>
    </p:spTree>
    <p:extLst>
      <p:ext uri="{BB962C8B-B14F-4D97-AF65-F5344CB8AC3E}">
        <p14:creationId xmlns:p14="http://schemas.microsoft.com/office/powerpoint/2010/main" val="163685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“And he shall take from the congregation of the people of Israel two male goats for a sin offering, and one ram for a burnt offering.”</a:t>
            </a:r>
            <a:endParaRPr lang="en-US" sz="3600" dirty="0"/>
          </a:p>
        </p:txBody>
      </p:sp>
    </p:spTree>
    <p:extLst>
      <p:ext uri="{BB962C8B-B14F-4D97-AF65-F5344CB8AC3E}">
        <p14:creationId xmlns:p14="http://schemas.microsoft.com/office/powerpoint/2010/main" val="19688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“And he shall take from the congregation of the people of Israel </a:t>
            </a:r>
            <a:r>
              <a:rPr lang="en-US" sz="3600" b="1" u="sng" dirty="0" smtClean="0">
                <a:solidFill>
                  <a:srgbClr val="FFFF00"/>
                </a:solidFill>
              </a:rPr>
              <a:t>two male goats for a sin offering</a:t>
            </a:r>
            <a:r>
              <a:rPr lang="en-US" sz="3600" dirty="0" smtClean="0"/>
              <a:t>, and one ram for a burnt offering.”</a:t>
            </a:r>
            <a:endParaRPr lang="en-US" sz="3600" dirty="0"/>
          </a:p>
        </p:txBody>
      </p:sp>
    </p:spTree>
    <p:extLst>
      <p:ext uri="{BB962C8B-B14F-4D97-AF65-F5344CB8AC3E}">
        <p14:creationId xmlns:p14="http://schemas.microsoft.com/office/powerpoint/2010/main" val="312289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“And he shall take from the congregation of the people of Israel </a:t>
            </a:r>
            <a:r>
              <a:rPr lang="en-US" sz="3600" b="1" u="sng" dirty="0" smtClean="0">
                <a:solidFill>
                  <a:srgbClr val="FFFF00"/>
                </a:solidFill>
              </a:rPr>
              <a:t>two male goats for a sin offering</a:t>
            </a:r>
            <a:r>
              <a:rPr lang="en-US" sz="3600" dirty="0" smtClean="0"/>
              <a:t>, and </a:t>
            </a:r>
            <a:r>
              <a:rPr lang="en-US" sz="3600" b="1" u="sng" dirty="0" smtClean="0">
                <a:solidFill>
                  <a:srgbClr val="FFFF00"/>
                </a:solidFill>
              </a:rPr>
              <a:t>one ram for a burnt offering</a:t>
            </a:r>
            <a:r>
              <a:rPr lang="en-US" sz="3600" dirty="0" smtClean="0"/>
              <a:t>.”</a:t>
            </a:r>
            <a:endParaRPr lang="en-US" sz="3600" dirty="0"/>
          </a:p>
        </p:txBody>
      </p:sp>
    </p:spTree>
    <p:extLst>
      <p:ext uri="{BB962C8B-B14F-4D97-AF65-F5344CB8AC3E}">
        <p14:creationId xmlns:p14="http://schemas.microsoft.com/office/powerpoint/2010/main" val="52452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6</a:t>
            </a:r>
            <a:r>
              <a:rPr lang="en-US" sz="3600" b="1" dirty="0"/>
              <a:t> </a:t>
            </a:r>
            <a:r>
              <a:rPr lang="en-US" sz="3600" dirty="0" smtClean="0"/>
              <a:t> “Aaron shall offer the bull as a sin offering for himself and shall make atonement for himself and for his house. </a:t>
            </a:r>
            <a:r>
              <a:rPr lang="en-US" sz="3600" b="1" dirty="0"/>
              <a:t>7 </a:t>
            </a:r>
            <a:r>
              <a:rPr lang="en-US" sz="3600" dirty="0" smtClean="0"/>
              <a:t>Then he shall take the two goats and set them before the LORD at the entrance of the tent of meeting. </a:t>
            </a:r>
            <a:r>
              <a:rPr lang="en-US" sz="3600" b="1" dirty="0" smtClean="0"/>
              <a:t>8</a:t>
            </a:r>
            <a:r>
              <a:rPr lang="en-US" sz="3600" dirty="0" smtClean="0"/>
              <a:t> And Aaron shall cast lots over the two goats, one lot for the LORD and the other lot for </a:t>
            </a:r>
            <a:r>
              <a:rPr lang="en-US" sz="3600" dirty="0" err="1" smtClean="0"/>
              <a:t>Azazel</a:t>
            </a:r>
            <a:r>
              <a:rPr lang="en-US" sz="3600" dirty="0" smtClean="0"/>
              <a:t>.”</a:t>
            </a:r>
            <a:endParaRPr lang="en-US" sz="3600" dirty="0"/>
          </a:p>
        </p:txBody>
      </p:sp>
    </p:spTree>
    <p:extLst>
      <p:ext uri="{BB962C8B-B14F-4D97-AF65-F5344CB8AC3E}">
        <p14:creationId xmlns:p14="http://schemas.microsoft.com/office/powerpoint/2010/main" val="25877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9400"/>
            <a:ext cx="9144000" cy="6289866"/>
          </a:xfrm>
          <a:prstGeom prst="rect">
            <a:avLst/>
          </a:prstGeom>
        </p:spPr>
      </p:pic>
      <p:sp>
        <p:nvSpPr>
          <p:cNvPr id="11" name="Rectangle 10"/>
          <p:cNvSpPr/>
          <p:nvPr/>
        </p:nvSpPr>
        <p:spPr>
          <a:xfrm rot="10800000">
            <a:off x="0" y="1344168"/>
            <a:ext cx="9144000" cy="2093108"/>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29000"/>
            <a:ext cx="9144000" cy="2097876"/>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0" y="3580929"/>
            <a:ext cx="9143999" cy="1305373"/>
          </a:xfrm>
        </p:spPr>
        <p:txBody>
          <a:bodyPr>
            <a:noAutofit/>
          </a:bodyPr>
          <a:lstStyle/>
          <a:p>
            <a:r>
              <a:rPr lang="en-US" sz="3600" b="1" dirty="0" smtClean="0">
                <a:solidFill>
                  <a:schemeClr val="bg1"/>
                </a:solidFill>
                <a:latin typeface="Century Gothic"/>
                <a:cs typeface="Century Gothic"/>
              </a:rPr>
              <a:t>I Will Make My Dwelling Among You</a:t>
            </a:r>
            <a:endParaRPr lang="en-US" sz="3600" b="1" dirty="0">
              <a:solidFill>
                <a:schemeClr val="bg1"/>
              </a:solidFill>
              <a:latin typeface="Century Gothic"/>
              <a:cs typeface="Century Gothic"/>
            </a:endParaRPr>
          </a:p>
        </p:txBody>
      </p:sp>
      <p:sp>
        <p:nvSpPr>
          <p:cNvPr id="8" name="Title 1"/>
          <p:cNvSpPr>
            <a:spLocks noGrp="1"/>
          </p:cNvSpPr>
          <p:nvPr>
            <p:ph type="ctrTitle"/>
          </p:nvPr>
        </p:nvSpPr>
        <p:spPr>
          <a:xfrm>
            <a:off x="685800" y="1898007"/>
            <a:ext cx="7772400" cy="1965743"/>
          </a:xfrm>
        </p:spPr>
        <p:txBody>
          <a:bodyPr>
            <a:noAutofit/>
          </a:bodyPr>
          <a:lstStyle/>
          <a:p>
            <a:r>
              <a:rPr lang="en-US" sz="12000" b="1" dirty="0" smtClean="0">
                <a:solidFill>
                  <a:schemeClr val="bg1"/>
                </a:solidFill>
                <a:latin typeface="Century Gothic"/>
                <a:cs typeface="Century Gothic"/>
              </a:rPr>
              <a:t>Leviticus</a:t>
            </a:r>
            <a:endParaRPr lang="en-US" sz="12000" b="1" dirty="0">
              <a:solidFill>
                <a:schemeClr val="bg1"/>
              </a:solidFill>
              <a:latin typeface="Century Gothic"/>
              <a:cs typeface="Century Gothic"/>
            </a:endParaRPr>
          </a:p>
        </p:txBody>
      </p:sp>
    </p:spTree>
    <p:extLst>
      <p:ext uri="{BB962C8B-B14F-4D97-AF65-F5344CB8AC3E}">
        <p14:creationId xmlns:p14="http://schemas.microsoft.com/office/powerpoint/2010/main" val="33640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5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9</a:t>
            </a:r>
            <a:r>
              <a:rPr lang="en-US" sz="3600" b="1" dirty="0"/>
              <a:t> </a:t>
            </a:r>
            <a:r>
              <a:rPr lang="en-US" sz="3600" dirty="0" smtClean="0"/>
              <a:t>“And Aaron shall present the goat on which the lot fell for the LORD and use it as a sin offering, </a:t>
            </a:r>
            <a:r>
              <a:rPr lang="en-US" sz="3600" b="1" dirty="0" smtClean="0"/>
              <a:t>10</a:t>
            </a:r>
            <a:r>
              <a:rPr lang="en-US" sz="3600" b="1" dirty="0"/>
              <a:t> </a:t>
            </a:r>
            <a:r>
              <a:rPr lang="en-US" sz="3600" dirty="0"/>
              <a:t>but </a:t>
            </a:r>
            <a:r>
              <a:rPr lang="en-US" sz="3600" dirty="0" smtClean="0"/>
              <a:t>the goat on which the lot fell for </a:t>
            </a:r>
            <a:r>
              <a:rPr lang="en-US" sz="3600" dirty="0" err="1" smtClean="0"/>
              <a:t>Azazel</a:t>
            </a:r>
            <a:r>
              <a:rPr lang="en-US" sz="3600" dirty="0" smtClean="0"/>
              <a:t> shall be presented alive before the LORD to make atonement over it, that it may be sent away into the wilderness to </a:t>
            </a:r>
            <a:r>
              <a:rPr lang="en-US" sz="3600" dirty="0" err="1" smtClean="0"/>
              <a:t>Azazel</a:t>
            </a:r>
            <a:r>
              <a:rPr lang="en-US" sz="3600" dirty="0" smtClean="0"/>
              <a:t>.”</a:t>
            </a:r>
            <a:endParaRPr lang="en-US" sz="3600" dirty="0"/>
          </a:p>
        </p:txBody>
      </p:sp>
    </p:spTree>
    <p:extLst>
      <p:ext uri="{BB962C8B-B14F-4D97-AF65-F5344CB8AC3E}">
        <p14:creationId xmlns:p14="http://schemas.microsoft.com/office/powerpoint/2010/main" val="19688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11</a:t>
            </a:r>
            <a:r>
              <a:rPr lang="en-US" sz="3600" b="1" dirty="0"/>
              <a:t> </a:t>
            </a:r>
            <a:r>
              <a:rPr lang="en-US" sz="3600" dirty="0" smtClean="0"/>
              <a:t>“Aaron shall present the bull as a sin offering for himself, and shall make atonement for himself and for his house. He shall kill the bull as a sin offering for himself.”</a:t>
            </a:r>
            <a:endParaRPr lang="en-US" sz="3600" dirty="0"/>
          </a:p>
        </p:txBody>
      </p:sp>
    </p:spTree>
    <p:extLst>
      <p:ext uri="{BB962C8B-B14F-4D97-AF65-F5344CB8AC3E}">
        <p14:creationId xmlns:p14="http://schemas.microsoft.com/office/powerpoint/2010/main" val="61776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11</a:t>
            </a:r>
            <a:r>
              <a:rPr lang="en-US" sz="3600" b="1" dirty="0"/>
              <a:t> </a:t>
            </a:r>
            <a:r>
              <a:rPr lang="en-US" sz="3600" dirty="0" smtClean="0"/>
              <a:t>“Aaron shall present the bull as a sin offering </a:t>
            </a:r>
            <a:r>
              <a:rPr lang="en-US" sz="3600" b="1" u="sng" dirty="0" smtClean="0">
                <a:solidFill>
                  <a:srgbClr val="FFFF00"/>
                </a:solidFill>
              </a:rPr>
              <a:t>for himself</a:t>
            </a:r>
            <a:r>
              <a:rPr lang="en-US" sz="3600" dirty="0" smtClean="0"/>
              <a:t>, and shall make atonement for himself and for his house. He shall kill the bull as a sin offering for himself.”</a:t>
            </a:r>
            <a:endParaRPr lang="en-US" sz="3600" dirty="0"/>
          </a:p>
        </p:txBody>
      </p:sp>
    </p:spTree>
    <p:extLst>
      <p:ext uri="{BB962C8B-B14F-4D97-AF65-F5344CB8AC3E}">
        <p14:creationId xmlns:p14="http://schemas.microsoft.com/office/powerpoint/2010/main" val="116281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11</a:t>
            </a:r>
            <a:r>
              <a:rPr lang="en-US" sz="3600" b="1" dirty="0"/>
              <a:t> </a:t>
            </a:r>
            <a:r>
              <a:rPr lang="en-US" sz="3600" dirty="0" smtClean="0"/>
              <a:t>“Aaron shall present the bull as a sin offering </a:t>
            </a:r>
            <a:r>
              <a:rPr lang="en-US" sz="3600" b="1" u="sng" dirty="0" smtClean="0">
                <a:solidFill>
                  <a:srgbClr val="FFFF00"/>
                </a:solidFill>
              </a:rPr>
              <a:t>for himself</a:t>
            </a:r>
            <a:r>
              <a:rPr lang="en-US" sz="3600" dirty="0" smtClean="0"/>
              <a:t>, and shall make atonement </a:t>
            </a:r>
            <a:r>
              <a:rPr lang="en-US" sz="3600" b="1" u="sng" dirty="0" smtClean="0">
                <a:solidFill>
                  <a:srgbClr val="FFFF00"/>
                </a:solidFill>
              </a:rPr>
              <a:t>for </a:t>
            </a:r>
            <a:r>
              <a:rPr lang="en-US" sz="3600" b="1" u="sng" dirty="0">
                <a:solidFill>
                  <a:srgbClr val="FFFF00"/>
                </a:solidFill>
              </a:rPr>
              <a:t>himself</a:t>
            </a:r>
            <a:r>
              <a:rPr lang="en-US" sz="3600" dirty="0" smtClean="0"/>
              <a:t> and for his house. He shall kill the bull as a sin offering for himself.”</a:t>
            </a:r>
            <a:endParaRPr lang="en-US" sz="3600" dirty="0"/>
          </a:p>
        </p:txBody>
      </p:sp>
    </p:spTree>
    <p:extLst>
      <p:ext uri="{BB962C8B-B14F-4D97-AF65-F5344CB8AC3E}">
        <p14:creationId xmlns:p14="http://schemas.microsoft.com/office/powerpoint/2010/main" val="107063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11</a:t>
            </a:r>
            <a:r>
              <a:rPr lang="en-US" sz="3600" b="1" dirty="0"/>
              <a:t> </a:t>
            </a:r>
            <a:r>
              <a:rPr lang="en-US" sz="3600" dirty="0" smtClean="0"/>
              <a:t>“Aaron shall present the bull as a sin offering </a:t>
            </a:r>
            <a:r>
              <a:rPr lang="en-US" sz="3600" b="1" u="sng" dirty="0" smtClean="0">
                <a:solidFill>
                  <a:srgbClr val="FFFF00"/>
                </a:solidFill>
              </a:rPr>
              <a:t>for himself</a:t>
            </a:r>
            <a:r>
              <a:rPr lang="en-US" sz="3600" dirty="0" smtClean="0"/>
              <a:t>, and shall make atonement </a:t>
            </a:r>
            <a:r>
              <a:rPr lang="en-US" sz="3600" b="1" u="sng" dirty="0" smtClean="0">
                <a:solidFill>
                  <a:srgbClr val="FFFF00"/>
                </a:solidFill>
              </a:rPr>
              <a:t>for </a:t>
            </a:r>
            <a:r>
              <a:rPr lang="en-US" sz="3600" b="1" u="sng" dirty="0">
                <a:solidFill>
                  <a:srgbClr val="FFFF00"/>
                </a:solidFill>
              </a:rPr>
              <a:t>himself</a:t>
            </a:r>
            <a:r>
              <a:rPr lang="en-US" sz="3600" dirty="0" smtClean="0"/>
              <a:t> and for his house. He shall kill the bull as a sin offering </a:t>
            </a:r>
            <a:r>
              <a:rPr lang="en-US" sz="3600" b="1" u="sng" dirty="0" smtClean="0">
                <a:solidFill>
                  <a:srgbClr val="FFFF00"/>
                </a:solidFill>
              </a:rPr>
              <a:t>for himself</a:t>
            </a:r>
            <a:r>
              <a:rPr lang="en-US" sz="3600" dirty="0" smtClean="0"/>
              <a:t>.”</a:t>
            </a:r>
            <a:endParaRPr lang="en-US" sz="3600" dirty="0"/>
          </a:p>
        </p:txBody>
      </p:sp>
    </p:spTree>
    <p:extLst>
      <p:ext uri="{BB962C8B-B14F-4D97-AF65-F5344CB8AC3E}">
        <p14:creationId xmlns:p14="http://schemas.microsoft.com/office/powerpoint/2010/main" val="180936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12</a:t>
            </a:r>
            <a:r>
              <a:rPr lang="en-US" sz="3600" b="1" dirty="0"/>
              <a:t> </a:t>
            </a:r>
            <a:r>
              <a:rPr lang="en-US" sz="3600" dirty="0" smtClean="0"/>
              <a:t>“And he shall take a censer full of coals of fire from the altar before the LORD, and two handfuls of sweet incense beaten small, and he shall bring it inside the veil </a:t>
            </a:r>
            <a:r>
              <a:rPr lang="en-US" sz="3600" b="1" dirty="0" smtClean="0"/>
              <a:t>13</a:t>
            </a:r>
            <a:r>
              <a:rPr lang="en-US" sz="3600" dirty="0" smtClean="0"/>
              <a:t> and put the incense on the fire before the LORD, that the cloud of the incense may cover the mercy seat that is over the testimony, so that he does not die.”</a:t>
            </a:r>
            <a:endParaRPr lang="en-US" sz="3600" dirty="0"/>
          </a:p>
        </p:txBody>
      </p:sp>
    </p:spTree>
    <p:extLst>
      <p:ext uri="{BB962C8B-B14F-4D97-AF65-F5344CB8AC3E}">
        <p14:creationId xmlns:p14="http://schemas.microsoft.com/office/powerpoint/2010/main" val="23955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12</a:t>
            </a:r>
            <a:r>
              <a:rPr lang="en-US" sz="3600" b="1" dirty="0"/>
              <a:t> </a:t>
            </a:r>
            <a:r>
              <a:rPr lang="en-US" sz="3600" dirty="0" smtClean="0"/>
              <a:t>“And he shall take a censer full of coals of fire from the altar before the LORD, and two handfuls of sweet incense beaten small, and he shall bring it inside the veil </a:t>
            </a:r>
            <a:r>
              <a:rPr lang="en-US" sz="3600" b="1" dirty="0" smtClean="0"/>
              <a:t>13</a:t>
            </a:r>
            <a:r>
              <a:rPr lang="en-US" sz="3600" dirty="0" smtClean="0"/>
              <a:t> and put the incense on the fire before the LORD, that the cloud of the incense may cover the mercy seat that is over the testimony, </a:t>
            </a:r>
            <a:r>
              <a:rPr lang="en-US" sz="3600" b="1" u="sng" dirty="0" smtClean="0">
                <a:solidFill>
                  <a:srgbClr val="FFFF00"/>
                </a:solidFill>
              </a:rPr>
              <a:t>so that he does not die</a:t>
            </a:r>
            <a:r>
              <a:rPr lang="en-US" sz="3600" dirty="0" smtClean="0"/>
              <a:t>.”</a:t>
            </a:r>
            <a:endParaRPr lang="en-US" sz="3600" dirty="0"/>
          </a:p>
        </p:txBody>
      </p:sp>
    </p:spTree>
    <p:extLst>
      <p:ext uri="{BB962C8B-B14F-4D97-AF65-F5344CB8AC3E}">
        <p14:creationId xmlns:p14="http://schemas.microsoft.com/office/powerpoint/2010/main" val="186689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14</a:t>
            </a:r>
            <a:r>
              <a:rPr lang="en-US" sz="3600" b="1" dirty="0"/>
              <a:t> </a:t>
            </a:r>
            <a:r>
              <a:rPr lang="en-US" sz="3600" dirty="0" smtClean="0"/>
              <a:t>“And he shall take some of the blood of the bull and sprink</a:t>
            </a:r>
            <a:r>
              <a:rPr lang="en-US" sz="3600" dirty="0" smtClean="0"/>
              <a:t>le it with his finger on the front of the mercy seat on the east side, and in front of the mercy seat he shall sprinkle some of the blood with his finger seven times.”</a:t>
            </a:r>
            <a:endParaRPr lang="en-US" sz="3600" dirty="0"/>
          </a:p>
        </p:txBody>
      </p:sp>
    </p:spTree>
    <p:extLst>
      <p:ext uri="{BB962C8B-B14F-4D97-AF65-F5344CB8AC3E}">
        <p14:creationId xmlns:p14="http://schemas.microsoft.com/office/powerpoint/2010/main" val="145173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15</a:t>
            </a:r>
            <a:r>
              <a:rPr lang="en-US" sz="3600" b="1" dirty="0"/>
              <a:t> </a:t>
            </a:r>
            <a:r>
              <a:rPr lang="en-US" sz="3600" dirty="0" smtClean="0"/>
              <a:t>“Then he shall kill the goat of the sin offering that is for the people and bring its blood inside the veil and do with its blood as he did with the blood of the bull, sprinkling it over the mercy seat and in front of the mercy seat.</a:t>
            </a:r>
            <a:r>
              <a:rPr lang="en-US" sz="3600" dirty="0" smtClean="0"/>
              <a:t>”</a:t>
            </a:r>
            <a:endParaRPr lang="en-US" sz="3600" dirty="0"/>
          </a:p>
        </p:txBody>
      </p:sp>
    </p:spTree>
    <p:extLst>
      <p:ext uri="{BB962C8B-B14F-4D97-AF65-F5344CB8AC3E}">
        <p14:creationId xmlns:p14="http://schemas.microsoft.com/office/powerpoint/2010/main" val="218485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16</a:t>
            </a:r>
            <a:r>
              <a:rPr lang="en-US" sz="3600" b="1" dirty="0"/>
              <a:t> </a:t>
            </a:r>
            <a:r>
              <a:rPr lang="en-US" sz="3600" dirty="0" smtClean="0"/>
              <a:t>“Thus he shall make atonement for the Holy Place, because of the </a:t>
            </a:r>
            <a:r>
              <a:rPr lang="en-US" sz="3600" dirty="0" err="1" smtClean="0"/>
              <a:t>uncleannesses</a:t>
            </a:r>
            <a:r>
              <a:rPr lang="en-US" sz="3600" dirty="0" smtClean="0"/>
              <a:t> of the people of Israel and because of their transgressions, all their sins. And so he shall do for the tent of meeting, which dwells with them in the midst of their </a:t>
            </a:r>
            <a:r>
              <a:rPr lang="en-US" sz="3600" dirty="0" err="1" smtClean="0"/>
              <a:t>uncleannesses</a:t>
            </a:r>
            <a:r>
              <a:rPr lang="en-US" sz="3600" dirty="0" smtClean="0"/>
              <a:t>.</a:t>
            </a:r>
            <a:r>
              <a:rPr lang="en-US" sz="3600" dirty="0" smtClean="0"/>
              <a:t>”</a:t>
            </a:r>
            <a:endParaRPr lang="en-US" sz="3600" dirty="0"/>
          </a:p>
        </p:txBody>
      </p:sp>
    </p:spTree>
    <p:extLst>
      <p:ext uri="{BB962C8B-B14F-4D97-AF65-F5344CB8AC3E}">
        <p14:creationId xmlns:p14="http://schemas.microsoft.com/office/powerpoint/2010/main" val="41066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58004829"/>
              </p:ext>
            </p:extLst>
          </p:nvPr>
        </p:nvGraphicFramePr>
        <p:xfrm>
          <a:off x="7944" y="234702"/>
          <a:ext cx="9136055" cy="63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61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8E4E7FC-41AC-224A-9AF6-06BAA567C17F}"/>
                                            </p:graphicEl>
                                          </p:spTgt>
                                        </p:tgtEl>
                                        <p:attrNameLst>
                                          <p:attrName>style.visibility</p:attrName>
                                        </p:attrNameLst>
                                      </p:cBhvr>
                                      <p:to>
                                        <p:strVal val="visible"/>
                                      </p:to>
                                    </p:set>
                                    <p:animEffect transition="in" filter="fade">
                                      <p:cBhvr>
                                        <p:cTn id="7" dur="500"/>
                                        <p:tgtEl>
                                          <p:spTgt spid="2">
                                            <p:graphicEl>
                                              <a:dgm id="{98E4E7FC-41AC-224A-9AF6-06BAA567C1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88D7B9D-F2CF-2449-9DC4-AB924BB38DA1}"/>
                                            </p:graphicEl>
                                          </p:spTgt>
                                        </p:tgtEl>
                                        <p:attrNameLst>
                                          <p:attrName>style.visibility</p:attrName>
                                        </p:attrNameLst>
                                      </p:cBhvr>
                                      <p:to>
                                        <p:strVal val="visible"/>
                                      </p:to>
                                    </p:set>
                                    <p:animEffect transition="in" filter="fade">
                                      <p:cBhvr>
                                        <p:cTn id="12" dur="500"/>
                                        <p:tgtEl>
                                          <p:spTgt spid="2">
                                            <p:graphicEl>
                                              <a:dgm id="{388D7B9D-F2CF-2449-9DC4-AB924BB38DA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7232A04-62B8-D84F-AB59-2E4C784D506F}"/>
                                            </p:graphicEl>
                                          </p:spTgt>
                                        </p:tgtEl>
                                        <p:attrNameLst>
                                          <p:attrName>style.visibility</p:attrName>
                                        </p:attrNameLst>
                                      </p:cBhvr>
                                      <p:to>
                                        <p:strVal val="visible"/>
                                      </p:to>
                                    </p:set>
                                    <p:animEffect transition="in" filter="fade">
                                      <p:cBhvr>
                                        <p:cTn id="17" dur="500"/>
                                        <p:tgtEl>
                                          <p:spTgt spid="2">
                                            <p:graphicEl>
                                              <a:dgm id="{47232A04-62B8-D84F-AB59-2E4C784D50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A60ED826-9C52-F244-8178-2DAA8BA8A062}"/>
                                            </p:graphicEl>
                                          </p:spTgt>
                                        </p:tgtEl>
                                        <p:attrNameLst>
                                          <p:attrName>style.visibility</p:attrName>
                                        </p:attrNameLst>
                                      </p:cBhvr>
                                      <p:to>
                                        <p:strVal val="visible"/>
                                      </p:to>
                                    </p:set>
                                    <p:animEffect transition="in" filter="fade">
                                      <p:cBhvr>
                                        <p:cTn id="22" dur="500"/>
                                        <p:tgtEl>
                                          <p:spTgt spid="2">
                                            <p:graphicEl>
                                              <a:dgm id="{A60ED826-9C52-F244-8178-2DAA8BA8A06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75960B2E-6C17-A84E-8C5E-7D93F2BD99E3}"/>
                                            </p:graphicEl>
                                          </p:spTgt>
                                        </p:tgtEl>
                                        <p:attrNameLst>
                                          <p:attrName>style.visibility</p:attrName>
                                        </p:attrNameLst>
                                      </p:cBhvr>
                                      <p:to>
                                        <p:strVal val="visible"/>
                                      </p:to>
                                    </p:set>
                                    <p:animEffect transition="in" filter="fade">
                                      <p:cBhvr>
                                        <p:cTn id="27" dur="500"/>
                                        <p:tgtEl>
                                          <p:spTgt spid="2">
                                            <p:graphicEl>
                                              <a:dgm id="{75960B2E-6C17-A84E-8C5E-7D93F2BD99E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F9727701-7061-7241-9372-33274B50FE15}"/>
                                            </p:graphicEl>
                                          </p:spTgt>
                                        </p:tgtEl>
                                        <p:attrNameLst>
                                          <p:attrName>style.visibility</p:attrName>
                                        </p:attrNameLst>
                                      </p:cBhvr>
                                      <p:to>
                                        <p:strVal val="visible"/>
                                      </p:to>
                                    </p:set>
                                    <p:animEffect transition="in" filter="fade">
                                      <p:cBhvr>
                                        <p:cTn id="32" dur="500"/>
                                        <p:tgtEl>
                                          <p:spTgt spid="2">
                                            <p:graphicEl>
                                              <a:dgm id="{F9727701-7061-7241-9372-33274B50FE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rev="1"/>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16</a:t>
            </a:r>
            <a:r>
              <a:rPr lang="en-US" sz="3600" b="1" dirty="0"/>
              <a:t> </a:t>
            </a:r>
            <a:r>
              <a:rPr lang="en-US" sz="3600" dirty="0" smtClean="0"/>
              <a:t>“Thus he shall make </a:t>
            </a:r>
            <a:r>
              <a:rPr lang="en-US" sz="3600" b="1" u="sng" dirty="0" smtClean="0">
                <a:solidFill>
                  <a:srgbClr val="FFFF00"/>
                </a:solidFill>
              </a:rPr>
              <a:t>atonement for the Holy Place</a:t>
            </a:r>
            <a:r>
              <a:rPr lang="en-US" sz="3600" dirty="0" smtClean="0"/>
              <a:t>, because of the </a:t>
            </a:r>
            <a:r>
              <a:rPr lang="en-US" sz="3600" dirty="0" err="1" smtClean="0"/>
              <a:t>uncleannesses</a:t>
            </a:r>
            <a:r>
              <a:rPr lang="en-US" sz="3600" dirty="0" smtClean="0"/>
              <a:t> of the people of Israel and because of their transgressions, all their sins. And so he shall do for the tent of meeting, which dwells with them in the midst of their </a:t>
            </a:r>
            <a:r>
              <a:rPr lang="en-US" sz="3600" dirty="0" err="1" smtClean="0"/>
              <a:t>uncleannesses</a:t>
            </a:r>
            <a:r>
              <a:rPr lang="en-US" sz="3600" dirty="0" smtClean="0"/>
              <a:t>.</a:t>
            </a:r>
            <a:r>
              <a:rPr lang="en-US" sz="3600" dirty="0" smtClean="0"/>
              <a:t>”</a:t>
            </a:r>
            <a:endParaRPr lang="en-US" sz="3600" dirty="0"/>
          </a:p>
        </p:txBody>
      </p:sp>
    </p:spTree>
    <p:extLst>
      <p:ext uri="{BB962C8B-B14F-4D97-AF65-F5344CB8AC3E}">
        <p14:creationId xmlns:p14="http://schemas.microsoft.com/office/powerpoint/2010/main" val="255627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16</a:t>
            </a:r>
            <a:r>
              <a:rPr lang="en-US" sz="3600" b="1" dirty="0"/>
              <a:t> </a:t>
            </a:r>
            <a:r>
              <a:rPr lang="en-US" sz="3600" dirty="0" smtClean="0"/>
              <a:t>“Thus he shall make </a:t>
            </a:r>
            <a:r>
              <a:rPr lang="en-US" sz="3600" b="1" u="sng" dirty="0" smtClean="0">
                <a:solidFill>
                  <a:srgbClr val="FFFF00"/>
                </a:solidFill>
              </a:rPr>
              <a:t>atonement for the Holy Place</a:t>
            </a:r>
            <a:r>
              <a:rPr lang="en-US" sz="3600" dirty="0" smtClean="0"/>
              <a:t>, because of the </a:t>
            </a:r>
            <a:r>
              <a:rPr lang="en-US" sz="3600" b="1" u="sng" dirty="0" err="1" smtClean="0">
                <a:solidFill>
                  <a:srgbClr val="FFFF00"/>
                </a:solidFill>
              </a:rPr>
              <a:t>uncleannesses</a:t>
            </a:r>
            <a:r>
              <a:rPr lang="en-US" sz="3600" dirty="0" smtClean="0"/>
              <a:t> of the people of Israel and because of their transgressions, all their sins. And so he shall do for the tent of meeting, which dwells with them in the midst of their </a:t>
            </a:r>
            <a:r>
              <a:rPr lang="en-US" sz="3600" dirty="0" err="1" smtClean="0"/>
              <a:t>uncleannesses</a:t>
            </a:r>
            <a:r>
              <a:rPr lang="en-US" sz="3600" dirty="0" smtClean="0"/>
              <a:t>.</a:t>
            </a:r>
            <a:r>
              <a:rPr lang="en-US" sz="3600" dirty="0" smtClean="0"/>
              <a:t>”</a:t>
            </a:r>
            <a:endParaRPr lang="en-US" sz="3600" dirty="0"/>
          </a:p>
        </p:txBody>
      </p:sp>
    </p:spTree>
    <p:extLst>
      <p:ext uri="{BB962C8B-B14F-4D97-AF65-F5344CB8AC3E}">
        <p14:creationId xmlns:p14="http://schemas.microsoft.com/office/powerpoint/2010/main" val="252929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16</a:t>
            </a:r>
            <a:r>
              <a:rPr lang="en-US" sz="3600" b="1" dirty="0"/>
              <a:t> </a:t>
            </a:r>
            <a:r>
              <a:rPr lang="en-US" sz="3600" dirty="0" smtClean="0"/>
              <a:t>“Thus he shall make </a:t>
            </a:r>
            <a:r>
              <a:rPr lang="en-US" sz="3600" b="1" u="sng" dirty="0" smtClean="0">
                <a:solidFill>
                  <a:srgbClr val="FFFF00"/>
                </a:solidFill>
              </a:rPr>
              <a:t>atonement for the Holy Place</a:t>
            </a:r>
            <a:r>
              <a:rPr lang="en-US" sz="3600" dirty="0" smtClean="0"/>
              <a:t>, because of the </a:t>
            </a:r>
            <a:r>
              <a:rPr lang="en-US" sz="3600" b="1" u="sng" dirty="0" err="1" smtClean="0">
                <a:solidFill>
                  <a:srgbClr val="FFFF00"/>
                </a:solidFill>
              </a:rPr>
              <a:t>uncleannesses</a:t>
            </a:r>
            <a:r>
              <a:rPr lang="en-US" sz="3600" dirty="0" smtClean="0"/>
              <a:t> of the people of Israel and because of their </a:t>
            </a:r>
            <a:r>
              <a:rPr lang="en-US" sz="3600" b="1" u="sng" dirty="0" smtClean="0">
                <a:solidFill>
                  <a:srgbClr val="FFFF00"/>
                </a:solidFill>
              </a:rPr>
              <a:t>transgressions</a:t>
            </a:r>
            <a:r>
              <a:rPr lang="en-US" sz="3600" dirty="0" smtClean="0"/>
              <a:t>, all their sins. And so he shall do for the tent of meeting, which dwells with them in the midst of their </a:t>
            </a:r>
            <a:r>
              <a:rPr lang="en-US" sz="3600" dirty="0" err="1" smtClean="0"/>
              <a:t>uncleannesses</a:t>
            </a:r>
            <a:r>
              <a:rPr lang="en-US" sz="3600" dirty="0" smtClean="0"/>
              <a:t>.</a:t>
            </a:r>
            <a:r>
              <a:rPr lang="en-US" sz="3600" dirty="0" smtClean="0"/>
              <a:t>”</a:t>
            </a:r>
            <a:endParaRPr lang="en-US" sz="3600" dirty="0"/>
          </a:p>
        </p:txBody>
      </p:sp>
    </p:spTree>
    <p:extLst>
      <p:ext uri="{BB962C8B-B14F-4D97-AF65-F5344CB8AC3E}">
        <p14:creationId xmlns:p14="http://schemas.microsoft.com/office/powerpoint/2010/main" val="18389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16</a:t>
            </a:r>
            <a:r>
              <a:rPr lang="en-US" sz="3600" b="1" dirty="0"/>
              <a:t> </a:t>
            </a:r>
            <a:r>
              <a:rPr lang="en-US" sz="3600" dirty="0" smtClean="0"/>
              <a:t>“Thus he shall make </a:t>
            </a:r>
            <a:r>
              <a:rPr lang="en-US" sz="3600" b="1" u="sng" dirty="0" smtClean="0">
                <a:solidFill>
                  <a:srgbClr val="FFFF00"/>
                </a:solidFill>
              </a:rPr>
              <a:t>atonement for the Holy Place</a:t>
            </a:r>
            <a:r>
              <a:rPr lang="en-US" sz="3600" dirty="0" smtClean="0"/>
              <a:t>, because of the </a:t>
            </a:r>
            <a:r>
              <a:rPr lang="en-US" sz="3600" b="1" u="sng" dirty="0" err="1" smtClean="0">
                <a:solidFill>
                  <a:srgbClr val="FFFF00"/>
                </a:solidFill>
              </a:rPr>
              <a:t>uncleannesses</a:t>
            </a:r>
            <a:r>
              <a:rPr lang="en-US" sz="3600" dirty="0" smtClean="0"/>
              <a:t> of the people of Israel and because of their </a:t>
            </a:r>
            <a:r>
              <a:rPr lang="en-US" sz="3600" b="1" u="sng" dirty="0" smtClean="0">
                <a:solidFill>
                  <a:srgbClr val="FFFF00"/>
                </a:solidFill>
              </a:rPr>
              <a:t>transgressions</a:t>
            </a:r>
            <a:r>
              <a:rPr lang="en-US" sz="3600" dirty="0" smtClean="0"/>
              <a:t>, all their sins. And so he shall do for the tent of meeting, which dwells with them in the midst of their </a:t>
            </a:r>
            <a:r>
              <a:rPr lang="en-US" sz="3600" b="1" u="sng" dirty="0" err="1" smtClean="0">
                <a:solidFill>
                  <a:srgbClr val="FFFF00"/>
                </a:solidFill>
              </a:rPr>
              <a:t>uncleannesses</a:t>
            </a:r>
            <a:r>
              <a:rPr lang="en-US" sz="3600" dirty="0" smtClean="0"/>
              <a:t>.</a:t>
            </a:r>
            <a:r>
              <a:rPr lang="en-US" sz="3600" dirty="0" smtClean="0"/>
              <a:t>”</a:t>
            </a:r>
            <a:endParaRPr lang="en-US" sz="3600" dirty="0"/>
          </a:p>
        </p:txBody>
      </p:sp>
    </p:spTree>
    <p:extLst>
      <p:ext uri="{BB962C8B-B14F-4D97-AF65-F5344CB8AC3E}">
        <p14:creationId xmlns:p14="http://schemas.microsoft.com/office/powerpoint/2010/main" val="399529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17</a:t>
            </a:r>
            <a:r>
              <a:rPr lang="en-US" sz="3600" b="1" dirty="0"/>
              <a:t> </a:t>
            </a:r>
            <a:r>
              <a:rPr lang="en-US" sz="3600" dirty="0" smtClean="0"/>
              <a:t>“No one may be in the tent of meeting from the time he enters to make atonement in the Holy Place until he comes out and has made atonement for himself and for his house and for all the assembly of Israel.</a:t>
            </a:r>
            <a:r>
              <a:rPr lang="en-US" sz="3600" dirty="0" smtClean="0"/>
              <a:t>”</a:t>
            </a:r>
            <a:endParaRPr lang="en-US" sz="3600" dirty="0"/>
          </a:p>
        </p:txBody>
      </p:sp>
    </p:spTree>
    <p:extLst>
      <p:ext uri="{BB962C8B-B14F-4D97-AF65-F5344CB8AC3E}">
        <p14:creationId xmlns:p14="http://schemas.microsoft.com/office/powerpoint/2010/main" val="26565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18</a:t>
            </a:r>
            <a:r>
              <a:rPr lang="en-US" sz="3600" b="1" dirty="0"/>
              <a:t> </a:t>
            </a:r>
            <a:r>
              <a:rPr lang="en-US" sz="3600" dirty="0" smtClean="0"/>
              <a:t>“Then he shall go out to the altar that is before the LORD and make  atonement for it, and shall take some of the blood of the bull and some of the blood of the goat, and put it on the horns of the altar all around. </a:t>
            </a:r>
            <a:r>
              <a:rPr lang="en-US" sz="3600" b="1" dirty="0" smtClean="0"/>
              <a:t>19</a:t>
            </a:r>
            <a:r>
              <a:rPr lang="en-US" sz="3600" dirty="0" smtClean="0"/>
              <a:t> And he shall sprinkle some of the blood on it with his finger seven times, and cleanse it and consecrate it from the </a:t>
            </a:r>
            <a:r>
              <a:rPr lang="en-US" sz="3600" dirty="0" err="1" smtClean="0"/>
              <a:t>uncleannesses</a:t>
            </a:r>
            <a:r>
              <a:rPr lang="en-US" sz="3600" dirty="0" smtClean="0"/>
              <a:t> of the people of Israel.</a:t>
            </a:r>
            <a:r>
              <a:rPr lang="en-US" sz="3600" dirty="0" smtClean="0"/>
              <a:t>”</a:t>
            </a:r>
            <a:endParaRPr lang="en-US" sz="3600" dirty="0"/>
          </a:p>
        </p:txBody>
      </p:sp>
    </p:spTree>
    <p:extLst>
      <p:ext uri="{BB962C8B-B14F-4D97-AF65-F5344CB8AC3E}">
        <p14:creationId xmlns:p14="http://schemas.microsoft.com/office/powerpoint/2010/main" val="363865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18</a:t>
            </a:r>
            <a:r>
              <a:rPr lang="en-US" sz="3600" b="1" dirty="0"/>
              <a:t> </a:t>
            </a:r>
            <a:r>
              <a:rPr lang="en-US" sz="3600" dirty="0" smtClean="0"/>
              <a:t>“Then he shall go out to the altar that is before the LORD and make </a:t>
            </a:r>
            <a:r>
              <a:rPr lang="en-US" sz="3600" b="1" u="sng" dirty="0" smtClean="0">
                <a:solidFill>
                  <a:srgbClr val="FFFF00"/>
                </a:solidFill>
              </a:rPr>
              <a:t>atonement</a:t>
            </a:r>
            <a:r>
              <a:rPr lang="en-US" sz="3600" dirty="0" smtClean="0"/>
              <a:t> for it, and shall take some of the blood of the bull and some of the blood of the goat, and put it on the horns of the altar all around. </a:t>
            </a:r>
            <a:r>
              <a:rPr lang="en-US" sz="3600" b="1" dirty="0" smtClean="0"/>
              <a:t>19</a:t>
            </a:r>
            <a:r>
              <a:rPr lang="en-US" sz="3600" dirty="0" smtClean="0"/>
              <a:t> And he shall sprinkle some of the blood on it with his finger seven times, and cleanse it and consecrate it from the </a:t>
            </a:r>
            <a:r>
              <a:rPr lang="en-US" sz="3600" dirty="0" err="1" smtClean="0"/>
              <a:t>uncleannesses</a:t>
            </a:r>
            <a:r>
              <a:rPr lang="en-US" sz="3600" dirty="0" smtClean="0"/>
              <a:t> of the people of Israel.</a:t>
            </a:r>
            <a:r>
              <a:rPr lang="en-US" sz="3600" dirty="0" smtClean="0"/>
              <a:t>”</a:t>
            </a:r>
            <a:endParaRPr lang="en-US" sz="3600" dirty="0"/>
          </a:p>
        </p:txBody>
      </p:sp>
    </p:spTree>
    <p:extLst>
      <p:ext uri="{BB962C8B-B14F-4D97-AF65-F5344CB8AC3E}">
        <p14:creationId xmlns:p14="http://schemas.microsoft.com/office/powerpoint/2010/main" val="36075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18</a:t>
            </a:r>
            <a:r>
              <a:rPr lang="en-US" sz="3600" b="1" dirty="0"/>
              <a:t> </a:t>
            </a:r>
            <a:r>
              <a:rPr lang="en-US" sz="3600" dirty="0" smtClean="0"/>
              <a:t>“Then he shall go out to the altar that is before the LORD and make </a:t>
            </a:r>
            <a:r>
              <a:rPr lang="en-US" sz="3600" b="1" u="sng" dirty="0" smtClean="0">
                <a:solidFill>
                  <a:srgbClr val="FFFF00"/>
                </a:solidFill>
              </a:rPr>
              <a:t>atonement</a:t>
            </a:r>
            <a:r>
              <a:rPr lang="en-US" sz="3600" dirty="0" smtClean="0"/>
              <a:t> for it, and shall take some of the blood of the bull and some of the blood of the goat, and put it on the horns of the altar all around. </a:t>
            </a:r>
            <a:r>
              <a:rPr lang="en-US" sz="3600" b="1" dirty="0" smtClean="0"/>
              <a:t>19</a:t>
            </a:r>
            <a:r>
              <a:rPr lang="en-US" sz="3600" dirty="0" smtClean="0"/>
              <a:t> And he shall sprinkle some of the blood on it with his finger seven times, and </a:t>
            </a:r>
            <a:r>
              <a:rPr lang="en-US" sz="3600" b="1" u="sng" dirty="0" smtClean="0">
                <a:solidFill>
                  <a:srgbClr val="FFFF00"/>
                </a:solidFill>
              </a:rPr>
              <a:t>cleanse it</a:t>
            </a:r>
            <a:r>
              <a:rPr lang="en-US" sz="3600" dirty="0" smtClean="0"/>
              <a:t> and consecrate it from the </a:t>
            </a:r>
            <a:r>
              <a:rPr lang="en-US" sz="3600" dirty="0" err="1" smtClean="0"/>
              <a:t>uncleannesses</a:t>
            </a:r>
            <a:r>
              <a:rPr lang="en-US" sz="3600" dirty="0" smtClean="0"/>
              <a:t> of the people of Israel.</a:t>
            </a:r>
            <a:r>
              <a:rPr lang="en-US" sz="3600" dirty="0" smtClean="0"/>
              <a:t>”</a:t>
            </a:r>
            <a:endParaRPr lang="en-US" sz="3600" dirty="0"/>
          </a:p>
        </p:txBody>
      </p:sp>
    </p:spTree>
    <p:extLst>
      <p:ext uri="{BB962C8B-B14F-4D97-AF65-F5344CB8AC3E}">
        <p14:creationId xmlns:p14="http://schemas.microsoft.com/office/powerpoint/2010/main" val="138365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18</a:t>
            </a:r>
            <a:r>
              <a:rPr lang="en-US" sz="3600" b="1" dirty="0"/>
              <a:t> </a:t>
            </a:r>
            <a:r>
              <a:rPr lang="en-US" sz="3600" dirty="0" smtClean="0"/>
              <a:t>“Then he shall go out to the altar that is before the LORD and make </a:t>
            </a:r>
            <a:r>
              <a:rPr lang="en-US" sz="3600" b="1" u="sng" dirty="0" smtClean="0">
                <a:solidFill>
                  <a:srgbClr val="FFFF00"/>
                </a:solidFill>
              </a:rPr>
              <a:t>atonement</a:t>
            </a:r>
            <a:r>
              <a:rPr lang="en-US" sz="3600" dirty="0" smtClean="0"/>
              <a:t> for it, and shall take some of the blood of the bull and some of the blood of the goat, and put it on the horns of the altar all around. </a:t>
            </a:r>
            <a:r>
              <a:rPr lang="en-US" sz="3600" b="1" dirty="0" smtClean="0"/>
              <a:t>19</a:t>
            </a:r>
            <a:r>
              <a:rPr lang="en-US" sz="3600" dirty="0" smtClean="0"/>
              <a:t> And he shall sprinkle some of the blood on it with his finger seven times, and </a:t>
            </a:r>
            <a:r>
              <a:rPr lang="en-US" sz="3600" b="1" u="sng" dirty="0" smtClean="0">
                <a:solidFill>
                  <a:srgbClr val="FFFF00"/>
                </a:solidFill>
              </a:rPr>
              <a:t>cleanse it</a:t>
            </a:r>
            <a:r>
              <a:rPr lang="en-US" sz="3600" dirty="0" smtClean="0"/>
              <a:t> and </a:t>
            </a:r>
            <a:r>
              <a:rPr lang="en-US" sz="3600" b="1" u="sng" dirty="0" smtClean="0">
                <a:solidFill>
                  <a:srgbClr val="FFFF00"/>
                </a:solidFill>
              </a:rPr>
              <a:t>consecrate it</a:t>
            </a:r>
            <a:r>
              <a:rPr lang="en-US" sz="3600" dirty="0" smtClean="0"/>
              <a:t> from the </a:t>
            </a:r>
            <a:r>
              <a:rPr lang="en-US" sz="3600" dirty="0" err="1" smtClean="0"/>
              <a:t>uncleannesses</a:t>
            </a:r>
            <a:r>
              <a:rPr lang="en-US" sz="3600" dirty="0" smtClean="0"/>
              <a:t> of the people of Israel.</a:t>
            </a:r>
            <a:r>
              <a:rPr lang="en-US" sz="3600" dirty="0" smtClean="0"/>
              <a:t>”</a:t>
            </a:r>
            <a:endParaRPr lang="en-US" sz="3600" dirty="0"/>
          </a:p>
        </p:txBody>
      </p:sp>
    </p:spTree>
    <p:extLst>
      <p:ext uri="{BB962C8B-B14F-4D97-AF65-F5344CB8AC3E}">
        <p14:creationId xmlns:p14="http://schemas.microsoft.com/office/powerpoint/2010/main" val="7041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18</a:t>
            </a:r>
            <a:r>
              <a:rPr lang="en-US" sz="3600" b="1" dirty="0"/>
              <a:t> </a:t>
            </a:r>
            <a:r>
              <a:rPr lang="en-US" sz="3600" dirty="0" smtClean="0"/>
              <a:t>“Then he shall go out to the altar that is before the LORD and make </a:t>
            </a:r>
            <a:r>
              <a:rPr lang="en-US" sz="3600" b="1" u="sng" dirty="0" smtClean="0">
                <a:solidFill>
                  <a:srgbClr val="FFFF00"/>
                </a:solidFill>
              </a:rPr>
              <a:t>atonement</a:t>
            </a:r>
            <a:r>
              <a:rPr lang="en-US" sz="3600" dirty="0" smtClean="0"/>
              <a:t> for it, and shall take some of the blood of the bull and some of the blood of the goat, and put it on the horns of the altar all around. </a:t>
            </a:r>
            <a:r>
              <a:rPr lang="en-US" sz="3600" b="1" dirty="0" smtClean="0"/>
              <a:t>19</a:t>
            </a:r>
            <a:r>
              <a:rPr lang="en-US" sz="3600" dirty="0" smtClean="0"/>
              <a:t> And he shall sprinkle some of the blood on it with his finger seven times, and </a:t>
            </a:r>
            <a:r>
              <a:rPr lang="en-US" sz="3600" b="1" u="sng" dirty="0" smtClean="0">
                <a:solidFill>
                  <a:srgbClr val="FFFF00"/>
                </a:solidFill>
              </a:rPr>
              <a:t>cleanse it</a:t>
            </a:r>
            <a:r>
              <a:rPr lang="en-US" sz="3600" dirty="0" smtClean="0"/>
              <a:t> and </a:t>
            </a:r>
            <a:r>
              <a:rPr lang="en-US" sz="3600" b="1" u="sng" dirty="0" smtClean="0">
                <a:solidFill>
                  <a:srgbClr val="FFFF00"/>
                </a:solidFill>
              </a:rPr>
              <a:t>consecrate it</a:t>
            </a:r>
            <a:r>
              <a:rPr lang="en-US" sz="3600" dirty="0" smtClean="0"/>
              <a:t> from the </a:t>
            </a:r>
            <a:r>
              <a:rPr lang="en-US" sz="3600" b="1" u="sng" dirty="0" err="1" smtClean="0">
                <a:solidFill>
                  <a:srgbClr val="FFFF00"/>
                </a:solidFill>
              </a:rPr>
              <a:t>uncleannesses</a:t>
            </a:r>
            <a:r>
              <a:rPr lang="en-US" sz="3600" dirty="0" smtClean="0"/>
              <a:t> of the people of Israel.</a:t>
            </a:r>
            <a:r>
              <a:rPr lang="en-US" sz="3600" dirty="0" smtClean="0"/>
              <a:t>”</a:t>
            </a:r>
            <a:endParaRPr lang="en-US" sz="3600" dirty="0"/>
          </a:p>
        </p:txBody>
      </p:sp>
    </p:spTree>
    <p:extLst>
      <p:ext uri="{BB962C8B-B14F-4D97-AF65-F5344CB8AC3E}">
        <p14:creationId xmlns:p14="http://schemas.microsoft.com/office/powerpoint/2010/main" val="26326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06262767"/>
              </p:ext>
            </p:extLst>
          </p:nvPr>
        </p:nvGraphicFramePr>
        <p:xfrm>
          <a:off x="314158" y="456114"/>
          <a:ext cx="8515684" cy="5948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0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A6A587F0-4AE8-7C47-A6E3-1010F0691EA1}"/>
                                            </p:graphicEl>
                                          </p:spTgt>
                                        </p:tgtEl>
                                        <p:attrNameLst>
                                          <p:attrName>style.visibility</p:attrName>
                                        </p:attrNameLst>
                                      </p:cBhvr>
                                      <p:to>
                                        <p:strVal val="visible"/>
                                      </p:to>
                                    </p:set>
                                    <p:animEffect transition="in" filter="fade">
                                      <p:cBhvr>
                                        <p:cTn id="7" dur="500"/>
                                        <p:tgtEl>
                                          <p:spTgt spid="3">
                                            <p:graphicEl>
                                              <a:dgm id="{A6A587F0-4AE8-7C47-A6E3-1010F0691EA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8125A007-88B4-9145-A951-D702DF97C415}"/>
                                            </p:graphicEl>
                                          </p:spTgt>
                                        </p:tgtEl>
                                        <p:attrNameLst>
                                          <p:attrName>style.visibility</p:attrName>
                                        </p:attrNameLst>
                                      </p:cBhvr>
                                      <p:to>
                                        <p:strVal val="visible"/>
                                      </p:to>
                                    </p:set>
                                    <p:animEffect transition="in" filter="fade">
                                      <p:cBhvr>
                                        <p:cTn id="10" dur="500"/>
                                        <p:tgtEl>
                                          <p:spTgt spid="3">
                                            <p:graphicEl>
                                              <a:dgm id="{8125A007-88B4-9145-A951-D702DF97C41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04B04600-B6DE-F44B-BCD6-EEC207F6019F}"/>
                                            </p:graphicEl>
                                          </p:spTgt>
                                        </p:tgtEl>
                                        <p:attrNameLst>
                                          <p:attrName>style.visibility</p:attrName>
                                        </p:attrNameLst>
                                      </p:cBhvr>
                                      <p:to>
                                        <p:strVal val="visible"/>
                                      </p:to>
                                    </p:set>
                                    <p:animEffect transition="in" filter="fade">
                                      <p:cBhvr>
                                        <p:cTn id="15" dur="500"/>
                                        <p:tgtEl>
                                          <p:spTgt spid="3">
                                            <p:graphicEl>
                                              <a:dgm id="{04B04600-B6DE-F44B-BCD6-EEC207F6019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A3852270-1B55-BD4A-B1CE-C5DBEC157116}"/>
                                            </p:graphicEl>
                                          </p:spTgt>
                                        </p:tgtEl>
                                        <p:attrNameLst>
                                          <p:attrName>style.visibility</p:attrName>
                                        </p:attrNameLst>
                                      </p:cBhvr>
                                      <p:to>
                                        <p:strVal val="visible"/>
                                      </p:to>
                                    </p:set>
                                    <p:animEffect transition="in" filter="fade">
                                      <p:cBhvr>
                                        <p:cTn id="20" dur="500"/>
                                        <p:tgtEl>
                                          <p:spTgt spid="3">
                                            <p:graphicEl>
                                              <a:dgm id="{A3852270-1B55-BD4A-B1CE-C5DBEC15711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36579D9D-E3FF-5147-A29F-E4FBF2FC0C7C}"/>
                                            </p:graphicEl>
                                          </p:spTgt>
                                        </p:tgtEl>
                                        <p:attrNameLst>
                                          <p:attrName>style.visibility</p:attrName>
                                        </p:attrNameLst>
                                      </p:cBhvr>
                                      <p:to>
                                        <p:strVal val="visible"/>
                                      </p:to>
                                    </p:set>
                                    <p:animEffect transition="in" filter="fade">
                                      <p:cBhvr>
                                        <p:cTn id="25" dur="500"/>
                                        <p:tgtEl>
                                          <p:spTgt spid="3">
                                            <p:graphicEl>
                                              <a:dgm id="{36579D9D-E3FF-5147-A29F-E4FBF2FC0C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20</a:t>
            </a:r>
            <a:r>
              <a:rPr lang="en-US" sz="3600" b="1" dirty="0"/>
              <a:t> </a:t>
            </a:r>
            <a:r>
              <a:rPr lang="en-US" sz="3600" dirty="0" smtClean="0"/>
              <a:t>“And when he has made an end of atoning for the Holy Place and the tent of meeting and the altar, he shall present the live goat.</a:t>
            </a:r>
            <a:r>
              <a:rPr lang="en-US" sz="3600" dirty="0" smtClean="0"/>
              <a:t>”</a:t>
            </a:r>
            <a:endParaRPr lang="en-US" sz="3600" dirty="0"/>
          </a:p>
        </p:txBody>
      </p:sp>
    </p:spTree>
    <p:extLst>
      <p:ext uri="{BB962C8B-B14F-4D97-AF65-F5344CB8AC3E}">
        <p14:creationId xmlns:p14="http://schemas.microsoft.com/office/powerpoint/2010/main" val="242096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21</a:t>
            </a:r>
            <a:r>
              <a:rPr lang="en-US" sz="3600" b="1" dirty="0"/>
              <a:t> </a:t>
            </a:r>
            <a:r>
              <a:rPr lang="en-US" sz="3600" dirty="0" smtClean="0"/>
              <a:t>“And Aaron shall lay both his hands on the head of the live goat, and confess over it all the iniquities of the people of Israel, and all their transgressions, all their sins. And he shall put them on the head of the goat and send it away into the wilderness by the hand of a man who is in readiness.</a:t>
            </a:r>
            <a:r>
              <a:rPr lang="en-US" sz="3600" dirty="0" smtClean="0"/>
              <a:t>”</a:t>
            </a:r>
            <a:endParaRPr lang="en-US" sz="3600" dirty="0"/>
          </a:p>
        </p:txBody>
      </p:sp>
    </p:spTree>
    <p:extLst>
      <p:ext uri="{BB962C8B-B14F-4D97-AF65-F5344CB8AC3E}">
        <p14:creationId xmlns:p14="http://schemas.microsoft.com/office/powerpoint/2010/main" val="299054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21</a:t>
            </a:r>
            <a:r>
              <a:rPr lang="en-US" sz="3600" b="1" dirty="0"/>
              <a:t> </a:t>
            </a:r>
            <a:r>
              <a:rPr lang="en-US" sz="3600" dirty="0" smtClean="0"/>
              <a:t>“And Aaron shall lay both his hands on the head of the live goat, and confess over it all the </a:t>
            </a:r>
            <a:r>
              <a:rPr lang="en-US" sz="3600" b="1" u="sng" dirty="0" smtClean="0">
                <a:solidFill>
                  <a:srgbClr val="FFFF00"/>
                </a:solidFill>
              </a:rPr>
              <a:t>iniquities</a:t>
            </a:r>
            <a:r>
              <a:rPr lang="en-US" sz="3600" dirty="0" smtClean="0"/>
              <a:t> of the people of Israel, and all their </a:t>
            </a:r>
            <a:r>
              <a:rPr lang="en-US" sz="3600" b="1" u="sng" dirty="0" smtClean="0">
                <a:solidFill>
                  <a:srgbClr val="FFFF00"/>
                </a:solidFill>
              </a:rPr>
              <a:t>transgressions</a:t>
            </a:r>
            <a:r>
              <a:rPr lang="en-US" sz="3600" dirty="0" smtClean="0"/>
              <a:t>, all their </a:t>
            </a:r>
            <a:r>
              <a:rPr lang="en-US" sz="3600" b="1" u="sng" dirty="0" smtClean="0">
                <a:solidFill>
                  <a:srgbClr val="FFFF00"/>
                </a:solidFill>
              </a:rPr>
              <a:t>sins</a:t>
            </a:r>
            <a:r>
              <a:rPr lang="en-US" sz="3600" dirty="0" smtClean="0"/>
              <a:t>. And he shall put them on the head of the goat and send it away into the wilderness by the hand of a man who is in readiness.</a:t>
            </a:r>
            <a:r>
              <a:rPr lang="en-US" sz="3600" dirty="0" smtClean="0"/>
              <a:t>”</a:t>
            </a:r>
            <a:endParaRPr lang="en-US" sz="3600" dirty="0"/>
          </a:p>
        </p:txBody>
      </p:sp>
    </p:spTree>
    <p:extLst>
      <p:ext uri="{BB962C8B-B14F-4D97-AF65-F5344CB8AC3E}">
        <p14:creationId xmlns:p14="http://schemas.microsoft.com/office/powerpoint/2010/main" val="256422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22</a:t>
            </a:r>
            <a:r>
              <a:rPr lang="en-US" sz="3600" b="1" dirty="0"/>
              <a:t> </a:t>
            </a:r>
            <a:r>
              <a:rPr lang="en-US" sz="3600" dirty="0" smtClean="0"/>
              <a:t>“The goat shall bear all their iniquities on itself to a remote area, and he shall let the goat go free in the wilderness.</a:t>
            </a:r>
            <a:r>
              <a:rPr lang="en-US" sz="3600" dirty="0" smtClean="0"/>
              <a:t>”</a:t>
            </a:r>
            <a:endParaRPr lang="en-US" sz="3600" dirty="0"/>
          </a:p>
        </p:txBody>
      </p:sp>
    </p:spTree>
    <p:extLst>
      <p:ext uri="{BB962C8B-B14F-4D97-AF65-F5344CB8AC3E}">
        <p14:creationId xmlns:p14="http://schemas.microsoft.com/office/powerpoint/2010/main" val="38867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23</a:t>
            </a:r>
            <a:r>
              <a:rPr lang="en-US" sz="3600" b="1" dirty="0"/>
              <a:t> </a:t>
            </a:r>
            <a:r>
              <a:rPr lang="en-US" sz="3600" dirty="0" smtClean="0"/>
              <a:t>“Then Aaron shall come into the tent of meeting and shall take off the linen garments that he put on when he went into the Holy Place and shall leave them there. </a:t>
            </a:r>
            <a:r>
              <a:rPr lang="en-US" sz="3600" b="1" dirty="0" smtClean="0"/>
              <a:t>24</a:t>
            </a:r>
            <a:r>
              <a:rPr lang="en-US" sz="3600" dirty="0" smtClean="0"/>
              <a:t> And he shall bathe his body in water in a holy place and put on his garments and come out and offer his burnt offering and the burnt offering of the people and make atonement for himself and for the people.</a:t>
            </a:r>
            <a:r>
              <a:rPr lang="en-US" sz="3600" dirty="0" smtClean="0"/>
              <a:t>”</a:t>
            </a:r>
            <a:endParaRPr lang="en-US" sz="3600" dirty="0"/>
          </a:p>
        </p:txBody>
      </p:sp>
    </p:spTree>
    <p:extLst>
      <p:ext uri="{BB962C8B-B14F-4D97-AF65-F5344CB8AC3E}">
        <p14:creationId xmlns:p14="http://schemas.microsoft.com/office/powerpoint/2010/main" val="168333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25</a:t>
            </a:r>
            <a:r>
              <a:rPr lang="en-US" sz="3600" b="1" dirty="0"/>
              <a:t> </a:t>
            </a:r>
            <a:r>
              <a:rPr lang="en-US" sz="3600" dirty="0" smtClean="0"/>
              <a:t>“And the fat of the sin offering he shall burn on the altar. </a:t>
            </a:r>
            <a:r>
              <a:rPr lang="en-US" sz="3600" b="1" dirty="0" smtClean="0"/>
              <a:t>26</a:t>
            </a:r>
            <a:r>
              <a:rPr lang="en-US" sz="3600" dirty="0" smtClean="0"/>
              <a:t> And he who lets the goat go to </a:t>
            </a:r>
            <a:r>
              <a:rPr lang="en-US" sz="3600" dirty="0" err="1" smtClean="0"/>
              <a:t>Azazel</a:t>
            </a:r>
            <a:r>
              <a:rPr lang="en-US" sz="3600" dirty="0" smtClean="0"/>
              <a:t> shall wash his clothes and bathe his body in water, and afterward he may come into the camp.</a:t>
            </a:r>
            <a:r>
              <a:rPr lang="en-US" sz="3600" dirty="0" smtClean="0"/>
              <a:t>”</a:t>
            </a:r>
            <a:endParaRPr lang="en-US" sz="3600" dirty="0"/>
          </a:p>
        </p:txBody>
      </p:sp>
    </p:spTree>
    <p:extLst>
      <p:ext uri="{BB962C8B-B14F-4D97-AF65-F5344CB8AC3E}">
        <p14:creationId xmlns:p14="http://schemas.microsoft.com/office/powerpoint/2010/main" val="86614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27</a:t>
            </a:r>
            <a:r>
              <a:rPr lang="en-US" sz="3600" b="1" dirty="0"/>
              <a:t> </a:t>
            </a:r>
            <a:r>
              <a:rPr lang="en-US" sz="3600" dirty="0" smtClean="0"/>
              <a:t>“And the bull for the sin offering and the goat for the sin offering, whose blood was brought in to make atonement in the Holy Place, shall be carried outside the camp. Their skin and their flesh and their dung shall be burned up with fire. </a:t>
            </a:r>
            <a:r>
              <a:rPr lang="en-US" sz="3600" b="1" dirty="0" smtClean="0"/>
              <a:t>28</a:t>
            </a:r>
            <a:r>
              <a:rPr lang="en-US" sz="3600" dirty="0" smtClean="0"/>
              <a:t> And he who burns them shall wash his clothes and bathe his body in water, and afterward he may come into the camp.</a:t>
            </a:r>
            <a:r>
              <a:rPr lang="en-US" sz="3600" dirty="0" smtClean="0"/>
              <a:t>”</a:t>
            </a:r>
            <a:endParaRPr lang="en-US" sz="3600" dirty="0"/>
          </a:p>
        </p:txBody>
      </p:sp>
    </p:spTree>
    <p:extLst>
      <p:ext uri="{BB962C8B-B14F-4D97-AF65-F5344CB8AC3E}">
        <p14:creationId xmlns:p14="http://schemas.microsoft.com/office/powerpoint/2010/main" val="23515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29</a:t>
            </a:r>
            <a:r>
              <a:rPr lang="en-US" sz="3600" b="1" dirty="0"/>
              <a:t> </a:t>
            </a:r>
            <a:r>
              <a:rPr lang="en-US" sz="3600" dirty="0" smtClean="0"/>
              <a:t>“And it shall be a statute to you forever that in the seventh month, on the tenth day of the month, you shall afflict yourselves and shall do no work, either the native or the stranger who sojourns among you. </a:t>
            </a:r>
            <a:r>
              <a:rPr lang="en-US" sz="3600" b="1" dirty="0" smtClean="0"/>
              <a:t>30</a:t>
            </a:r>
            <a:r>
              <a:rPr lang="en-US" sz="3600" dirty="0" smtClean="0"/>
              <a:t> For on this day shall atonement be made for you to cleanse you. You shall be clean before the LORD from all your sins.</a:t>
            </a:r>
            <a:r>
              <a:rPr lang="en-US" sz="3600" dirty="0" smtClean="0"/>
              <a:t>”</a:t>
            </a:r>
            <a:endParaRPr lang="en-US" sz="3600" dirty="0"/>
          </a:p>
        </p:txBody>
      </p:sp>
    </p:spTree>
    <p:extLst>
      <p:ext uri="{BB962C8B-B14F-4D97-AF65-F5344CB8AC3E}">
        <p14:creationId xmlns:p14="http://schemas.microsoft.com/office/powerpoint/2010/main" val="215171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29</a:t>
            </a:r>
            <a:r>
              <a:rPr lang="en-US" sz="3600" b="1" dirty="0"/>
              <a:t> </a:t>
            </a:r>
            <a:r>
              <a:rPr lang="en-US" sz="3600" dirty="0" smtClean="0"/>
              <a:t>“And it shall be a statute to you forever that in the seventh month, on the tenth day of the month, you shall </a:t>
            </a:r>
            <a:r>
              <a:rPr lang="en-US" sz="3600" b="1" u="sng" dirty="0" smtClean="0">
                <a:solidFill>
                  <a:srgbClr val="FFFF00"/>
                </a:solidFill>
              </a:rPr>
              <a:t>afflict yourselves</a:t>
            </a:r>
            <a:r>
              <a:rPr lang="en-US" sz="3600" dirty="0" smtClean="0"/>
              <a:t> and shall do no work, either the native or the stranger who sojourns among you. </a:t>
            </a:r>
            <a:r>
              <a:rPr lang="en-US" sz="3600" b="1" dirty="0" smtClean="0"/>
              <a:t>30</a:t>
            </a:r>
            <a:r>
              <a:rPr lang="en-US" sz="3600" dirty="0" smtClean="0"/>
              <a:t> For on this day shall atonement be made for you to cleanse you. You shall be clean before the LORD from all your sins.</a:t>
            </a:r>
            <a:r>
              <a:rPr lang="en-US" sz="3600" dirty="0" smtClean="0"/>
              <a:t>”</a:t>
            </a:r>
            <a:endParaRPr lang="en-US" sz="3600" dirty="0"/>
          </a:p>
        </p:txBody>
      </p:sp>
    </p:spTree>
    <p:extLst>
      <p:ext uri="{BB962C8B-B14F-4D97-AF65-F5344CB8AC3E}">
        <p14:creationId xmlns:p14="http://schemas.microsoft.com/office/powerpoint/2010/main" val="298483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29</a:t>
            </a:r>
            <a:r>
              <a:rPr lang="en-US" sz="3600" b="1" dirty="0"/>
              <a:t> </a:t>
            </a:r>
            <a:r>
              <a:rPr lang="en-US" sz="3600" dirty="0" smtClean="0"/>
              <a:t>“And it shall be a statute to you forever that in the seventh month, on the tenth day of the month, you shall </a:t>
            </a:r>
            <a:r>
              <a:rPr lang="en-US" sz="3600" b="1" u="sng" dirty="0" smtClean="0">
                <a:solidFill>
                  <a:srgbClr val="FFFF00"/>
                </a:solidFill>
              </a:rPr>
              <a:t>afflict yourselves</a:t>
            </a:r>
            <a:r>
              <a:rPr lang="en-US" sz="3600" dirty="0" smtClean="0"/>
              <a:t> and shall do no work, either the native or the stranger who sojourns among you. </a:t>
            </a:r>
            <a:r>
              <a:rPr lang="en-US" sz="3600" b="1" dirty="0" smtClean="0"/>
              <a:t>30</a:t>
            </a:r>
            <a:r>
              <a:rPr lang="en-US" sz="3600" dirty="0" smtClean="0"/>
              <a:t> For on this day shall atonement be made for you to </a:t>
            </a:r>
            <a:r>
              <a:rPr lang="en-US" sz="3600" b="1" u="sng" dirty="0" smtClean="0">
                <a:solidFill>
                  <a:srgbClr val="FFFF00"/>
                </a:solidFill>
              </a:rPr>
              <a:t>cleanse you</a:t>
            </a:r>
            <a:r>
              <a:rPr lang="en-US" sz="3600" dirty="0" smtClean="0"/>
              <a:t>. You shall be </a:t>
            </a:r>
            <a:r>
              <a:rPr lang="en-US" sz="3600" b="1" u="sng" dirty="0" smtClean="0">
                <a:solidFill>
                  <a:srgbClr val="FFFF00"/>
                </a:solidFill>
              </a:rPr>
              <a:t>clean before the LORD</a:t>
            </a:r>
            <a:r>
              <a:rPr lang="en-US" sz="3600" dirty="0" smtClean="0"/>
              <a:t> from all your sins.</a:t>
            </a:r>
            <a:r>
              <a:rPr lang="en-US" sz="3600" dirty="0" smtClean="0"/>
              <a:t>”</a:t>
            </a:r>
            <a:endParaRPr lang="en-US" sz="3600" dirty="0"/>
          </a:p>
        </p:txBody>
      </p:sp>
    </p:spTree>
    <p:extLst>
      <p:ext uri="{BB962C8B-B14F-4D97-AF65-F5344CB8AC3E}">
        <p14:creationId xmlns:p14="http://schemas.microsoft.com/office/powerpoint/2010/main" val="25971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42230519"/>
              </p:ext>
            </p:extLst>
          </p:nvPr>
        </p:nvGraphicFramePr>
        <p:xfrm>
          <a:off x="314158" y="456114"/>
          <a:ext cx="8515684" cy="5948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4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A6A587F0-4AE8-7C47-A6E3-1010F0691EA1}"/>
                                            </p:graphicEl>
                                          </p:spTgt>
                                        </p:tgtEl>
                                        <p:attrNameLst>
                                          <p:attrName>style.visibility</p:attrName>
                                        </p:attrNameLst>
                                      </p:cBhvr>
                                      <p:to>
                                        <p:strVal val="visible"/>
                                      </p:to>
                                    </p:set>
                                    <p:animEffect transition="in" filter="fade">
                                      <p:cBhvr>
                                        <p:cTn id="7" dur="500"/>
                                        <p:tgtEl>
                                          <p:spTgt spid="3">
                                            <p:graphicEl>
                                              <a:dgm id="{A6A587F0-4AE8-7C47-A6E3-1010F0691EA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8125A007-88B4-9145-A951-D702DF97C415}"/>
                                            </p:graphicEl>
                                          </p:spTgt>
                                        </p:tgtEl>
                                        <p:attrNameLst>
                                          <p:attrName>style.visibility</p:attrName>
                                        </p:attrNameLst>
                                      </p:cBhvr>
                                      <p:to>
                                        <p:strVal val="visible"/>
                                      </p:to>
                                    </p:set>
                                    <p:animEffect transition="in" filter="fade">
                                      <p:cBhvr>
                                        <p:cTn id="10" dur="500"/>
                                        <p:tgtEl>
                                          <p:spTgt spid="3">
                                            <p:graphicEl>
                                              <a:dgm id="{8125A007-88B4-9145-A951-D702DF97C41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04B04600-B6DE-F44B-BCD6-EEC207F6019F}"/>
                                            </p:graphicEl>
                                          </p:spTgt>
                                        </p:tgtEl>
                                        <p:attrNameLst>
                                          <p:attrName>style.visibility</p:attrName>
                                        </p:attrNameLst>
                                      </p:cBhvr>
                                      <p:to>
                                        <p:strVal val="visible"/>
                                      </p:to>
                                    </p:set>
                                    <p:animEffect transition="in" filter="fade">
                                      <p:cBhvr>
                                        <p:cTn id="15" dur="500"/>
                                        <p:tgtEl>
                                          <p:spTgt spid="3">
                                            <p:graphicEl>
                                              <a:dgm id="{04B04600-B6DE-F44B-BCD6-EEC207F6019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A3852270-1B55-BD4A-B1CE-C5DBEC157116}"/>
                                            </p:graphicEl>
                                          </p:spTgt>
                                        </p:tgtEl>
                                        <p:attrNameLst>
                                          <p:attrName>style.visibility</p:attrName>
                                        </p:attrNameLst>
                                      </p:cBhvr>
                                      <p:to>
                                        <p:strVal val="visible"/>
                                      </p:to>
                                    </p:set>
                                    <p:animEffect transition="in" filter="fade">
                                      <p:cBhvr>
                                        <p:cTn id="20" dur="500"/>
                                        <p:tgtEl>
                                          <p:spTgt spid="3">
                                            <p:graphicEl>
                                              <a:dgm id="{A3852270-1B55-BD4A-B1CE-C5DBEC15711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36579D9D-E3FF-5147-A29F-E4FBF2FC0C7C}"/>
                                            </p:graphicEl>
                                          </p:spTgt>
                                        </p:tgtEl>
                                        <p:attrNameLst>
                                          <p:attrName>style.visibility</p:attrName>
                                        </p:attrNameLst>
                                      </p:cBhvr>
                                      <p:to>
                                        <p:strVal val="visible"/>
                                      </p:to>
                                    </p:set>
                                    <p:animEffect transition="in" filter="fade">
                                      <p:cBhvr>
                                        <p:cTn id="25" dur="500"/>
                                        <p:tgtEl>
                                          <p:spTgt spid="3">
                                            <p:graphicEl>
                                              <a:dgm id="{36579D9D-E3FF-5147-A29F-E4FBF2FC0C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31</a:t>
            </a:r>
            <a:r>
              <a:rPr lang="en-US" sz="3600" b="1" dirty="0"/>
              <a:t> </a:t>
            </a:r>
            <a:r>
              <a:rPr lang="en-US" sz="3600" dirty="0" smtClean="0"/>
              <a:t>“It is a Sabbath of solemn rest to you, and you shall afflict yourselves; it is a statute forever. </a:t>
            </a:r>
            <a:r>
              <a:rPr lang="en-US" sz="3600" b="1" dirty="0" smtClean="0"/>
              <a:t>32</a:t>
            </a:r>
            <a:r>
              <a:rPr lang="en-US" sz="3600" dirty="0" smtClean="0"/>
              <a:t> And the priest who is anointed and consecrated as priest in his father’s place shall make atonement, wearing the holy linen garments.</a:t>
            </a:r>
            <a:r>
              <a:rPr lang="en-US" sz="3600" dirty="0" smtClean="0"/>
              <a:t>”</a:t>
            </a:r>
            <a:endParaRPr lang="en-US" sz="3600" dirty="0"/>
          </a:p>
        </p:txBody>
      </p:sp>
    </p:spTree>
    <p:extLst>
      <p:ext uri="{BB962C8B-B14F-4D97-AF65-F5344CB8AC3E}">
        <p14:creationId xmlns:p14="http://schemas.microsoft.com/office/powerpoint/2010/main" val="82507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33</a:t>
            </a:r>
            <a:r>
              <a:rPr lang="en-US" sz="3600" b="1" dirty="0"/>
              <a:t> </a:t>
            </a:r>
            <a:r>
              <a:rPr lang="en-US" sz="3600" dirty="0" smtClean="0"/>
              <a:t>“He shall make atonement for the holy sanctuary, and he shall make atonement for the tent of meeting and for the altar, and he shall make atonement for the priests and for all the people of the assembly.</a:t>
            </a:r>
            <a:r>
              <a:rPr lang="en-US" sz="3600" dirty="0" smtClean="0"/>
              <a:t>”</a:t>
            </a:r>
            <a:endParaRPr lang="en-US" sz="3600" dirty="0"/>
          </a:p>
        </p:txBody>
      </p:sp>
    </p:spTree>
    <p:extLst>
      <p:ext uri="{BB962C8B-B14F-4D97-AF65-F5344CB8AC3E}">
        <p14:creationId xmlns:p14="http://schemas.microsoft.com/office/powerpoint/2010/main" val="419867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34</a:t>
            </a:r>
            <a:r>
              <a:rPr lang="en-US" sz="3600" b="1" dirty="0"/>
              <a:t> </a:t>
            </a:r>
            <a:r>
              <a:rPr lang="en-US" sz="3600" dirty="0" smtClean="0"/>
              <a:t>“And this shall be a statute forever for you, that atonement may be made for the people of Israel once a year because of all their sins.</a:t>
            </a:r>
            <a:r>
              <a:rPr lang="en-US" sz="3600" dirty="0" smtClean="0"/>
              <a:t>” And Aaron did as the LORD commanded Moses.</a:t>
            </a:r>
            <a:endParaRPr lang="en-US" sz="3600" dirty="0"/>
          </a:p>
        </p:txBody>
      </p:sp>
    </p:spTree>
    <p:extLst>
      <p:ext uri="{BB962C8B-B14F-4D97-AF65-F5344CB8AC3E}">
        <p14:creationId xmlns:p14="http://schemas.microsoft.com/office/powerpoint/2010/main" val="38883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238" b="42072"/>
          <a:stretch/>
        </p:blipFill>
        <p:spPr>
          <a:xfrm>
            <a:off x="0" y="325238"/>
            <a:ext cx="9144000" cy="1993392"/>
          </a:xfrm>
          <a:prstGeom prst="rect">
            <a:avLst/>
          </a:prstGeom>
        </p:spPr>
      </p:pic>
      <p:sp>
        <p:nvSpPr>
          <p:cNvPr id="5" name="TextBox 4"/>
          <p:cNvSpPr txBox="1"/>
          <p:nvPr/>
        </p:nvSpPr>
        <p:spPr>
          <a:xfrm>
            <a:off x="729914" y="2921128"/>
            <a:ext cx="8017211" cy="2529923"/>
          </a:xfrm>
          <a:prstGeom prst="rect">
            <a:avLst/>
          </a:prstGeom>
          <a:noFill/>
        </p:spPr>
        <p:txBody>
          <a:bodyPr wrap="square" rtlCol="0">
            <a:spAutoFit/>
          </a:bodyPr>
          <a:lstStyle/>
          <a:p>
            <a:pPr marL="571500" indent="-571500">
              <a:lnSpc>
                <a:spcPct val="120000"/>
              </a:lnSpc>
              <a:spcBef>
                <a:spcPts val="1800"/>
              </a:spcBef>
              <a:buFont typeface="+mj-lt"/>
              <a:buAutoNum type="arabicPeriod"/>
            </a:pPr>
            <a:r>
              <a:rPr lang="en-US" sz="3600" dirty="0" smtClean="0"/>
              <a:t>Approach with </a:t>
            </a:r>
            <a:r>
              <a:rPr lang="en-US" sz="3600" b="1" u="sng" dirty="0" smtClean="0">
                <a:solidFill>
                  <a:srgbClr val="FFFF00"/>
                </a:solidFill>
              </a:rPr>
              <a:t>confidence</a:t>
            </a:r>
            <a:r>
              <a:rPr lang="en-US" sz="3600" dirty="0" smtClean="0"/>
              <a:t>!</a:t>
            </a:r>
            <a:endParaRPr lang="en-US" sz="3600" dirty="0" smtClean="0"/>
          </a:p>
          <a:p>
            <a:pPr marL="571500" indent="-571500">
              <a:lnSpc>
                <a:spcPct val="120000"/>
              </a:lnSpc>
              <a:spcBef>
                <a:spcPts val="1800"/>
              </a:spcBef>
              <a:buFont typeface="+mj-lt"/>
              <a:buAutoNum type="arabicPeriod"/>
            </a:pPr>
            <a:r>
              <a:rPr lang="en-US" sz="3600" dirty="0" smtClean="0"/>
              <a:t>Approach with </a:t>
            </a:r>
            <a:r>
              <a:rPr lang="en-US" sz="3600" b="1" u="sng" dirty="0" smtClean="0">
                <a:solidFill>
                  <a:srgbClr val="FFFF00"/>
                </a:solidFill>
              </a:rPr>
              <a:t>reverence</a:t>
            </a:r>
            <a:r>
              <a:rPr lang="en-US" sz="3600" dirty="0" smtClean="0"/>
              <a:t>!</a:t>
            </a:r>
          </a:p>
          <a:p>
            <a:pPr marL="571500" indent="-571500">
              <a:lnSpc>
                <a:spcPct val="120000"/>
              </a:lnSpc>
              <a:spcBef>
                <a:spcPts val="1800"/>
              </a:spcBef>
              <a:buFont typeface="+mj-lt"/>
              <a:buAutoNum type="arabicPeriod"/>
            </a:pPr>
            <a:r>
              <a:rPr lang="en-US" sz="3600" dirty="0" smtClean="0"/>
              <a:t>Approach with </a:t>
            </a:r>
            <a:r>
              <a:rPr lang="en-US" sz="3600" b="1" u="sng" dirty="0" smtClean="0">
                <a:solidFill>
                  <a:srgbClr val="FFFF00"/>
                </a:solidFill>
              </a:rPr>
              <a:t>gratitude</a:t>
            </a:r>
            <a:r>
              <a:rPr lang="en-US" sz="3600" dirty="0" smtClean="0"/>
              <a:t>!</a:t>
            </a:r>
            <a:endParaRPr lang="en-US" sz="3600" dirty="0" smtClean="0"/>
          </a:p>
        </p:txBody>
      </p:sp>
    </p:spTree>
    <p:extLst>
      <p:ext uri="{BB962C8B-B14F-4D97-AF65-F5344CB8AC3E}">
        <p14:creationId xmlns:p14="http://schemas.microsoft.com/office/powerpoint/2010/main" val="187394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333333"/>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333333"/>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3333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1102609"/>
              </p:ext>
            </p:extLst>
          </p:nvPr>
        </p:nvGraphicFramePr>
        <p:xfrm>
          <a:off x="106950" y="86884"/>
          <a:ext cx="897021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108269473"/>
              </p:ext>
            </p:extLst>
          </p:nvPr>
        </p:nvGraphicFramePr>
        <p:xfrm>
          <a:off x="66840" y="2725820"/>
          <a:ext cx="897021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6123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5462619-501A-B04F-B571-43C5C9554508}"/>
                                            </p:graphicEl>
                                          </p:spTgt>
                                        </p:tgtEl>
                                        <p:attrNameLst>
                                          <p:attrName>style.visibility</p:attrName>
                                        </p:attrNameLst>
                                      </p:cBhvr>
                                      <p:to>
                                        <p:strVal val="visible"/>
                                      </p:to>
                                    </p:set>
                                    <p:animEffect transition="in" filter="fade">
                                      <p:cBhvr>
                                        <p:cTn id="7" dur="500"/>
                                        <p:tgtEl>
                                          <p:spTgt spid="2">
                                            <p:graphicEl>
                                              <a:dgm id="{D5462619-501A-B04F-B571-43C5C95545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F172959-5327-7D47-A7B9-9D2F91044E49}"/>
                                            </p:graphicEl>
                                          </p:spTgt>
                                        </p:tgtEl>
                                        <p:attrNameLst>
                                          <p:attrName>style.visibility</p:attrName>
                                        </p:attrNameLst>
                                      </p:cBhvr>
                                      <p:to>
                                        <p:strVal val="visible"/>
                                      </p:to>
                                    </p:set>
                                    <p:animEffect transition="in" filter="fade">
                                      <p:cBhvr>
                                        <p:cTn id="12" dur="500"/>
                                        <p:tgtEl>
                                          <p:spTgt spid="2">
                                            <p:graphicEl>
                                              <a:dgm id="{FF172959-5327-7D47-A7B9-9D2F91044E4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84DF6EAA-03E7-6947-B9C7-0582BD73FF59}"/>
                                            </p:graphicEl>
                                          </p:spTgt>
                                        </p:tgtEl>
                                        <p:attrNameLst>
                                          <p:attrName>style.visibility</p:attrName>
                                        </p:attrNameLst>
                                      </p:cBhvr>
                                      <p:to>
                                        <p:strVal val="visible"/>
                                      </p:to>
                                    </p:set>
                                    <p:animEffect transition="in" filter="fade">
                                      <p:cBhvr>
                                        <p:cTn id="15" dur="500"/>
                                        <p:tgtEl>
                                          <p:spTgt spid="2">
                                            <p:graphicEl>
                                              <a:dgm id="{84DF6EAA-03E7-6947-B9C7-0582BD73FF5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561F69DC-426E-0348-9D37-3942D229DAFD}"/>
                                            </p:graphicEl>
                                          </p:spTgt>
                                        </p:tgtEl>
                                        <p:attrNameLst>
                                          <p:attrName>style.visibility</p:attrName>
                                        </p:attrNameLst>
                                      </p:cBhvr>
                                      <p:to>
                                        <p:strVal val="visible"/>
                                      </p:to>
                                    </p:set>
                                    <p:animEffect transition="in" filter="fade">
                                      <p:cBhvr>
                                        <p:cTn id="20" dur="500"/>
                                        <p:tgtEl>
                                          <p:spTgt spid="2">
                                            <p:graphicEl>
                                              <a:dgm id="{561F69DC-426E-0348-9D37-3942D229DAF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CD2BCDA9-AE97-604D-995F-090721969165}"/>
                                            </p:graphicEl>
                                          </p:spTgt>
                                        </p:tgtEl>
                                        <p:attrNameLst>
                                          <p:attrName>style.visibility</p:attrName>
                                        </p:attrNameLst>
                                      </p:cBhvr>
                                      <p:to>
                                        <p:strVal val="visible"/>
                                      </p:to>
                                    </p:set>
                                    <p:animEffect transition="in" filter="fade">
                                      <p:cBhvr>
                                        <p:cTn id="23" dur="500"/>
                                        <p:tgtEl>
                                          <p:spTgt spid="2">
                                            <p:graphicEl>
                                              <a:dgm id="{CD2BCDA9-AE97-604D-995F-09072196916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0A5E1562-7A31-6D4C-8890-7950F1716209}"/>
                                            </p:graphicEl>
                                          </p:spTgt>
                                        </p:tgtEl>
                                        <p:attrNameLst>
                                          <p:attrName>style.visibility</p:attrName>
                                        </p:attrNameLst>
                                      </p:cBhvr>
                                      <p:to>
                                        <p:strVal val="visible"/>
                                      </p:to>
                                    </p:set>
                                    <p:animEffect transition="in" filter="fade">
                                      <p:cBhvr>
                                        <p:cTn id="28" dur="500"/>
                                        <p:tgtEl>
                                          <p:spTgt spid="2">
                                            <p:graphicEl>
                                              <a:dgm id="{0A5E1562-7A31-6D4C-8890-7950F171620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6910073F-A7C1-F34C-9C3D-404BA420702B}"/>
                                            </p:graphicEl>
                                          </p:spTgt>
                                        </p:tgtEl>
                                        <p:attrNameLst>
                                          <p:attrName>style.visibility</p:attrName>
                                        </p:attrNameLst>
                                      </p:cBhvr>
                                      <p:to>
                                        <p:strVal val="visible"/>
                                      </p:to>
                                    </p:set>
                                    <p:animEffect transition="in" filter="fade">
                                      <p:cBhvr>
                                        <p:cTn id="31" dur="500"/>
                                        <p:tgtEl>
                                          <p:spTgt spid="2">
                                            <p:graphicEl>
                                              <a:dgm id="{6910073F-A7C1-F34C-9C3D-404BA420702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BA135EEA-E4FE-6740-AAD1-430916FBFCE4}"/>
                                            </p:graphicEl>
                                          </p:spTgt>
                                        </p:tgtEl>
                                        <p:attrNameLst>
                                          <p:attrName>style.visibility</p:attrName>
                                        </p:attrNameLst>
                                      </p:cBhvr>
                                      <p:to>
                                        <p:strVal val="visible"/>
                                      </p:to>
                                    </p:set>
                                    <p:animEffect transition="in" filter="fade">
                                      <p:cBhvr>
                                        <p:cTn id="36" dur="500"/>
                                        <p:tgtEl>
                                          <p:spTgt spid="2">
                                            <p:graphicEl>
                                              <a:dgm id="{BA135EEA-E4FE-6740-AAD1-430916FBFCE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31A161BC-E826-C641-A8CD-A22710105781}"/>
                                            </p:graphicEl>
                                          </p:spTgt>
                                        </p:tgtEl>
                                        <p:attrNameLst>
                                          <p:attrName>style.visibility</p:attrName>
                                        </p:attrNameLst>
                                      </p:cBhvr>
                                      <p:to>
                                        <p:strVal val="visible"/>
                                      </p:to>
                                    </p:set>
                                    <p:animEffect transition="in" filter="fade">
                                      <p:cBhvr>
                                        <p:cTn id="39" dur="500"/>
                                        <p:tgtEl>
                                          <p:spTgt spid="2">
                                            <p:graphicEl>
                                              <a:dgm id="{31A161BC-E826-C641-A8CD-A2271010578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D5462619-501A-B04F-B571-43C5C9554508}"/>
                                            </p:graphicEl>
                                          </p:spTgt>
                                        </p:tgtEl>
                                        <p:attrNameLst>
                                          <p:attrName>style.visibility</p:attrName>
                                        </p:attrNameLst>
                                      </p:cBhvr>
                                      <p:to>
                                        <p:strVal val="visible"/>
                                      </p:to>
                                    </p:set>
                                    <p:animEffect transition="in" filter="fade">
                                      <p:cBhvr>
                                        <p:cTn id="44" dur="500"/>
                                        <p:tgtEl>
                                          <p:spTgt spid="3">
                                            <p:graphicEl>
                                              <a:dgm id="{D5462619-501A-B04F-B571-43C5C95545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graphicEl>
                                              <a:dgm id="{FF172959-5327-7D47-A7B9-9D2F91044E49}"/>
                                            </p:graphicEl>
                                          </p:spTgt>
                                        </p:tgtEl>
                                        <p:attrNameLst>
                                          <p:attrName>style.visibility</p:attrName>
                                        </p:attrNameLst>
                                      </p:cBhvr>
                                      <p:to>
                                        <p:strVal val="visible"/>
                                      </p:to>
                                    </p:set>
                                    <p:animEffect transition="in" filter="fade">
                                      <p:cBhvr>
                                        <p:cTn id="49" dur="500"/>
                                        <p:tgtEl>
                                          <p:spTgt spid="3">
                                            <p:graphicEl>
                                              <a:dgm id="{FF172959-5327-7D47-A7B9-9D2F91044E49}"/>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graphicEl>
                                              <a:dgm id="{84DF6EAA-03E7-6947-B9C7-0582BD73FF59}"/>
                                            </p:graphicEl>
                                          </p:spTgt>
                                        </p:tgtEl>
                                        <p:attrNameLst>
                                          <p:attrName>style.visibility</p:attrName>
                                        </p:attrNameLst>
                                      </p:cBhvr>
                                      <p:to>
                                        <p:strVal val="visible"/>
                                      </p:to>
                                    </p:set>
                                    <p:animEffect transition="in" filter="fade">
                                      <p:cBhvr>
                                        <p:cTn id="52" dur="500"/>
                                        <p:tgtEl>
                                          <p:spTgt spid="3">
                                            <p:graphicEl>
                                              <a:dgm id="{84DF6EAA-03E7-6947-B9C7-0582BD73FF5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dgm id="{561F69DC-426E-0348-9D37-3942D229DAFD}"/>
                                            </p:graphicEl>
                                          </p:spTgt>
                                        </p:tgtEl>
                                        <p:attrNameLst>
                                          <p:attrName>style.visibility</p:attrName>
                                        </p:attrNameLst>
                                      </p:cBhvr>
                                      <p:to>
                                        <p:strVal val="visible"/>
                                      </p:to>
                                    </p:set>
                                    <p:animEffect transition="in" filter="fade">
                                      <p:cBhvr>
                                        <p:cTn id="57" dur="500"/>
                                        <p:tgtEl>
                                          <p:spTgt spid="3">
                                            <p:graphicEl>
                                              <a:dgm id="{561F69DC-426E-0348-9D37-3942D229DAFD}"/>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graphicEl>
                                              <a:dgm id="{CD2BCDA9-AE97-604D-995F-090721969165}"/>
                                            </p:graphicEl>
                                          </p:spTgt>
                                        </p:tgtEl>
                                        <p:attrNameLst>
                                          <p:attrName>style.visibility</p:attrName>
                                        </p:attrNameLst>
                                      </p:cBhvr>
                                      <p:to>
                                        <p:strVal val="visible"/>
                                      </p:to>
                                    </p:set>
                                    <p:animEffect transition="in" filter="fade">
                                      <p:cBhvr>
                                        <p:cTn id="60" dur="500"/>
                                        <p:tgtEl>
                                          <p:spTgt spid="3">
                                            <p:graphicEl>
                                              <a:dgm id="{CD2BCDA9-AE97-604D-995F-09072196916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graphicEl>
                                              <a:dgm id="{0A5E1562-7A31-6D4C-8890-7950F1716209}"/>
                                            </p:graphicEl>
                                          </p:spTgt>
                                        </p:tgtEl>
                                        <p:attrNameLst>
                                          <p:attrName>style.visibility</p:attrName>
                                        </p:attrNameLst>
                                      </p:cBhvr>
                                      <p:to>
                                        <p:strVal val="visible"/>
                                      </p:to>
                                    </p:set>
                                    <p:animEffect transition="in" filter="fade">
                                      <p:cBhvr>
                                        <p:cTn id="65" dur="500"/>
                                        <p:tgtEl>
                                          <p:spTgt spid="3">
                                            <p:graphicEl>
                                              <a:dgm id="{0A5E1562-7A31-6D4C-8890-7950F1716209}"/>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graphicEl>
                                              <a:dgm id="{6910073F-A7C1-F34C-9C3D-404BA420702B}"/>
                                            </p:graphicEl>
                                          </p:spTgt>
                                        </p:tgtEl>
                                        <p:attrNameLst>
                                          <p:attrName>style.visibility</p:attrName>
                                        </p:attrNameLst>
                                      </p:cBhvr>
                                      <p:to>
                                        <p:strVal val="visible"/>
                                      </p:to>
                                    </p:set>
                                    <p:animEffect transition="in" filter="fade">
                                      <p:cBhvr>
                                        <p:cTn id="68" dur="500"/>
                                        <p:tgtEl>
                                          <p:spTgt spid="3">
                                            <p:graphicEl>
                                              <a:dgm id="{6910073F-A7C1-F34C-9C3D-404BA420702B}"/>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graphicEl>
                                              <a:dgm id="{BA135EEA-E4FE-6740-AAD1-430916FBFCE4}"/>
                                            </p:graphicEl>
                                          </p:spTgt>
                                        </p:tgtEl>
                                        <p:attrNameLst>
                                          <p:attrName>style.visibility</p:attrName>
                                        </p:attrNameLst>
                                      </p:cBhvr>
                                      <p:to>
                                        <p:strVal val="visible"/>
                                      </p:to>
                                    </p:set>
                                    <p:animEffect transition="in" filter="fade">
                                      <p:cBhvr>
                                        <p:cTn id="73" dur="500"/>
                                        <p:tgtEl>
                                          <p:spTgt spid="3">
                                            <p:graphicEl>
                                              <a:dgm id="{BA135EEA-E4FE-6740-AAD1-430916FBFCE4}"/>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graphicEl>
                                              <a:dgm id="{31A161BC-E826-C641-A8CD-A22710105781}"/>
                                            </p:graphicEl>
                                          </p:spTgt>
                                        </p:tgtEl>
                                        <p:attrNameLst>
                                          <p:attrName>style.visibility</p:attrName>
                                        </p:attrNameLst>
                                      </p:cBhvr>
                                      <p:to>
                                        <p:strVal val="visible"/>
                                      </p:to>
                                    </p:set>
                                    <p:animEffect transition="in" filter="fade">
                                      <p:cBhvr>
                                        <p:cTn id="76" dur="500"/>
                                        <p:tgtEl>
                                          <p:spTgt spid="3">
                                            <p:graphicEl>
                                              <a:dgm id="{31A161BC-E826-C641-A8CD-A227101057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dirty="0"/>
              <a:t>The </a:t>
            </a:r>
            <a:r>
              <a:rPr lang="en-US" sz="3600" dirty="0" smtClean="0"/>
              <a:t>LORD spoke to Moses after the death of the two sons of Aaron, when they drew near before the LORD and died, </a:t>
            </a:r>
            <a:r>
              <a:rPr lang="en-US" sz="3600" b="1" dirty="0"/>
              <a:t>2 </a:t>
            </a:r>
            <a:r>
              <a:rPr lang="en-US" sz="3600" dirty="0" smtClean="0"/>
              <a:t>and the LORD said to Moses, “Tell Aaron your brother not to come at any time into the Holy Place inside the veil, before the mercy seat that is on the ark, so that he may not die. For I will appear in the cloud over the mercy seat.”</a:t>
            </a:r>
            <a:endParaRPr lang="en-US" sz="3600" dirty="0"/>
          </a:p>
        </p:txBody>
      </p:sp>
    </p:spTree>
    <p:extLst>
      <p:ext uri="{BB962C8B-B14F-4D97-AF65-F5344CB8AC3E}">
        <p14:creationId xmlns:p14="http://schemas.microsoft.com/office/powerpoint/2010/main" val="38899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dirty="0"/>
              <a:t>The </a:t>
            </a:r>
            <a:r>
              <a:rPr lang="en-US" sz="3600" dirty="0" smtClean="0"/>
              <a:t>LORD spoke to Moses after the death of the two sons of Aaron, when they drew near before the LORD and died, </a:t>
            </a:r>
            <a:r>
              <a:rPr lang="en-US" sz="3600" b="1" dirty="0"/>
              <a:t>2 </a:t>
            </a:r>
            <a:r>
              <a:rPr lang="en-US" sz="3600" dirty="0" smtClean="0"/>
              <a:t>and the LORD said to Moses, “Tell Aaron your brother not to come at any time into the Holy Place inside the veil, before the mercy seat that is on the ark, </a:t>
            </a:r>
            <a:r>
              <a:rPr lang="en-US" sz="3600" b="1" u="sng" dirty="0" smtClean="0">
                <a:solidFill>
                  <a:srgbClr val="FFFF00"/>
                </a:solidFill>
              </a:rPr>
              <a:t>so that he may not die</a:t>
            </a:r>
            <a:r>
              <a:rPr lang="en-US" sz="3600" dirty="0" smtClean="0"/>
              <a:t>. For I will appear in the cloud over the mercy seat.”</a:t>
            </a:r>
            <a:endParaRPr lang="en-US" sz="3600" dirty="0"/>
          </a:p>
        </p:txBody>
      </p:sp>
    </p:spTree>
    <p:extLst>
      <p:ext uri="{BB962C8B-B14F-4D97-AF65-F5344CB8AC3E}">
        <p14:creationId xmlns:p14="http://schemas.microsoft.com/office/powerpoint/2010/main" val="5586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smtClean="0"/>
              <a:t>“But in this way Aaron shall come into the Holy Place: with a bull from the herd for a sin offering and a ram for a burnt offering. </a:t>
            </a:r>
            <a:r>
              <a:rPr lang="en-US" sz="3600" b="1" dirty="0"/>
              <a:t>4 </a:t>
            </a:r>
            <a:r>
              <a:rPr lang="en-US" sz="3600" dirty="0"/>
              <a:t>He shall </a:t>
            </a:r>
            <a:r>
              <a:rPr lang="en-US" sz="3600" dirty="0" smtClean="0"/>
              <a:t>put on the holy linen coat and shall have the linen undergarment on his body, and he shall tie the linen sash around his waist, and wear the linen turban; these are the holy garments. He shall bathe his body in water and then put them on.” </a:t>
            </a:r>
            <a:endParaRPr lang="en-US" sz="3600" dirty="0"/>
          </a:p>
        </p:txBody>
      </p:sp>
    </p:spTree>
    <p:extLst>
      <p:ext uri="{BB962C8B-B14F-4D97-AF65-F5344CB8AC3E}">
        <p14:creationId xmlns:p14="http://schemas.microsoft.com/office/powerpoint/2010/main" val="19688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4100</TotalTime>
  <Words>158</Words>
  <Application>Microsoft Macintosh PowerPoint</Application>
  <PresentationFormat>On-screen Show (4:3)</PresentationFormat>
  <Paragraphs>82</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 Black </vt:lpstr>
      <vt:lpstr>PowerPoint Presentation</vt:lpstr>
      <vt:lpstr>Leviticus</vt:lpstr>
      <vt:lpstr>PowerPoint Presentation</vt:lpstr>
      <vt:lpstr>PowerPoint Presentation</vt:lpstr>
      <vt:lpstr>PowerPoint Presentation</vt:lpstr>
      <vt:lpstr>PowerPoint Presentation</vt:lpstr>
      <vt:lpstr>1 The LORD spoke to Moses after the death of the two sons of Aaron, when they drew near before the LORD and died, 2 and the LORD said to Moses, “Tell Aaron your brother not to come at any time into the Holy Place inside the veil, before the mercy seat that is on the ark, so that he may not die. For I will appear in the cloud over the mercy seat.”</vt:lpstr>
      <vt:lpstr>1 The LORD spoke to Moses after the death of the two sons of Aaron, when they drew near before the LORD and died, 2 and the LORD said to Moses, “Tell Aaron your brother not to come at any time into the Holy Place inside the veil, before the mercy seat that is on the ark, so that he may not die. For I will appear in the cloud over the mercy seat.”</vt:lpstr>
      <vt:lpstr>3 “But in this way Aaron shall come into the Holy Place: with a bull from the herd for a sin offering and a ram for a burnt offering. 4 He shall put on the holy linen coat and shall have the linen undergarment on his body, and he shall tie the linen sash around his waist, and wear the linen turban; these are the holy garments. He shall bathe his body in water and then put them on.” </vt:lpstr>
      <vt:lpstr>3 “But in this way Aaron shall come into the Holy Place: with a bull from the herd for a sin offering and a ram for a burnt offering. 4 He shall put on the holy linen coat and shall have the linen undergarment on his body, and he shall tie the linen sash around his waist, and wear the linen turban; these are the holy garments. He shall bathe his body in water and then put them on.” </vt:lpstr>
      <vt:lpstr>3 “But in this way Aaron shall come into the Holy Place: with a bull from the herd for a sin offering and a ram for a burnt offering. 4 He shall put on the holy linen coat and shall have the linen undergarment on his body, and he shall tie the linen sash around his waist, and wear the linen turban; these are the holy garments. He shall bathe his body in water and then put them on.” </vt:lpstr>
      <vt:lpstr>3 “But in this way Aaron shall come into the Holy Place: with a bull from the herd for a sin offering and a ram for a burnt offering. 4 He shall put on the holy linen coat and shall have the linen undergarment on his body, and he shall tie the linen sash around his waist, and wear the linen turban; these are the holy garments. He shall bathe his body in water and then put them on.” </vt:lpstr>
      <vt:lpstr>3 “But in this way Aaron shall come into the Holy Place: with a bull from the herd for a sin offering and a ram for a burnt offering. 4 He shall put on the holy linen coat and shall have the linen undergarment on his body, and he shall tie the linen sash around his waist, and wear the linen turban; these are the holy garments. He shall bathe his body in water and then put them on.” </vt:lpstr>
      <vt:lpstr>3 “But in this way Aaron shall come into the Holy Place: with a bull from the herd for a sin offering and a ram for a burnt offering. 4 He shall put on the holy linen coat and shall have the linen undergarment on his body, and he shall tie the linen sash around his waist, and wear the linen turban; these are the holy garments. He shall bathe his body in water and then put them on.” </vt:lpstr>
      <vt:lpstr>3 “But in this way Aaron shall come into the Holy Place: with a bull from the herd for a sin offering and a ram for a burnt offering. 4 He shall put on the holy linen coat and shall have the linen undergarment on his body, and he shall tie the linen sash around his waist, and wear the linen turban; these are the holy garments. He shall bathe his body in water and then put them on.” </vt:lpstr>
      <vt:lpstr>5 “And he shall take from the congregation of the people of Israel two male goats for a sin offering, and one ram for a burnt offering.”</vt:lpstr>
      <vt:lpstr>5 “And he shall take from the congregation of the people of Israel two male goats for a sin offering, and one ram for a burnt offering.”</vt:lpstr>
      <vt:lpstr>5 “And he shall take from the congregation of the people of Israel two male goats for a sin offering, and one ram for a burnt offering.”</vt:lpstr>
      <vt:lpstr>6  “Aaron shall offer the bull as a sin offering for himself and shall make atonement for himself and for his house. 7 Then he shall take the two goats and set them before the LORD at the entrance of the tent of meeting. 8 And Aaron shall cast lots over the two goats, one lot for the LORD and the other lot for Azazel.”</vt:lpstr>
      <vt:lpstr>9 “And Aaron shall present the goat on which the lot fell for the LORD and use it as a sin offering, 10 but the goat on which the lot fell for Azazel shall be presented alive before the LORD to make atonement over it, that it may be sent away into the wilderness to Azazel.”</vt:lpstr>
      <vt:lpstr>11 “Aaron shall present the bull as a sin offering for himself, and shall make atonement for himself and for his house. He shall kill the bull as a sin offering for himself.”</vt:lpstr>
      <vt:lpstr>11 “Aaron shall present the bull as a sin offering for himself, and shall make atonement for himself and for his house. He shall kill the bull as a sin offering for himself.”</vt:lpstr>
      <vt:lpstr>11 “Aaron shall present the bull as a sin offering for himself, and shall make atonement for himself and for his house. He shall kill the bull as a sin offering for himself.”</vt:lpstr>
      <vt:lpstr>11 “Aaron shall present the bull as a sin offering for himself, and shall make atonement for himself and for his house. He shall kill the bull as a sin offering for himself.”</vt:lpstr>
      <vt:lpstr>12 “And he shall take a censer full of coals of fire from the altar before the LORD, and two handfuls of sweet incense beaten small, and he shall bring it inside the veil 13 and put the incense on the fire before the LORD, that the cloud of the incense may cover the mercy seat that is over the testimony, so that he does not die.”</vt:lpstr>
      <vt:lpstr>12 “And he shall take a censer full of coals of fire from the altar before the LORD, and two handfuls of sweet incense beaten small, and he shall bring it inside the veil 13 and put the incense on the fire before the LORD, that the cloud of the incense may cover the mercy seat that is over the testimony, so that he does not die.”</vt:lpstr>
      <vt:lpstr>14 “And he shall take some of the blood of the bull and sprinkle it with his finger on the front of the mercy seat on the east side, and in front of the mercy seat he shall sprinkle some of the blood with his finger seven times.”</vt:lpstr>
      <vt:lpstr>15 “Then he shall kill the goat of the sin offering that is for the people and bring its blood inside the veil and do with its blood as he did with the blood of the bull, sprinkling it over the mercy seat and in front of the mercy seat.”</vt:lpstr>
      <vt:lpstr>16 “Thus he shall make atonement for the Holy Place, because of the uncleannesses of the people of Israel and because of their transgressions, all their sins. And so he shall do for the tent of meeting, which dwells with them in the midst of their uncleannesses.”</vt:lpstr>
      <vt:lpstr>16 “Thus he shall make atonement for the Holy Place, because of the uncleannesses of the people of Israel and because of their transgressions, all their sins. And so he shall do for the tent of meeting, which dwells with them in the midst of their uncleannesses.”</vt:lpstr>
      <vt:lpstr>16 “Thus he shall make atonement for the Holy Place, because of the uncleannesses of the people of Israel and because of their transgressions, all their sins. And so he shall do for the tent of meeting, which dwells with them in the midst of their uncleannesses.”</vt:lpstr>
      <vt:lpstr>16 “Thus he shall make atonement for the Holy Place, because of the uncleannesses of the people of Israel and because of their transgressions, all their sins. And so he shall do for the tent of meeting, which dwells with them in the midst of their uncleannesses.”</vt:lpstr>
      <vt:lpstr>16 “Thus he shall make atonement for the Holy Place, because of the uncleannesses of the people of Israel and because of their transgressions, all their sins. And so he shall do for the tent of meeting, which dwells with them in the midst of their uncleannesses.”</vt:lpstr>
      <vt:lpstr>17 “No one may be in the tent of meeting from the time he enters to make atonement in the Holy Place until he comes out and has made atonement for himself and for his house and for all the assembly of Israel.”</vt:lpstr>
      <vt:lpstr>18 “Then he shall go out to the altar that is before the LORD and make  atonement for it, and shall take some of the blood of the bull and some of the blood of the goat, and put it on the horns of the altar all around. 19 And he shall sprinkle some of the blood on it with his finger seven times, and cleanse it and consecrate it from the uncleannesses of the people of Israel.”</vt:lpstr>
      <vt:lpstr>18 “Then he shall go out to the altar that is before the LORD and make atonement for it, and shall take some of the blood of the bull and some of the blood of the goat, and put it on the horns of the altar all around. 19 And he shall sprinkle some of the blood on it with his finger seven times, and cleanse it and consecrate it from the uncleannesses of the people of Israel.”</vt:lpstr>
      <vt:lpstr>18 “Then he shall go out to the altar that is before the LORD and make atonement for it, and shall take some of the blood of the bull and some of the blood of the goat, and put it on the horns of the altar all around. 19 And he shall sprinkle some of the blood on it with his finger seven times, and cleanse it and consecrate it from the uncleannesses of the people of Israel.”</vt:lpstr>
      <vt:lpstr>18 “Then he shall go out to the altar that is before the LORD and make atonement for it, and shall take some of the blood of the bull and some of the blood of the goat, and put it on the horns of the altar all around. 19 And he shall sprinkle some of the blood on it with his finger seven times, and cleanse it and consecrate it from the uncleannesses of the people of Israel.”</vt:lpstr>
      <vt:lpstr>18 “Then he shall go out to the altar that is before the LORD and make atonement for it, and shall take some of the blood of the bull and some of the blood of the goat, and put it on the horns of the altar all around. 19 And he shall sprinkle some of the blood on it with his finger seven times, and cleanse it and consecrate it from the uncleannesses of the people of Israel.”</vt:lpstr>
      <vt:lpstr>20 “And when he has made an end of atoning for the Holy Place and the tent of meeting and the altar, he shall present the live goat.”</vt:lpstr>
      <vt:lpstr>21 “And Aaron shall lay both his hands on the head of the live goat, and confess over it all the iniquities of the people of Israel, and all their transgressions, all their sins. And he shall put them on the head of the goat and send it away into the wilderness by the hand of a man who is in readiness.”</vt:lpstr>
      <vt:lpstr>21 “And Aaron shall lay both his hands on the head of the live goat, and confess over it all the iniquities of the people of Israel, and all their transgressions, all their sins. And he shall put them on the head of the goat and send it away into the wilderness by the hand of a man who is in readiness.”</vt:lpstr>
      <vt:lpstr>22 “The goat shall bear all their iniquities on itself to a remote area, and he shall let the goat go free in the wilderness.”</vt:lpstr>
      <vt:lpstr>23 “Then Aaron shall come into the tent of meeting and shall take off the linen garments that he put on when he went into the Holy Place and shall leave them there. 24 And he shall bathe his body in water in a holy place and put on his garments and come out and offer his burnt offering and the burnt offering of the people and make atonement for himself and for the people.”</vt:lpstr>
      <vt:lpstr>25 “And the fat of the sin offering he shall burn on the altar. 26 And he who lets the goat go to Azazel shall wash his clothes and bathe his body in water, and afterward he may come into the camp.”</vt:lpstr>
      <vt:lpstr>27 “And the bull for the sin offering and the goat for the sin offering, whose blood was brought in to make atonement in the Holy Place, shall be carried outside the camp. Their skin and their flesh and their dung shall be burned up with fire. 28 And he who burns them shall wash his clothes and bathe his body in water, and afterward he may come into the camp.”</vt:lpstr>
      <vt:lpstr>29 “And it shall be a statute to you forever that in the seventh month, on the tenth day of the month, you shall afflict yourselves and shall do no work, either the native or the stranger who sojourns among you. 30 For on this day shall atonement be made for you to cleanse you. You shall be clean before the LORD from all your sins.”</vt:lpstr>
      <vt:lpstr>29 “And it shall be a statute to you forever that in the seventh month, on the tenth day of the month, you shall afflict yourselves and shall do no work, either the native or the stranger who sojourns among you. 30 For on this day shall atonement be made for you to cleanse you. You shall be clean before the LORD from all your sins.”</vt:lpstr>
      <vt:lpstr>29 “And it shall be a statute to you forever that in the seventh month, on the tenth day of the month, you shall afflict yourselves and shall do no work, either the native or the stranger who sojourns among you. 30 For on this day shall atonement be made for you to cleanse you. You shall be clean before the LORD from all your sins.”</vt:lpstr>
      <vt:lpstr>31 “It is a Sabbath of solemn rest to you, and you shall afflict yourselves; it is a statute forever. 32 And the priest who is anointed and consecrated as priest in his father’s place shall make atonement, wearing the holy linen garments.”</vt:lpstr>
      <vt:lpstr>33 “He shall make atonement for the holy sanctuary, and he shall make atonement for the tent of meeting and for the altar, and he shall make atonement for the priests and for all the people of the assembly.”</vt:lpstr>
      <vt:lpstr>34 “And this shall be a statute forever for you, that atonement may be made for the people of Israel once a year because of all their sins.” And Aaron did as the LORD commanded Moses.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Leviticus</dc:title>
  <dc:creator>David Maxson</dc:creator>
  <cp:lastModifiedBy>David Maxson</cp:lastModifiedBy>
  <cp:revision>49</cp:revision>
  <dcterms:created xsi:type="dcterms:W3CDTF">2016-02-18T20:21:54Z</dcterms:created>
  <dcterms:modified xsi:type="dcterms:W3CDTF">2016-05-15T12:46:29Z</dcterms:modified>
</cp:coreProperties>
</file>