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1" r:id="rId3"/>
    <p:sldId id="370" r:id="rId4"/>
    <p:sldId id="368" r:id="rId5"/>
    <p:sldId id="369" r:id="rId6"/>
    <p:sldId id="367" r:id="rId7"/>
    <p:sldId id="295" r:id="rId8"/>
    <p:sldId id="371" r:id="rId9"/>
    <p:sldId id="372" r:id="rId10"/>
    <p:sldId id="334" r:id="rId11"/>
    <p:sldId id="373" r:id="rId12"/>
    <p:sldId id="374" r:id="rId13"/>
    <p:sldId id="375" r:id="rId14"/>
    <p:sldId id="378" r:id="rId15"/>
    <p:sldId id="376" r:id="rId16"/>
    <p:sldId id="379" r:id="rId17"/>
    <p:sldId id="377" r:id="rId18"/>
    <p:sldId id="38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F14"/>
    <a:srgbClr val="0F1308"/>
    <a:srgbClr val="20D42A"/>
    <a:srgbClr val="0D1F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740" autoAdjust="0"/>
    <p:restoredTop sz="98055" autoAdjust="0"/>
  </p:normalViewPr>
  <p:slideViewPr>
    <p:cSldViewPr snapToGrid="0" snapToObjects="1" showGuides="1">
      <p:cViewPr>
        <p:scale>
          <a:sx n="63" d="100"/>
          <a:sy n="63" d="100"/>
        </p:scale>
        <p:origin x="-2160" y="-1040"/>
      </p:cViewPr>
      <p:guideLst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C55B6-0059-0E41-A27C-09EDFC67C4E5}" type="doc">
      <dgm:prSet loTypeId="urn:microsoft.com/office/officeart/2005/8/layout/matrix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0F4101-F294-774F-8AFA-74C4DBD4850B}">
      <dgm:prSet phldrT="[Text]"/>
      <dgm:spPr/>
      <dgm:t>
        <a:bodyPr/>
        <a:lstStyle/>
        <a:p>
          <a:r>
            <a:rPr lang="en-US" dirty="0" smtClean="0"/>
            <a:t>Mixed Marriages</a:t>
          </a:r>
          <a:endParaRPr lang="en-US" dirty="0"/>
        </a:p>
      </dgm:t>
    </dgm:pt>
    <dgm:pt modelId="{2F20C031-EDAB-6C47-8CD6-7009F308B5B1}" type="parTrans" cxnId="{6945CE5E-DA1C-D84C-B189-DC9693C1829B}">
      <dgm:prSet/>
      <dgm:spPr/>
      <dgm:t>
        <a:bodyPr/>
        <a:lstStyle/>
        <a:p>
          <a:endParaRPr lang="en-US"/>
        </a:p>
      </dgm:t>
    </dgm:pt>
    <dgm:pt modelId="{D9B4A427-8AC8-B942-8B20-15E43552C712}" type="sibTrans" cxnId="{6945CE5E-DA1C-D84C-B189-DC9693C1829B}">
      <dgm:prSet/>
      <dgm:spPr/>
      <dgm:t>
        <a:bodyPr/>
        <a:lstStyle/>
        <a:p>
          <a:endParaRPr lang="en-US"/>
        </a:p>
      </dgm:t>
    </dgm:pt>
    <dgm:pt modelId="{C8F594FF-BEEC-D14B-B9EE-3F803C24CAAF}">
      <dgm:prSet phldrT="[Text]"/>
      <dgm:spPr/>
      <dgm:t>
        <a:bodyPr/>
        <a:lstStyle/>
        <a:p>
          <a:r>
            <a:rPr lang="en-US" dirty="0" smtClean="0"/>
            <a:t>Malachi 2:11-15</a:t>
          </a:r>
          <a:endParaRPr lang="en-US" dirty="0"/>
        </a:p>
      </dgm:t>
    </dgm:pt>
    <dgm:pt modelId="{136E0A53-7216-134B-AABF-929A964EC95E}" type="parTrans" cxnId="{878867B3-ADF6-2944-9FDB-7AEF09E35D05}">
      <dgm:prSet/>
      <dgm:spPr/>
      <dgm:t>
        <a:bodyPr/>
        <a:lstStyle/>
        <a:p>
          <a:endParaRPr lang="en-US"/>
        </a:p>
      </dgm:t>
    </dgm:pt>
    <dgm:pt modelId="{32C90F74-2C0C-9947-B4F9-307C554ABF55}" type="sibTrans" cxnId="{878867B3-ADF6-2944-9FDB-7AEF09E35D05}">
      <dgm:prSet/>
      <dgm:spPr/>
      <dgm:t>
        <a:bodyPr/>
        <a:lstStyle/>
        <a:p>
          <a:endParaRPr lang="en-US"/>
        </a:p>
      </dgm:t>
    </dgm:pt>
    <dgm:pt modelId="{686C747D-379C-634F-876E-707F8345DE7F}">
      <dgm:prSet phldrT="[Text]"/>
      <dgm:spPr/>
      <dgm:t>
        <a:bodyPr/>
        <a:lstStyle/>
        <a:p>
          <a:r>
            <a:rPr lang="en-US" smtClean="0"/>
            <a:t>Failure to Tithe</a:t>
          </a:r>
          <a:endParaRPr lang="en-US" dirty="0"/>
        </a:p>
      </dgm:t>
    </dgm:pt>
    <dgm:pt modelId="{904F5DC3-9D29-3249-9429-F3C8B6D7AF31}" type="parTrans" cxnId="{5986CBA9-9C52-4F47-B17B-D8B8377BA77C}">
      <dgm:prSet/>
      <dgm:spPr/>
      <dgm:t>
        <a:bodyPr/>
        <a:lstStyle/>
        <a:p>
          <a:endParaRPr lang="en-US"/>
        </a:p>
      </dgm:t>
    </dgm:pt>
    <dgm:pt modelId="{E9E4C212-E4BE-3642-9D76-52438E46BBA3}" type="sibTrans" cxnId="{5986CBA9-9C52-4F47-B17B-D8B8377BA77C}">
      <dgm:prSet/>
      <dgm:spPr/>
      <dgm:t>
        <a:bodyPr/>
        <a:lstStyle/>
        <a:p>
          <a:endParaRPr lang="en-US"/>
        </a:p>
      </dgm:t>
    </dgm:pt>
    <dgm:pt modelId="{9FFBC5C0-CBF1-8349-9ADD-4BB600A50EE0}">
      <dgm:prSet phldrT="[Text]"/>
      <dgm:spPr/>
      <dgm:t>
        <a:bodyPr/>
        <a:lstStyle/>
        <a:p>
          <a:r>
            <a:rPr lang="en-US" dirty="0" smtClean="0"/>
            <a:t>Ezra 9-10; </a:t>
          </a:r>
          <a:r>
            <a:rPr lang="en-US" dirty="0" err="1" smtClean="0"/>
            <a:t>Neh</a:t>
          </a:r>
          <a:r>
            <a:rPr lang="en-US" dirty="0" smtClean="0"/>
            <a:t> 13:23-27</a:t>
          </a:r>
          <a:endParaRPr lang="en-US" dirty="0"/>
        </a:p>
      </dgm:t>
    </dgm:pt>
    <dgm:pt modelId="{9EDABADA-478E-054C-8D7F-C0345F616590}" type="parTrans" cxnId="{DFA47764-0439-E04F-A5FB-B7DEBD1CD939}">
      <dgm:prSet/>
      <dgm:spPr/>
      <dgm:t>
        <a:bodyPr/>
        <a:lstStyle/>
        <a:p>
          <a:endParaRPr lang="en-US"/>
        </a:p>
      </dgm:t>
    </dgm:pt>
    <dgm:pt modelId="{3B0E1CB8-EBBB-BE46-B3C5-2437FAD75141}" type="sibTrans" cxnId="{DFA47764-0439-E04F-A5FB-B7DEBD1CD939}">
      <dgm:prSet/>
      <dgm:spPr/>
      <dgm:t>
        <a:bodyPr/>
        <a:lstStyle/>
        <a:p>
          <a:endParaRPr lang="en-US"/>
        </a:p>
      </dgm:t>
    </dgm:pt>
    <dgm:pt modelId="{F2937003-384F-CF48-9447-71288C65D6FF}">
      <dgm:prSet phldrT="[Text]"/>
      <dgm:spPr/>
      <dgm:t>
        <a:bodyPr/>
        <a:lstStyle/>
        <a:p>
          <a:r>
            <a:rPr lang="en-US" dirty="0" smtClean="0"/>
            <a:t>Malachi 3:8-10</a:t>
          </a:r>
          <a:endParaRPr lang="en-US" dirty="0"/>
        </a:p>
      </dgm:t>
    </dgm:pt>
    <dgm:pt modelId="{E3E5D086-7EC3-CB40-9F96-744BEFC0AA32}" type="parTrans" cxnId="{59291C3A-C0EF-0548-ABCC-F9E0E4950F44}">
      <dgm:prSet/>
      <dgm:spPr/>
      <dgm:t>
        <a:bodyPr/>
        <a:lstStyle/>
        <a:p>
          <a:endParaRPr lang="en-US"/>
        </a:p>
      </dgm:t>
    </dgm:pt>
    <dgm:pt modelId="{3822A6B8-432D-444D-BC40-D834EE12DC86}" type="sibTrans" cxnId="{59291C3A-C0EF-0548-ABCC-F9E0E4950F44}">
      <dgm:prSet/>
      <dgm:spPr/>
      <dgm:t>
        <a:bodyPr/>
        <a:lstStyle/>
        <a:p>
          <a:endParaRPr lang="en-US"/>
        </a:p>
      </dgm:t>
    </dgm:pt>
    <dgm:pt modelId="{15C81888-0AB5-834B-AF1A-A8D7133C700B}">
      <dgm:prSet phldrT="[Text]"/>
      <dgm:spPr/>
      <dgm:t>
        <a:bodyPr/>
        <a:lstStyle/>
        <a:p>
          <a:r>
            <a:rPr lang="en-US" dirty="0" smtClean="0"/>
            <a:t>Nehemiah 13:10-14</a:t>
          </a:r>
          <a:endParaRPr lang="en-US" dirty="0"/>
        </a:p>
      </dgm:t>
    </dgm:pt>
    <dgm:pt modelId="{74777E0A-A51A-C34E-B815-658FDFC4BDF1}" type="parTrans" cxnId="{66CF59FA-ADDC-AD43-AAD4-FD4269E9CF09}">
      <dgm:prSet/>
      <dgm:spPr/>
      <dgm:t>
        <a:bodyPr/>
        <a:lstStyle/>
        <a:p>
          <a:endParaRPr lang="en-US"/>
        </a:p>
      </dgm:t>
    </dgm:pt>
    <dgm:pt modelId="{DED89B69-7992-3042-A93B-FD16928B2A9E}" type="sibTrans" cxnId="{66CF59FA-ADDC-AD43-AAD4-FD4269E9CF09}">
      <dgm:prSet/>
      <dgm:spPr/>
      <dgm:t>
        <a:bodyPr/>
        <a:lstStyle/>
        <a:p>
          <a:endParaRPr lang="en-US"/>
        </a:p>
      </dgm:t>
    </dgm:pt>
    <dgm:pt modelId="{FB4D908A-D504-DB49-BA96-B41A7489F050}">
      <dgm:prSet phldrT="[Text]"/>
      <dgm:spPr/>
      <dgm:t>
        <a:bodyPr/>
        <a:lstStyle/>
        <a:p>
          <a:r>
            <a:rPr lang="en-US" dirty="0" smtClean="0"/>
            <a:t>Corrupt </a:t>
          </a:r>
          <a:r>
            <a:rPr lang="en-US" dirty="0" err="1" smtClean="0"/>
            <a:t>Preists</a:t>
          </a:r>
          <a:endParaRPr lang="en-US" dirty="0"/>
        </a:p>
      </dgm:t>
    </dgm:pt>
    <dgm:pt modelId="{13D58E98-9D4F-7E4C-86E3-E83DC06228D3}" type="parTrans" cxnId="{3BBBEFA8-5C3C-C441-A60A-98B4CE427646}">
      <dgm:prSet/>
      <dgm:spPr/>
      <dgm:t>
        <a:bodyPr/>
        <a:lstStyle/>
        <a:p>
          <a:endParaRPr lang="en-US"/>
        </a:p>
      </dgm:t>
    </dgm:pt>
    <dgm:pt modelId="{24CC2A16-3237-D644-9BC8-6912764B9404}" type="sibTrans" cxnId="{3BBBEFA8-5C3C-C441-A60A-98B4CE427646}">
      <dgm:prSet/>
      <dgm:spPr/>
      <dgm:t>
        <a:bodyPr/>
        <a:lstStyle/>
        <a:p>
          <a:endParaRPr lang="en-US"/>
        </a:p>
      </dgm:t>
    </dgm:pt>
    <dgm:pt modelId="{D6F2E54F-8661-DF48-8191-27FFB2664B5F}">
      <dgm:prSet phldrT="[Text]"/>
      <dgm:spPr/>
      <dgm:t>
        <a:bodyPr/>
        <a:lstStyle/>
        <a:p>
          <a:r>
            <a:rPr lang="en-US" dirty="0" smtClean="0"/>
            <a:t>Malachi 1:6-2:9</a:t>
          </a:r>
          <a:endParaRPr lang="en-US" dirty="0"/>
        </a:p>
      </dgm:t>
    </dgm:pt>
    <dgm:pt modelId="{1B3F7A4F-82AC-C147-83FC-8F40E157FE6C}" type="parTrans" cxnId="{A6E543AB-B41F-4D4E-85A5-4180E411F3F6}">
      <dgm:prSet/>
      <dgm:spPr/>
      <dgm:t>
        <a:bodyPr/>
        <a:lstStyle/>
        <a:p>
          <a:endParaRPr lang="en-US"/>
        </a:p>
      </dgm:t>
    </dgm:pt>
    <dgm:pt modelId="{BAB7CAA6-E54E-2D47-9551-19E274F8F75F}" type="sibTrans" cxnId="{A6E543AB-B41F-4D4E-85A5-4180E411F3F6}">
      <dgm:prSet/>
      <dgm:spPr/>
      <dgm:t>
        <a:bodyPr/>
        <a:lstStyle/>
        <a:p>
          <a:endParaRPr lang="en-US"/>
        </a:p>
      </dgm:t>
    </dgm:pt>
    <dgm:pt modelId="{7193DB1A-2FC1-4F45-BB6E-484B5C4F278C}">
      <dgm:prSet phldrT="[Text]"/>
      <dgm:spPr/>
      <dgm:t>
        <a:bodyPr/>
        <a:lstStyle/>
        <a:p>
          <a:r>
            <a:rPr lang="en-US" dirty="0" smtClean="0"/>
            <a:t>Nehemiah 13:1-9</a:t>
          </a:r>
          <a:endParaRPr lang="en-US" dirty="0"/>
        </a:p>
      </dgm:t>
    </dgm:pt>
    <dgm:pt modelId="{EBAB9DEE-CBD3-7F46-9384-FD0041EF5C24}" type="parTrans" cxnId="{C27299AB-F6EB-184C-9971-F4169173771B}">
      <dgm:prSet/>
      <dgm:spPr/>
      <dgm:t>
        <a:bodyPr/>
        <a:lstStyle/>
        <a:p>
          <a:endParaRPr lang="en-US"/>
        </a:p>
      </dgm:t>
    </dgm:pt>
    <dgm:pt modelId="{B9235C61-8C07-C644-8DF8-922B61A83720}" type="sibTrans" cxnId="{C27299AB-F6EB-184C-9971-F4169173771B}">
      <dgm:prSet/>
      <dgm:spPr/>
      <dgm:t>
        <a:bodyPr/>
        <a:lstStyle/>
        <a:p>
          <a:endParaRPr lang="en-US"/>
        </a:p>
      </dgm:t>
    </dgm:pt>
    <dgm:pt modelId="{4647C5AC-AEB6-3A48-BA93-9758C54ECB5A}">
      <dgm:prSet phldrT="[Text]"/>
      <dgm:spPr/>
      <dgm:t>
        <a:bodyPr/>
        <a:lstStyle/>
        <a:p>
          <a:r>
            <a:rPr lang="en-US" dirty="0" smtClean="0"/>
            <a:t>Social Injustice</a:t>
          </a:r>
          <a:endParaRPr lang="en-US" dirty="0"/>
        </a:p>
      </dgm:t>
    </dgm:pt>
    <dgm:pt modelId="{DCCE68BC-5DC9-934E-8E5A-F599B180DE96}" type="parTrans" cxnId="{B15AD266-BB80-F944-B454-7F3F085D695F}">
      <dgm:prSet/>
      <dgm:spPr/>
      <dgm:t>
        <a:bodyPr/>
        <a:lstStyle/>
        <a:p>
          <a:endParaRPr lang="en-US"/>
        </a:p>
      </dgm:t>
    </dgm:pt>
    <dgm:pt modelId="{9A0B768C-2969-CC47-BC0F-4CA8885DDBE0}" type="sibTrans" cxnId="{B15AD266-BB80-F944-B454-7F3F085D695F}">
      <dgm:prSet/>
      <dgm:spPr/>
      <dgm:t>
        <a:bodyPr/>
        <a:lstStyle/>
        <a:p>
          <a:endParaRPr lang="en-US"/>
        </a:p>
      </dgm:t>
    </dgm:pt>
    <dgm:pt modelId="{F5510616-DDBA-594A-A8BE-F2EAE19BA8ED}">
      <dgm:prSet phldrT="[Text]"/>
      <dgm:spPr/>
      <dgm:t>
        <a:bodyPr/>
        <a:lstStyle/>
        <a:p>
          <a:r>
            <a:rPr lang="en-US" dirty="0" smtClean="0"/>
            <a:t>Malachi 3:5</a:t>
          </a:r>
          <a:endParaRPr lang="en-US" dirty="0"/>
        </a:p>
      </dgm:t>
    </dgm:pt>
    <dgm:pt modelId="{D1E05C03-ACE6-5449-B4A8-631FD8E7F569}" type="parTrans" cxnId="{FE1FCDAE-4946-8945-B84B-D5E183AEF42F}">
      <dgm:prSet/>
      <dgm:spPr/>
      <dgm:t>
        <a:bodyPr/>
        <a:lstStyle/>
        <a:p>
          <a:endParaRPr lang="en-US"/>
        </a:p>
      </dgm:t>
    </dgm:pt>
    <dgm:pt modelId="{0EF6F677-99D7-4049-99D2-39B72247FBD7}" type="sibTrans" cxnId="{FE1FCDAE-4946-8945-B84B-D5E183AEF42F}">
      <dgm:prSet/>
      <dgm:spPr/>
      <dgm:t>
        <a:bodyPr/>
        <a:lstStyle/>
        <a:p>
          <a:endParaRPr lang="en-US"/>
        </a:p>
      </dgm:t>
    </dgm:pt>
    <dgm:pt modelId="{7799A559-DD47-9E44-945F-FAA2FB327661}">
      <dgm:prSet phldrT="[Text]"/>
      <dgm:spPr/>
      <dgm:t>
        <a:bodyPr/>
        <a:lstStyle/>
        <a:p>
          <a:r>
            <a:rPr lang="en-US" dirty="0" smtClean="0"/>
            <a:t>Nehemiah 5:1-13</a:t>
          </a:r>
          <a:endParaRPr lang="en-US" dirty="0"/>
        </a:p>
      </dgm:t>
    </dgm:pt>
    <dgm:pt modelId="{90432662-5150-874A-AB84-18B72505EACF}" type="parTrans" cxnId="{B7636052-6634-6142-A08F-AD843C0C79E0}">
      <dgm:prSet/>
      <dgm:spPr/>
      <dgm:t>
        <a:bodyPr/>
        <a:lstStyle/>
        <a:p>
          <a:endParaRPr lang="en-US"/>
        </a:p>
      </dgm:t>
    </dgm:pt>
    <dgm:pt modelId="{D65C18E3-0258-7B4C-A7D6-570BF5E3EB9C}" type="sibTrans" cxnId="{B7636052-6634-6142-A08F-AD843C0C79E0}">
      <dgm:prSet/>
      <dgm:spPr/>
      <dgm:t>
        <a:bodyPr/>
        <a:lstStyle/>
        <a:p>
          <a:endParaRPr lang="en-US"/>
        </a:p>
      </dgm:t>
    </dgm:pt>
    <dgm:pt modelId="{7A6E23F9-9DB1-4D44-9160-11AF75D4B9EA}" type="pres">
      <dgm:prSet presAssocID="{034C55B6-0059-0E41-A27C-09EDFC67C4E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A8D95-3825-DB4B-B787-F3F95D8A5553}" type="pres">
      <dgm:prSet presAssocID="{034C55B6-0059-0E41-A27C-09EDFC67C4E5}" presName="axisShape" presStyleLbl="bgShp" presStyleIdx="0" presStyleCnt="1"/>
      <dgm:spPr/>
    </dgm:pt>
    <dgm:pt modelId="{50DCA034-3E49-324B-B4A0-656E702DCA6A}" type="pres">
      <dgm:prSet presAssocID="{034C55B6-0059-0E41-A27C-09EDFC67C4E5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39731-9C5E-7247-B11A-865F43353799}" type="pres">
      <dgm:prSet presAssocID="{034C55B6-0059-0E41-A27C-09EDFC67C4E5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E5377-E77C-A24E-846E-058CA9CCF210}" type="pres">
      <dgm:prSet presAssocID="{034C55B6-0059-0E41-A27C-09EDFC67C4E5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D6DC4-2FC8-984F-9198-069C95CB5E78}" type="pres">
      <dgm:prSet presAssocID="{034C55B6-0059-0E41-A27C-09EDFC67C4E5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29C89B-0D77-084E-85BE-2C8C999DF1C6}" type="presOf" srcId="{4647C5AC-AEB6-3A48-BA93-9758C54ECB5A}" destId="{820D6DC4-2FC8-984F-9198-069C95CB5E78}" srcOrd="0" destOrd="0" presId="urn:microsoft.com/office/officeart/2005/8/layout/matrix2"/>
    <dgm:cxn modelId="{B15AD266-BB80-F944-B454-7F3F085D695F}" srcId="{034C55B6-0059-0E41-A27C-09EDFC67C4E5}" destId="{4647C5AC-AEB6-3A48-BA93-9758C54ECB5A}" srcOrd="3" destOrd="0" parTransId="{DCCE68BC-5DC9-934E-8E5A-F599B180DE96}" sibTransId="{9A0B768C-2969-CC47-BC0F-4CA8885DDBE0}"/>
    <dgm:cxn modelId="{4FAE2F22-A40D-EE4B-85EB-77715B9A95E3}" type="presOf" srcId="{FB4D908A-D504-DB49-BA96-B41A7489F050}" destId="{5E9E5377-E77C-A24E-846E-058CA9CCF210}" srcOrd="0" destOrd="0" presId="urn:microsoft.com/office/officeart/2005/8/layout/matrix2"/>
    <dgm:cxn modelId="{99E5DC97-C0B3-1C4C-8BBB-93AE6E56CA6F}" type="presOf" srcId="{15C81888-0AB5-834B-AF1A-A8D7133C700B}" destId="{CF539731-9C5E-7247-B11A-865F43353799}" srcOrd="0" destOrd="2" presId="urn:microsoft.com/office/officeart/2005/8/layout/matrix2"/>
    <dgm:cxn modelId="{FE1FCDAE-4946-8945-B84B-D5E183AEF42F}" srcId="{4647C5AC-AEB6-3A48-BA93-9758C54ECB5A}" destId="{F5510616-DDBA-594A-A8BE-F2EAE19BA8ED}" srcOrd="0" destOrd="0" parTransId="{D1E05C03-ACE6-5449-B4A8-631FD8E7F569}" sibTransId="{0EF6F677-99D7-4049-99D2-39B72247FBD7}"/>
    <dgm:cxn modelId="{3BBBEFA8-5C3C-C441-A60A-98B4CE427646}" srcId="{034C55B6-0059-0E41-A27C-09EDFC67C4E5}" destId="{FB4D908A-D504-DB49-BA96-B41A7489F050}" srcOrd="2" destOrd="0" parTransId="{13D58E98-9D4F-7E4C-86E3-E83DC06228D3}" sibTransId="{24CC2A16-3237-D644-9BC8-6912764B9404}"/>
    <dgm:cxn modelId="{4A472835-2B79-CB4C-8012-CB7A0FAF1452}" type="presOf" srcId="{9FFBC5C0-CBF1-8349-9ADD-4BB600A50EE0}" destId="{50DCA034-3E49-324B-B4A0-656E702DCA6A}" srcOrd="0" destOrd="2" presId="urn:microsoft.com/office/officeart/2005/8/layout/matrix2"/>
    <dgm:cxn modelId="{B4F87962-9D98-B64E-8E6B-8716E275B728}" type="presOf" srcId="{034C55B6-0059-0E41-A27C-09EDFC67C4E5}" destId="{7A6E23F9-9DB1-4D44-9160-11AF75D4B9EA}" srcOrd="0" destOrd="0" presId="urn:microsoft.com/office/officeart/2005/8/layout/matrix2"/>
    <dgm:cxn modelId="{CA0D3D40-B95A-A342-9F80-D7D74C1566CF}" type="presOf" srcId="{D6F2E54F-8661-DF48-8191-27FFB2664B5F}" destId="{5E9E5377-E77C-A24E-846E-058CA9CCF210}" srcOrd="0" destOrd="1" presId="urn:microsoft.com/office/officeart/2005/8/layout/matrix2"/>
    <dgm:cxn modelId="{A6E543AB-B41F-4D4E-85A5-4180E411F3F6}" srcId="{FB4D908A-D504-DB49-BA96-B41A7489F050}" destId="{D6F2E54F-8661-DF48-8191-27FFB2664B5F}" srcOrd="0" destOrd="0" parTransId="{1B3F7A4F-82AC-C147-83FC-8F40E157FE6C}" sibTransId="{BAB7CAA6-E54E-2D47-9551-19E274F8F75F}"/>
    <dgm:cxn modelId="{59291C3A-C0EF-0548-ABCC-F9E0E4950F44}" srcId="{686C747D-379C-634F-876E-707F8345DE7F}" destId="{F2937003-384F-CF48-9447-71288C65D6FF}" srcOrd="0" destOrd="0" parTransId="{E3E5D086-7EC3-CB40-9F96-744BEFC0AA32}" sibTransId="{3822A6B8-432D-444D-BC40-D834EE12DC86}"/>
    <dgm:cxn modelId="{C27299AB-F6EB-184C-9971-F4169173771B}" srcId="{FB4D908A-D504-DB49-BA96-B41A7489F050}" destId="{7193DB1A-2FC1-4F45-BB6E-484B5C4F278C}" srcOrd="1" destOrd="0" parTransId="{EBAB9DEE-CBD3-7F46-9384-FD0041EF5C24}" sibTransId="{B9235C61-8C07-C644-8DF8-922B61A83720}"/>
    <dgm:cxn modelId="{5986CBA9-9C52-4F47-B17B-D8B8377BA77C}" srcId="{034C55B6-0059-0E41-A27C-09EDFC67C4E5}" destId="{686C747D-379C-634F-876E-707F8345DE7F}" srcOrd="1" destOrd="0" parTransId="{904F5DC3-9D29-3249-9429-F3C8B6D7AF31}" sibTransId="{E9E4C212-E4BE-3642-9D76-52438E46BBA3}"/>
    <dgm:cxn modelId="{6213C0FD-E9F3-6444-A26E-F046EDCB5416}" type="presOf" srcId="{C8F594FF-BEEC-D14B-B9EE-3F803C24CAAF}" destId="{50DCA034-3E49-324B-B4A0-656E702DCA6A}" srcOrd="0" destOrd="1" presId="urn:microsoft.com/office/officeart/2005/8/layout/matrix2"/>
    <dgm:cxn modelId="{6945CE5E-DA1C-D84C-B189-DC9693C1829B}" srcId="{034C55B6-0059-0E41-A27C-09EDFC67C4E5}" destId="{DF0F4101-F294-774F-8AFA-74C4DBD4850B}" srcOrd="0" destOrd="0" parTransId="{2F20C031-EDAB-6C47-8CD6-7009F308B5B1}" sibTransId="{D9B4A427-8AC8-B942-8B20-15E43552C712}"/>
    <dgm:cxn modelId="{DFA47764-0439-E04F-A5FB-B7DEBD1CD939}" srcId="{DF0F4101-F294-774F-8AFA-74C4DBD4850B}" destId="{9FFBC5C0-CBF1-8349-9ADD-4BB600A50EE0}" srcOrd="1" destOrd="0" parTransId="{9EDABADA-478E-054C-8D7F-C0345F616590}" sibTransId="{3B0E1CB8-EBBB-BE46-B3C5-2437FAD75141}"/>
    <dgm:cxn modelId="{B7636052-6634-6142-A08F-AD843C0C79E0}" srcId="{4647C5AC-AEB6-3A48-BA93-9758C54ECB5A}" destId="{7799A559-DD47-9E44-945F-FAA2FB327661}" srcOrd="1" destOrd="0" parTransId="{90432662-5150-874A-AB84-18B72505EACF}" sibTransId="{D65C18E3-0258-7B4C-A7D6-570BF5E3EB9C}"/>
    <dgm:cxn modelId="{A8B587BC-63DD-5944-AF9F-32F13D9E2FFB}" type="presOf" srcId="{F5510616-DDBA-594A-A8BE-F2EAE19BA8ED}" destId="{820D6DC4-2FC8-984F-9198-069C95CB5E78}" srcOrd="0" destOrd="1" presId="urn:microsoft.com/office/officeart/2005/8/layout/matrix2"/>
    <dgm:cxn modelId="{DA5E28E6-9DD1-F44B-9037-FBF78B8D168B}" type="presOf" srcId="{DF0F4101-F294-774F-8AFA-74C4DBD4850B}" destId="{50DCA034-3E49-324B-B4A0-656E702DCA6A}" srcOrd="0" destOrd="0" presId="urn:microsoft.com/office/officeart/2005/8/layout/matrix2"/>
    <dgm:cxn modelId="{089EC71F-DF2C-A642-95B9-74BD7165AEDC}" type="presOf" srcId="{686C747D-379C-634F-876E-707F8345DE7F}" destId="{CF539731-9C5E-7247-B11A-865F43353799}" srcOrd="0" destOrd="0" presId="urn:microsoft.com/office/officeart/2005/8/layout/matrix2"/>
    <dgm:cxn modelId="{DDB1222D-C91A-0F4A-9EC2-48BF2B9317F7}" type="presOf" srcId="{F2937003-384F-CF48-9447-71288C65D6FF}" destId="{CF539731-9C5E-7247-B11A-865F43353799}" srcOrd="0" destOrd="1" presId="urn:microsoft.com/office/officeart/2005/8/layout/matrix2"/>
    <dgm:cxn modelId="{8CA296CE-0752-AA4A-851A-0ED3A6547AAB}" type="presOf" srcId="{7193DB1A-2FC1-4F45-BB6E-484B5C4F278C}" destId="{5E9E5377-E77C-A24E-846E-058CA9CCF210}" srcOrd="0" destOrd="2" presId="urn:microsoft.com/office/officeart/2005/8/layout/matrix2"/>
    <dgm:cxn modelId="{57EE71B4-E58D-BD4D-B63E-9EE202AE5E9F}" type="presOf" srcId="{7799A559-DD47-9E44-945F-FAA2FB327661}" destId="{820D6DC4-2FC8-984F-9198-069C95CB5E78}" srcOrd="0" destOrd="2" presId="urn:microsoft.com/office/officeart/2005/8/layout/matrix2"/>
    <dgm:cxn modelId="{878867B3-ADF6-2944-9FDB-7AEF09E35D05}" srcId="{DF0F4101-F294-774F-8AFA-74C4DBD4850B}" destId="{C8F594FF-BEEC-D14B-B9EE-3F803C24CAAF}" srcOrd="0" destOrd="0" parTransId="{136E0A53-7216-134B-AABF-929A964EC95E}" sibTransId="{32C90F74-2C0C-9947-B4F9-307C554ABF55}"/>
    <dgm:cxn modelId="{66CF59FA-ADDC-AD43-AAD4-FD4269E9CF09}" srcId="{686C747D-379C-634F-876E-707F8345DE7F}" destId="{15C81888-0AB5-834B-AF1A-A8D7133C700B}" srcOrd="1" destOrd="0" parTransId="{74777E0A-A51A-C34E-B815-658FDFC4BDF1}" sibTransId="{DED89B69-7992-3042-A93B-FD16928B2A9E}"/>
    <dgm:cxn modelId="{2B89ED47-1E33-A14F-91F0-1F2D76BA2F6B}" type="presParOf" srcId="{7A6E23F9-9DB1-4D44-9160-11AF75D4B9EA}" destId="{464A8D95-3825-DB4B-B787-F3F95D8A5553}" srcOrd="0" destOrd="0" presId="urn:microsoft.com/office/officeart/2005/8/layout/matrix2"/>
    <dgm:cxn modelId="{F544F3DC-2044-984F-9D9B-E9A7EAF0F74F}" type="presParOf" srcId="{7A6E23F9-9DB1-4D44-9160-11AF75D4B9EA}" destId="{50DCA034-3E49-324B-B4A0-656E702DCA6A}" srcOrd="1" destOrd="0" presId="urn:microsoft.com/office/officeart/2005/8/layout/matrix2"/>
    <dgm:cxn modelId="{441A8B90-5F28-BB42-B999-03E8FBA4F9AB}" type="presParOf" srcId="{7A6E23F9-9DB1-4D44-9160-11AF75D4B9EA}" destId="{CF539731-9C5E-7247-B11A-865F43353799}" srcOrd="2" destOrd="0" presId="urn:microsoft.com/office/officeart/2005/8/layout/matrix2"/>
    <dgm:cxn modelId="{AA9841AD-1885-3A40-AA0C-30132618F304}" type="presParOf" srcId="{7A6E23F9-9DB1-4D44-9160-11AF75D4B9EA}" destId="{5E9E5377-E77C-A24E-846E-058CA9CCF210}" srcOrd="3" destOrd="0" presId="urn:microsoft.com/office/officeart/2005/8/layout/matrix2"/>
    <dgm:cxn modelId="{E4E8AA9A-6E72-9B4B-80F0-581FE2FE8A9F}" type="presParOf" srcId="{7A6E23F9-9DB1-4D44-9160-11AF75D4B9EA}" destId="{820D6DC4-2FC8-984F-9198-069C95CB5E7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B9725A-4E5D-2A48-BB28-B5EE826BA0E9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8D35EA-3269-714F-A906-473EC53FDC58}">
      <dgm:prSet phldrT="[Text]"/>
      <dgm:spPr/>
      <dgm:t>
        <a:bodyPr/>
        <a:lstStyle/>
        <a:p>
          <a:r>
            <a:rPr lang="en-US" dirty="0" smtClean="0"/>
            <a:t>Declaration</a:t>
          </a:r>
          <a:endParaRPr lang="en-US" dirty="0"/>
        </a:p>
      </dgm:t>
    </dgm:pt>
    <dgm:pt modelId="{9A87FF6D-D3B8-AB4B-9F11-62E8CF49DCA6}" type="parTrans" cxnId="{EB3E5646-9DBA-5F46-8A87-846F385319C1}">
      <dgm:prSet/>
      <dgm:spPr/>
      <dgm:t>
        <a:bodyPr/>
        <a:lstStyle/>
        <a:p>
          <a:endParaRPr lang="en-US"/>
        </a:p>
      </dgm:t>
    </dgm:pt>
    <dgm:pt modelId="{43687CC5-D33A-4C4A-AEF8-FC4E728563D7}" type="sibTrans" cxnId="{EB3E5646-9DBA-5F46-8A87-846F385319C1}">
      <dgm:prSet/>
      <dgm:spPr/>
      <dgm:t>
        <a:bodyPr/>
        <a:lstStyle/>
        <a:p>
          <a:endParaRPr lang="en-US"/>
        </a:p>
      </dgm:t>
    </dgm:pt>
    <dgm:pt modelId="{1F079F23-14DF-4C44-B93A-36BECDD401A3}">
      <dgm:prSet phldrT="[Text]" custT="1"/>
      <dgm:spPr/>
      <dgm:t>
        <a:bodyPr/>
        <a:lstStyle/>
        <a:p>
          <a:r>
            <a:rPr lang="en-US" sz="2600" dirty="0" smtClean="0"/>
            <a:t>“Return to me and I will return to you”</a:t>
          </a:r>
          <a:endParaRPr lang="en-US" sz="2600" dirty="0"/>
        </a:p>
      </dgm:t>
    </dgm:pt>
    <dgm:pt modelId="{9A8E8AD3-5BC7-124D-9368-6CA60122365C}" type="parTrans" cxnId="{C4082F0A-3899-DA47-A249-EA349DC365D4}">
      <dgm:prSet/>
      <dgm:spPr/>
      <dgm:t>
        <a:bodyPr/>
        <a:lstStyle/>
        <a:p>
          <a:endParaRPr lang="en-US"/>
        </a:p>
      </dgm:t>
    </dgm:pt>
    <dgm:pt modelId="{25B8464F-896F-FC4A-A21F-5D9847595C4C}" type="sibTrans" cxnId="{C4082F0A-3899-DA47-A249-EA349DC365D4}">
      <dgm:prSet/>
      <dgm:spPr/>
      <dgm:t>
        <a:bodyPr/>
        <a:lstStyle/>
        <a:p>
          <a:endParaRPr lang="en-US"/>
        </a:p>
      </dgm:t>
    </dgm:pt>
    <dgm:pt modelId="{0B172948-12D7-844F-9C36-4139C02C43D5}">
      <dgm:prSet phldrT="[Text]"/>
      <dgm:spPr/>
      <dgm:t>
        <a:bodyPr/>
        <a:lstStyle/>
        <a:p>
          <a:r>
            <a:rPr lang="en-US" dirty="0" smtClean="0"/>
            <a:t>Question</a:t>
          </a:r>
          <a:endParaRPr lang="en-US" dirty="0"/>
        </a:p>
      </dgm:t>
    </dgm:pt>
    <dgm:pt modelId="{753F9C9E-E168-2B45-87C2-476695EC825D}" type="parTrans" cxnId="{810E7C24-B8B5-D546-9A21-D1D3F01A4917}">
      <dgm:prSet/>
      <dgm:spPr/>
      <dgm:t>
        <a:bodyPr/>
        <a:lstStyle/>
        <a:p>
          <a:endParaRPr lang="en-US"/>
        </a:p>
      </dgm:t>
    </dgm:pt>
    <dgm:pt modelId="{1FED56EE-8F89-2549-AEAE-F10417A9412E}" type="sibTrans" cxnId="{810E7C24-B8B5-D546-9A21-D1D3F01A4917}">
      <dgm:prSet/>
      <dgm:spPr/>
      <dgm:t>
        <a:bodyPr/>
        <a:lstStyle/>
        <a:p>
          <a:endParaRPr lang="en-US"/>
        </a:p>
      </dgm:t>
    </dgm:pt>
    <dgm:pt modelId="{62AB1FDF-A61B-2548-83FA-8BE71178D0A0}">
      <dgm:prSet phldrT="[Text]" custT="1"/>
      <dgm:spPr/>
      <dgm:t>
        <a:bodyPr/>
        <a:lstStyle/>
        <a:p>
          <a:r>
            <a:rPr lang="en-US" sz="2600" dirty="0" smtClean="0"/>
            <a:t>“How shall we return?”</a:t>
          </a:r>
          <a:endParaRPr lang="en-US" sz="2600" dirty="0"/>
        </a:p>
      </dgm:t>
    </dgm:pt>
    <dgm:pt modelId="{CF34CF0B-14EE-B44C-8AE6-D5C65C6834E4}" type="parTrans" cxnId="{1C6CD255-472F-F84C-912F-A7FF6661A6EE}">
      <dgm:prSet/>
      <dgm:spPr/>
      <dgm:t>
        <a:bodyPr/>
        <a:lstStyle/>
        <a:p>
          <a:endParaRPr lang="en-US"/>
        </a:p>
      </dgm:t>
    </dgm:pt>
    <dgm:pt modelId="{A95DB43C-5475-EE45-B12E-0712FD4B26DE}" type="sibTrans" cxnId="{1C6CD255-472F-F84C-912F-A7FF6661A6EE}">
      <dgm:prSet/>
      <dgm:spPr/>
      <dgm:t>
        <a:bodyPr/>
        <a:lstStyle/>
        <a:p>
          <a:endParaRPr lang="en-US"/>
        </a:p>
      </dgm:t>
    </dgm:pt>
    <dgm:pt modelId="{D59541F1-04F0-D845-B293-25E1160AF601}">
      <dgm:prSet phldrT="[Text]"/>
      <dgm:spPr/>
      <dgm:t>
        <a:bodyPr/>
        <a:lstStyle/>
        <a:p>
          <a:r>
            <a:rPr lang="en-US" dirty="0" smtClean="0"/>
            <a:t>Response</a:t>
          </a:r>
          <a:endParaRPr lang="en-US" dirty="0"/>
        </a:p>
      </dgm:t>
    </dgm:pt>
    <dgm:pt modelId="{A130CBC0-C167-AB48-B030-44DB589563AD}" type="parTrans" cxnId="{76EC5CD0-8B87-0945-A991-E90DDC5CFC45}">
      <dgm:prSet/>
      <dgm:spPr/>
      <dgm:t>
        <a:bodyPr/>
        <a:lstStyle/>
        <a:p>
          <a:endParaRPr lang="en-US"/>
        </a:p>
      </dgm:t>
    </dgm:pt>
    <dgm:pt modelId="{E1A67FE2-947B-5A40-AD2E-21BC7842C73F}" type="sibTrans" cxnId="{76EC5CD0-8B87-0945-A991-E90DDC5CFC45}">
      <dgm:prSet/>
      <dgm:spPr/>
      <dgm:t>
        <a:bodyPr/>
        <a:lstStyle/>
        <a:p>
          <a:endParaRPr lang="en-US"/>
        </a:p>
      </dgm:t>
    </dgm:pt>
    <dgm:pt modelId="{055FEDFB-CD2B-4945-A136-BBF4751ADF87}">
      <dgm:prSet phldrT="[Text]" custT="1"/>
      <dgm:spPr/>
      <dgm:t>
        <a:bodyPr/>
        <a:lstStyle/>
        <a:p>
          <a:r>
            <a:rPr lang="en-US" sz="2600" dirty="0" smtClean="0"/>
            <a:t>“Will a man rob God?</a:t>
          </a:r>
          <a:endParaRPr lang="en-US" sz="2600" dirty="0"/>
        </a:p>
      </dgm:t>
    </dgm:pt>
    <dgm:pt modelId="{225F067C-4F27-7A44-A3D7-027F3BCDA2D0}" type="parTrans" cxnId="{2A5BB839-1BDE-D548-B941-806F29CBF18C}">
      <dgm:prSet/>
      <dgm:spPr/>
      <dgm:t>
        <a:bodyPr/>
        <a:lstStyle/>
        <a:p>
          <a:endParaRPr lang="en-US"/>
        </a:p>
      </dgm:t>
    </dgm:pt>
    <dgm:pt modelId="{0653B2E6-FD30-1841-A974-A1831D58933D}" type="sibTrans" cxnId="{2A5BB839-1BDE-D548-B941-806F29CBF18C}">
      <dgm:prSet/>
      <dgm:spPr/>
      <dgm:t>
        <a:bodyPr/>
        <a:lstStyle/>
        <a:p>
          <a:endParaRPr lang="en-US"/>
        </a:p>
      </dgm:t>
    </dgm:pt>
    <dgm:pt modelId="{4CFD386F-48F3-D346-ADCD-5C2CCAEDCCE9}" type="pres">
      <dgm:prSet presAssocID="{6BB9725A-4E5D-2A48-BB28-B5EE826BA0E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441A7EE-8153-2640-A9BF-144FC030C93F}" type="pres">
      <dgm:prSet presAssocID="{F98D35EA-3269-714F-A906-473EC53FDC58}" presName="composite" presStyleCnt="0"/>
      <dgm:spPr/>
    </dgm:pt>
    <dgm:pt modelId="{50937ED7-D540-5B4F-871C-7ACA35BE690A}" type="pres">
      <dgm:prSet presAssocID="{F98D35EA-3269-714F-A906-473EC53FDC58}" presName="bentUpArrow1" presStyleLbl="alignImgPlace1" presStyleIdx="0" presStyleCnt="2"/>
      <dgm:spPr/>
      <dgm:t>
        <a:bodyPr/>
        <a:lstStyle/>
        <a:p>
          <a:endParaRPr lang="en-US"/>
        </a:p>
      </dgm:t>
    </dgm:pt>
    <dgm:pt modelId="{4AC71DB2-7CE4-CF47-A9B4-4DED9D90AB7D}" type="pres">
      <dgm:prSet presAssocID="{F98D35EA-3269-714F-A906-473EC53FDC5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AB92A-CFD0-1141-8FC2-2B820728EC90}" type="pres">
      <dgm:prSet presAssocID="{F98D35EA-3269-714F-A906-473EC53FDC58}" presName="ChildText" presStyleLbl="revTx" presStyleIdx="0" presStyleCnt="3" custScaleX="187976" custLinFactNeighborX="47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6E960-8AF8-744B-B25B-54CA41217DAD}" type="pres">
      <dgm:prSet presAssocID="{43687CC5-D33A-4C4A-AEF8-FC4E728563D7}" presName="sibTrans" presStyleCnt="0"/>
      <dgm:spPr/>
    </dgm:pt>
    <dgm:pt modelId="{F6720A6E-44BA-EF45-99CA-947FE3963BCE}" type="pres">
      <dgm:prSet presAssocID="{0B172948-12D7-844F-9C36-4139C02C43D5}" presName="composite" presStyleCnt="0"/>
      <dgm:spPr/>
    </dgm:pt>
    <dgm:pt modelId="{F137049D-F750-444F-9100-1E535F04E172}" type="pres">
      <dgm:prSet presAssocID="{0B172948-12D7-844F-9C36-4139C02C43D5}" presName="bentUpArrow1" presStyleLbl="alignImgPlace1" presStyleIdx="1" presStyleCnt="2" custLinFactNeighborX="-20472"/>
      <dgm:spPr/>
    </dgm:pt>
    <dgm:pt modelId="{56FDAE55-35D7-CD4B-9C8C-C88765202339}" type="pres">
      <dgm:prSet presAssocID="{0B172948-12D7-844F-9C36-4139C02C43D5}" presName="ParentText" presStyleLbl="node1" presStyleIdx="1" presStyleCnt="3" custLinFactNeighborX="-148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96326-A053-8F49-9D5B-A872F4A8A21E}" type="pres">
      <dgm:prSet presAssocID="{0B172948-12D7-844F-9C36-4139C02C43D5}" presName="ChildText" presStyleLbl="revTx" presStyleIdx="1" presStyleCnt="3" custScaleX="158763" custScaleY="102067" custLinFactNeighborX="128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FFDF6-66F3-6C40-95FA-D7F452420324}" type="pres">
      <dgm:prSet presAssocID="{1FED56EE-8F89-2549-AEAE-F10417A9412E}" presName="sibTrans" presStyleCnt="0"/>
      <dgm:spPr/>
    </dgm:pt>
    <dgm:pt modelId="{A500802D-9182-7D40-84D1-9FF8F897D8B1}" type="pres">
      <dgm:prSet presAssocID="{D59541F1-04F0-D845-B293-25E1160AF601}" presName="composite" presStyleCnt="0"/>
      <dgm:spPr/>
    </dgm:pt>
    <dgm:pt modelId="{F2D02E8A-9DAA-5848-8293-5AFBBC9D94ED}" type="pres">
      <dgm:prSet presAssocID="{D59541F1-04F0-D845-B293-25E1160AF601}" presName="ParentText" presStyleLbl="node1" presStyleIdx="2" presStyleCnt="3" custLinFactNeighborX="-288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9380A-B3AC-FE44-9296-AC84E6A8C0CF}" type="pres">
      <dgm:prSet presAssocID="{D59541F1-04F0-D845-B293-25E1160AF601}" presName="FinalChildText" presStyleLbl="revTx" presStyleIdx="2" presStyleCnt="3" custScaleX="121915" custLinFactNeighborX="-23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3E5646-9DBA-5F46-8A87-846F385319C1}" srcId="{6BB9725A-4E5D-2A48-BB28-B5EE826BA0E9}" destId="{F98D35EA-3269-714F-A906-473EC53FDC58}" srcOrd="0" destOrd="0" parTransId="{9A87FF6D-D3B8-AB4B-9F11-62E8CF49DCA6}" sibTransId="{43687CC5-D33A-4C4A-AEF8-FC4E728563D7}"/>
    <dgm:cxn modelId="{50D1A88A-BC47-0543-8F0C-5421768F6B4E}" type="presOf" srcId="{6BB9725A-4E5D-2A48-BB28-B5EE826BA0E9}" destId="{4CFD386F-48F3-D346-ADCD-5C2CCAEDCCE9}" srcOrd="0" destOrd="0" presId="urn:microsoft.com/office/officeart/2005/8/layout/StepDownProcess"/>
    <dgm:cxn modelId="{AB2992B4-8988-3145-9E09-BD0A6DA989EB}" type="presOf" srcId="{1F079F23-14DF-4C44-B93A-36BECDD401A3}" destId="{CF6AB92A-CFD0-1141-8FC2-2B820728EC90}" srcOrd="0" destOrd="0" presId="urn:microsoft.com/office/officeart/2005/8/layout/StepDownProcess"/>
    <dgm:cxn modelId="{2A5BB839-1BDE-D548-B941-806F29CBF18C}" srcId="{D59541F1-04F0-D845-B293-25E1160AF601}" destId="{055FEDFB-CD2B-4945-A136-BBF4751ADF87}" srcOrd="0" destOrd="0" parTransId="{225F067C-4F27-7A44-A3D7-027F3BCDA2D0}" sibTransId="{0653B2E6-FD30-1841-A974-A1831D58933D}"/>
    <dgm:cxn modelId="{2C889641-811C-944E-AF42-C08B6B312599}" type="presOf" srcId="{D59541F1-04F0-D845-B293-25E1160AF601}" destId="{F2D02E8A-9DAA-5848-8293-5AFBBC9D94ED}" srcOrd="0" destOrd="0" presId="urn:microsoft.com/office/officeart/2005/8/layout/StepDownProcess"/>
    <dgm:cxn modelId="{3E9A596C-C519-D54B-803A-75C74FCFEB92}" type="presOf" srcId="{055FEDFB-CD2B-4945-A136-BBF4751ADF87}" destId="{F159380A-B3AC-FE44-9296-AC84E6A8C0CF}" srcOrd="0" destOrd="0" presId="urn:microsoft.com/office/officeart/2005/8/layout/StepDownProcess"/>
    <dgm:cxn modelId="{C4082F0A-3899-DA47-A249-EA349DC365D4}" srcId="{F98D35EA-3269-714F-A906-473EC53FDC58}" destId="{1F079F23-14DF-4C44-B93A-36BECDD401A3}" srcOrd="0" destOrd="0" parTransId="{9A8E8AD3-5BC7-124D-9368-6CA60122365C}" sibTransId="{25B8464F-896F-FC4A-A21F-5D9847595C4C}"/>
    <dgm:cxn modelId="{3C05DA76-C152-9C45-90C5-EAB9BF3A5058}" type="presOf" srcId="{62AB1FDF-A61B-2548-83FA-8BE71178D0A0}" destId="{B7296326-A053-8F49-9D5B-A872F4A8A21E}" srcOrd="0" destOrd="0" presId="urn:microsoft.com/office/officeart/2005/8/layout/StepDownProcess"/>
    <dgm:cxn modelId="{810E7C24-B8B5-D546-9A21-D1D3F01A4917}" srcId="{6BB9725A-4E5D-2A48-BB28-B5EE826BA0E9}" destId="{0B172948-12D7-844F-9C36-4139C02C43D5}" srcOrd="1" destOrd="0" parTransId="{753F9C9E-E168-2B45-87C2-476695EC825D}" sibTransId="{1FED56EE-8F89-2549-AEAE-F10417A9412E}"/>
    <dgm:cxn modelId="{694FC274-CD12-6A47-97EB-00D59C513591}" type="presOf" srcId="{0B172948-12D7-844F-9C36-4139C02C43D5}" destId="{56FDAE55-35D7-CD4B-9C8C-C88765202339}" srcOrd="0" destOrd="0" presId="urn:microsoft.com/office/officeart/2005/8/layout/StepDownProcess"/>
    <dgm:cxn modelId="{DCB345D3-5506-A04A-BB57-BF28750A8BC7}" type="presOf" srcId="{F98D35EA-3269-714F-A906-473EC53FDC58}" destId="{4AC71DB2-7CE4-CF47-A9B4-4DED9D90AB7D}" srcOrd="0" destOrd="0" presId="urn:microsoft.com/office/officeart/2005/8/layout/StepDownProcess"/>
    <dgm:cxn modelId="{1C6CD255-472F-F84C-912F-A7FF6661A6EE}" srcId="{0B172948-12D7-844F-9C36-4139C02C43D5}" destId="{62AB1FDF-A61B-2548-83FA-8BE71178D0A0}" srcOrd="0" destOrd="0" parTransId="{CF34CF0B-14EE-B44C-8AE6-D5C65C6834E4}" sibTransId="{A95DB43C-5475-EE45-B12E-0712FD4B26DE}"/>
    <dgm:cxn modelId="{76EC5CD0-8B87-0945-A991-E90DDC5CFC45}" srcId="{6BB9725A-4E5D-2A48-BB28-B5EE826BA0E9}" destId="{D59541F1-04F0-D845-B293-25E1160AF601}" srcOrd="2" destOrd="0" parTransId="{A130CBC0-C167-AB48-B030-44DB589563AD}" sibTransId="{E1A67FE2-947B-5A40-AD2E-21BC7842C73F}"/>
    <dgm:cxn modelId="{75381ECD-0575-2A4A-BCB0-08920F101BB8}" type="presParOf" srcId="{4CFD386F-48F3-D346-ADCD-5C2CCAEDCCE9}" destId="{B441A7EE-8153-2640-A9BF-144FC030C93F}" srcOrd="0" destOrd="0" presId="urn:microsoft.com/office/officeart/2005/8/layout/StepDownProcess"/>
    <dgm:cxn modelId="{1EAD0D24-F2E7-5E40-8FD1-9E4CCC15E932}" type="presParOf" srcId="{B441A7EE-8153-2640-A9BF-144FC030C93F}" destId="{50937ED7-D540-5B4F-871C-7ACA35BE690A}" srcOrd="0" destOrd="0" presId="urn:microsoft.com/office/officeart/2005/8/layout/StepDownProcess"/>
    <dgm:cxn modelId="{A80E889E-861F-0546-AA49-A9C35EDA2D5C}" type="presParOf" srcId="{B441A7EE-8153-2640-A9BF-144FC030C93F}" destId="{4AC71DB2-7CE4-CF47-A9B4-4DED9D90AB7D}" srcOrd="1" destOrd="0" presId="urn:microsoft.com/office/officeart/2005/8/layout/StepDownProcess"/>
    <dgm:cxn modelId="{88AB36FE-B073-6D4B-A93B-DB481C28C2F6}" type="presParOf" srcId="{B441A7EE-8153-2640-A9BF-144FC030C93F}" destId="{CF6AB92A-CFD0-1141-8FC2-2B820728EC90}" srcOrd="2" destOrd="0" presId="urn:microsoft.com/office/officeart/2005/8/layout/StepDownProcess"/>
    <dgm:cxn modelId="{84B582E2-5C5A-7A4C-86D6-2C6BD3642345}" type="presParOf" srcId="{4CFD386F-48F3-D346-ADCD-5C2CCAEDCCE9}" destId="{3CD6E960-8AF8-744B-B25B-54CA41217DAD}" srcOrd="1" destOrd="0" presId="urn:microsoft.com/office/officeart/2005/8/layout/StepDownProcess"/>
    <dgm:cxn modelId="{1A637082-A67C-C346-B6BD-EA8555280F07}" type="presParOf" srcId="{4CFD386F-48F3-D346-ADCD-5C2CCAEDCCE9}" destId="{F6720A6E-44BA-EF45-99CA-947FE3963BCE}" srcOrd="2" destOrd="0" presId="urn:microsoft.com/office/officeart/2005/8/layout/StepDownProcess"/>
    <dgm:cxn modelId="{5F7C88B8-C484-9C41-A8A1-A06B34FB6AB5}" type="presParOf" srcId="{F6720A6E-44BA-EF45-99CA-947FE3963BCE}" destId="{F137049D-F750-444F-9100-1E535F04E172}" srcOrd="0" destOrd="0" presId="urn:microsoft.com/office/officeart/2005/8/layout/StepDownProcess"/>
    <dgm:cxn modelId="{C5BBD4B7-83B4-8649-9B73-12E245EFC4B6}" type="presParOf" srcId="{F6720A6E-44BA-EF45-99CA-947FE3963BCE}" destId="{56FDAE55-35D7-CD4B-9C8C-C88765202339}" srcOrd="1" destOrd="0" presId="urn:microsoft.com/office/officeart/2005/8/layout/StepDownProcess"/>
    <dgm:cxn modelId="{DA463C41-A64A-944C-BEE6-13C637868801}" type="presParOf" srcId="{F6720A6E-44BA-EF45-99CA-947FE3963BCE}" destId="{B7296326-A053-8F49-9D5B-A872F4A8A21E}" srcOrd="2" destOrd="0" presId="urn:microsoft.com/office/officeart/2005/8/layout/StepDownProcess"/>
    <dgm:cxn modelId="{55CAE760-5DE5-CE4C-8B77-390C427BE1E3}" type="presParOf" srcId="{4CFD386F-48F3-D346-ADCD-5C2CCAEDCCE9}" destId="{C64FFDF6-66F3-6C40-95FA-D7F452420324}" srcOrd="3" destOrd="0" presId="urn:microsoft.com/office/officeart/2005/8/layout/StepDownProcess"/>
    <dgm:cxn modelId="{9198BA42-64AD-DB4A-B743-4119E3798DCF}" type="presParOf" srcId="{4CFD386F-48F3-D346-ADCD-5C2CCAEDCCE9}" destId="{A500802D-9182-7D40-84D1-9FF8F897D8B1}" srcOrd="4" destOrd="0" presId="urn:microsoft.com/office/officeart/2005/8/layout/StepDownProcess"/>
    <dgm:cxn modelId="{DEE12AB5-907F-A54D-ACB3-4E30D3B2F1E7}" type="presParOf" srcId="{A500802D-9182-7D40-84D1-9FF8F897D8B1}" destId="{F2D02E8A-9DAA-5848-8293-5AFBBC9D94ED}" srcOrd="0" destOrd="0" presId="urn:microsoft.com/office/officeart/2005/8/layout/StepDownProcess"/>
    <dgm:cxn modelId="{48888E4F-0F21-B845-812F-57073C72C11D}" type="presParOf" srcId="{A500802D-9182-7D40-84D1-9FF8F897D8B1}" destId="{F159380A-B3AC-FE44-9296-AC84E6A8C0C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95B8B3-2CA6-6D4B-9B33-869C7049313B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81670E-B032-DA4B-A6D1-315BD642B197}">
      <dgm:prSet phldrT="[Text]" custT="1"/>
      <dgm:spPr/>
      <dgm:t>
        <a:bodyPr/>
        <a:lstStyle/>
        <a:p>
          <a:r>
            <a:rPr lang="en-US" sz="4000" dirty="0" smtClean="0"/>
            <a:t>1</a:t>
          </a:r>
          <a:r>
            <a:rPr lang="en-US" sz="4000" baseline="30000" dirty="0" smtClean="0"/>
            <a:t>st</a:t>
          </a:r>
          <a:r>
            <a:rPr lang="en-US" sz="4000" dirty="0" smtClean="0"/>
            <a:t> Set</a:t>
          </a:r>
          <a:endParaRPr lang="en-US" sz="4000" dirty="0"/>
        </a:p>
      </dgm:t>
    </dgm:pt>
    <dgm:pt modelId="{B50335F1-264F-4744-8944-8100C72772E9}" type="parTrans" cxnId="{07E8005E-AD8A-7B47-9F78-02220E0ED59D}">
      <dgm:prSet/>
      <dgm:spPr/>
      <dgm:t>
        <a:bodyPr/>
        <a:lstStyle/>
        <a:p>
          <a:endParaRPr lang="en-US"/>
        </a:p>
      </dgm:t>
    </dgm:pt>
    <dgm:pt modelId="{6B09A2E5-274B-C947-9AED-F8617B80222A}" type="sibTrans" cxnId="{07E8005E-AD8A-7B47-9F78-02220E0ED59D}">
      <dgm:prSet/>
      <dgm:spPr/>
      <dgm:t>
        <a:bodyPr/>
        <a:lstStyle/>
        <a:p>
          <a:endParaRPr lang="en-US"/>
        </a:p>
      </dgm:t>
    </dgm:pt>
    <dgm:pt modelId="{581AC2B6-A674-E447-AE28-2D4422496656}">
      <dgm:prSet phldrT="[Text]"/>
      <dgm:spPr/>
      <dgm:t>
        <a:bodyPr/>
        <a:lstStyle/>
        <a:p>
          <a:r>
            <a:rPr lang="en-US" dirty="0" smtClean="0"/>
            <a:t>God doesn’t love them (1:2-5)</a:t>
          </a:r>
          <a:endParaRPr lang="en-US" dirty="0"/>
        </a:p>
      </dgm:t>
    </dgm:pt>
    <dgm:pt modelId="{6140240A-6C85-A848-9E03-8F50FF3A0D26}" type="parTrans" cxnId="{AF108616-903D-1347-B654-71FD6756D1E7}">
      <dgm:prSet/>
      <dgm:spPr/>
      <dgm:t>
        <a:bodyPr/>
        <a:lstStyle/>
        <a:p>
          <a:endParaRPr lang="en-US"/>
        </a:p>
      </dgm:t>
    </dgm:pt>
    <dgm:pt modelId="{4E7FB28F-FF00-F44F-9ED6-B68DC50936EF}" type="sibTrans" cxnId="{AF108616-903D-1347-B654-71FD6756D1E7}">
      <dgm:prSet/>
      <dgm:spPr/>
      <dgm:t>
        <a:bodyPr/>
        <a:lstStyle/>
        <a:p>
          <a:endParaRPr lang="en-US"/>
        </a:p>
      </dgm:t>
    </dgm:pt>
    <dgm:pt modelId="{0C60435A-BD62-BC4A-BD13-9DDA7AA8B4A0}">
      <dgm:prSet phldrT="[Text]"/>
      <dgm:spPr/>
      <dgm:t>
        <a:bodyPr/>
        <a:lstStyle/>
        <a:p>
          <a:r>
            <a:rPr lang="en-US" dirty="0" smtClean="0"/>
            <a:t>The people don’t honor God (1:6-2:9)</a:t>
          </a:r>
          <a:endParaRPr lang="en-US" dirty="0"/>
        </a:p>
      </dgm:t>
    </dgm:pt>
    <dgm:pt modelId="{7A8BF467-08FC-5440-976D-6CF98B9BD30A}" type="parTrans" cxnId="{CEEECBB2-F934-8D4F-9C64-C7FA42894097}">
      <dgm:prSet/>
      <dgm:spPr/>
      <dgm:t>
        <a:bodyPr/>
        <a:lstStyle/>
        <a:p>
          <a:endParaRPr lang="en-US"/>
        </a:p>
      </dgm:t>
    </dgm:pt>
    <dgm:pt modelId="{51AE7AE9-21ED-F948-8DA0-155064A09FDE}" type="sibTrans" cxnId="{CEEECBB2-F934-8D4F-9C64-C7FA42894097}">
      <dgm:prSet/>
      <dgm:spPr/>
      <dgm:t>
        <a:bodyPr/>
        <a:lstStyle/>
        <a:p>
          <a:endParaRPr lang="en-US"/>
        </a:p>
      </dgm:t>
    </dgm:pt>
    <dgm:pt modelId="{69DEE60E-B225-7046-B89B-B54EE5F2B05A}">
      <dgm:prSet phldrT="[Text]"/>
      <dgm:spPr/>
      <dgm:t>
        <a:bodyPr/>
        <a:lstStyle/>
        <a:p>
          <a:r>
            <a:rPr lang="en-US" dirty="0" smtClean="0"/>
            <a:t>The people don’t honor God (2:10-16)</a:t>
          </a:r>
          <a:endParaRPr lang="en-US" dirty="0"/>
        </a:p>
      </dgm:t>
    </dgm:pt>
    <dgm:pt modelId="{289164B6-05A1-A34F-86DC-E152A6CE0760}" type="parTrans" cxnId="{C85C631E-2BFA-8542-B75C-465747A97B23}">
      <dgm:prSet/>
      <dgm:spPr/>
      <dgm:t>
        <a:bodyPr/>
        <a:lstStyle/>
        <a:p>
          <a:endParaRPr lang="en-US"/>
        </a:p>
      </dgm:t>
    </dgm:pt>
    <dgm:pt modelId="{41157771-CC1E-6748-BCD2-F05258609DDD}" type="sibTrans" cxnId="{C85C631E-2BFA-8542-B75C-465747A97B23}">
      <dgm:prSet/>
      <dgm:spPr/>
      <dgm:t>
        <a:bodyPr/>
        <a:lstStyle/>
        <a:p>
          <a:endParaRPr lang="en-US"/>
        </a:p>
      </dgm:t>
    </dgm:pt>
    <dgm:pt modelId="{A0C1F0F1-2CDE-D84E-93B1-1AAD7F168EDF}" type="pres">
      <dgm:prSet presAssocID="{A095B8B3-2CA6-6D4B-9B33-869C7049313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9EF712A-F647-4D4A-B68F-BC48A24B39BC}" type="pres">
      <dgm:prSet presAssocID="{C281670E-B032-DA4B-A6D1-315BD642B197}" presName="thickLine" presStyleLbl="alignNode1" presStyleIdx="0" presStyleCnt="1"/>
      <dgm:spPr/>
    </dgm:pt>
    <dgm:pt modelId="{1DB6CEC5-6656-C842-9DFF-D040F0B8F5E6}" type="pres">
      <dgm:prSet presAssocID="{C281670E-B032-DA4B-A6D1-315BD642B197}" presName="horz1" presStyleCnt="0"/>
      <dgm:spPr/>
    </dgm:pt>
    <dgm:pt modelId="{5CC4160C-3E71-E141-A602-B422714DFE6E}" type="pres">
      <dgm:prSet presAssocID="{C281670E-B032-DA4B-A6D1-315BD642B197}" presName="tx1" presStyleLbl="revTx" presStyleIdx="0" presStyleCnt="4" custScaleX="131152"/>
      <dgm:spPr/>
      <dgm:t>
        <a:bodyPr/>
        <a:lstStyle/>
        <a:p>
          <a:endParaRPr lang="en-US"/>
        </a:p>
      </dgm:t>
    </dgm:pt>
    <dgm:pt modelId="{47DF76D4-5A2D-A441-BCC7-E0912A015E9B}" type="pres">
      <dgm:prSet presAssocID="{C281670E-B032-DA4B-A6D1-315BD642B197}" presName="vert1" presStyleCnt="0"/>
      <dgm:spPr/>
    </dgm:pt>
    <dgm:pt modelId="{C13D1966-9131-634E-9D07-D24AFC833F46}" type="pres">
      <dgm:prSet presAssocID="{581AC2B6-A674-E447-AE28-2D4422496656}" presName="vertSpace2a" presStyleCnt="0"/>
      <dgm:spPr/>
    </dgm:pt>
    <dgm:pt modelId="{E0701C74-5B67-244F-A448-0704A73DF606}" type="pres">
      <dgm:prSet presAssocID="{581AC2B6-A674-E447-AE28-2D4422496656}" presName="horz2" presStyleCnt="0"/>
      <dgm:spPr/>
    </dgm:pt>
    <dgm:pt modelId="{699C3D76-2A95-0B4F-BA2F-76CFA0D46155}" type="pres">
      <dgm:prSet presAssocID="{581AC2B6-A674-E447-AE28-2D4422496656}" presName="horzSpace2" presStyleCnt="0"/>
      <dgm:spPr/>
    </dgm:pt>
    <dgm:pt modelId="{7E87D463-E11D-6A43-9506-80E9ACC4329E}" type="pres">
      <dgm:prSet presAssocID="{581AC2B6-A674-E447-AE28-2D4422496656}" presName="tx2" presStyleLbl="revTx" presStyleIdx="1" presStyleCnt="4"/>
      <dgm:spPr/>
      <dgm:t>
        <a:bodyPr/>
        <a:lstStyle/>
        <a:p>
          <a:endParaRPr lang="en-US"/>
        </a:p>
      </dgm:t>
    </dgm:pt>
    <dgm:pt modelId="{24E73A90-CF5A-504C-AC57-220E36C48A40}" type="pres">
      <dgm:prSet presAssocID="{581AC2B6-A674-E447-AE28-2D4422496656}" presName="vert2" presStyleCnt="0"/>
      <dgm:spPr/>
    </dgm:pt>
    <dgm:pt modelId="{44C630B8-0741-6543-AE5A-AEB0AE1755F1}" type="pres">
      <dgm:prSet presAssocID="{581AC2B6-A674-E447-AE28-2D4422496656}" presName="thinLine2b" presStyleLbl="callout" presStyleIdx="0" presStyleCnt="3"/>
      <dgm:spPr/>
    </dgm:pt>
    <dgm:pt modelId="{A50CD4EB-5FEF-1544-B111-5F004ED11EA7}" type="pres">
      <dgm:prSet presAssocID="{581AC2B6-A674-E447-AE28-2D4422496656}" presName="vertSpace2b" presStyleCnt="0"/>
      <dgm:spPr/>
    </dgm:pt>
    <dgm:pt modelId="{9AA53921-5EFE-9946-ADA2-8D4D124B2745}" type="pres">
      <dgm:prSet presAssocID="{0C60435A-BD62-BC4A-BD13-9DDA7AA8B4A0}" presName="horz2" presStyleCnt="0"/>
      <dgm:spPr/>
    </dgm:pt>
    <dgm:pt modelId="{D602803A-2C25-C846-8BBE-DAF4295AAB25}" type="pres">
      <dgm:prSet presAssocID="{0C60435A-BD62-BC4A-BD13-9DDA7AA8B4A0}" presName="horzSpace2" presStyleCnt="0"/>
      <dgm:spPr/>
    </dgm:pt>
    <dgm:pt modelId="{B7748967-3443-9F4A-8133-D662F211BA6C}" type="pres">
      <dgm:prSet presAssocID="{0C60435A-BD62-BC4A-BD13-9DDA7AA8B4A0}" presName="tx2" presStyleLbl="revTx" presStyleIdx="2" presStyleCnt="4"/>
      <dgm:spPr/>
      <dgm:t>
        <a:bodyPr/>
        <a:lstStyle/>
        <a:p>
          <a:endParaRPr lang="en-US"/>
        </a:p>
      </dgm:t>
    </dgm:pt>
    <dgm:pt modelId="{673D9860-751E-7942-B4EA-C94C97E4CEB0}" type="pres">
      <dgm:prSet presAssocID="{0C60435A-BD62-BC4A-BD13-9DDA7AA8B4A0}" presName="vert2" presStyleCnt="0"/>
      <dgm:spPr/>
    </dgm:pt>
    <dgm:pt modelId="{3E54E015-7234-1A4D-9EE2-142A4E4017B3}" type="pres">
      <dgm:prSet presAssocID="{0C60435A-BD62-BC4A-BD13-9DDA7AA8B4A0}" presName="thinLine2b" presStyleLbl="callout" presStyleIdx="1" presStyleCnt="3"/>
      <dgm:spPr/>
    </dgm:pt>
    <dgm:pt modelId="{F8545FA1-BE40-6349-81AB-9CE151BAAAF4}" type="pres">
      <dgm:prSet presAssocID="{0C60435A-BD62-BC4A-BD13-9DDA7AA8B4A0}" presName="vertSpace2b" presStyleCnt="0"/>
      <dgm:spPr/>
    </dgm:pt>
    <dgm:pt modelId="{413D15BE-B68F-BB43-A935-F23D37548352}" type="pres">
      <dgm:prSet presAssocID="{69DEE60E-B225-7046-B89B-B54EE5F2B05A}" presName="horz2" presStyleCnt="0"/>
      <dgm:spPr/>
    </dgm:pt>
    <dgm:pt modelId="{EB505CB7-1FE8-D940-93E4-94A78ACFC13F}" type="pres">
      <dgm:prSet presAssocID="{69DEE60E-B225-7046-B89B-B54EE5F2B05A}" presName="horzSpace2" presStyleCnt="0"/>
      <dgm:spPr/>
    </dgm:pt>
    <dgm:pt modelId="{4053792A-B1A4-6E48-9B3A-0A0FC4545948}" type="pres">
      <dgm:prSet presAssocID="{69DEE60E-B225-7046-B89B-B54EE5F2B05A}" presName="tx2" presStyleLbl="revTx" presStyleIdx="3" presStyleCnt="4"/>
      <dgm:spPr/>
      <dgm:t>
        <a:bodyPr/>
        <a:lstStyle/>
        <a:p>
          <a:endParaRPr lang="en-US"/>
        </a:p>
      </dgm:t>
    </dgm:pt>
    <dgm:pt modelId="{0526272C-F09A-744D-8F4C-84982DF71D6A}" type="pres">
      <dgm:prSet presAssocID="{69DEE60E-B225-7046-B89B-B54EE5F2B05A}" presName="vert2" presStyleCnt="0"/>
      <dgm:spPr/>
    </dgm:pt>
    <dgm:pt modelId="{EE24EA58-38EC-4747-B202-F4EC21ECB7F2}" type="pres">
      <dgm:prSet presAssocID="{69DEE60E-B225-7046-B89B-B54EE5F2B05A}" presName="thinLine2b" presStyleLbl="callout" presStyleIdx="2" presStyleCnt="3"/>
      <dgm:spPr/>
    </dgm:pt>
    <dgm:pt modelId="{71A8F6FF-724E-7C4B-BEC6-29DDC7125F61}" type="pres">
      <dgm:prSet presAssocID="{69DEE60E-B225-7046-B89B-B54EE5F2B05A}" presName="vertSpace2b" presStyleCnt="0"/>
      <dgm:spPr/>
    </dgm:pt>
  </dgm:ptLst>
  <dgm:cxnLst>
    <dgm:cxn modelId="{AF108616-903D-1347-B654-71FD6756D1E7}" srcId="{C281670E-B032-DA4B-A6D1-315BD642B197}" destId="{581AC2B6-A674-E447-AE28-2D4422496656}" srcOrd="0" destOrd="0" parTransId="{6140240A-6C85-A848-9E03-8F50FF3A0D26}" sibTransId="{4E7FB28F-FF00-F44F-9ED6-B68DC50936EF}"/>
    <dgm:cxn modelId="{9301CE0A-47E3-DD47-AC27-677EC79262A0}" type="presOf" srcId="{0C60435A-BD62-BC4A-BD13-9DDA7AA8B4A0}" destId="{B7748967-3443-9F4A-8133-D662F211BA6C}" srcOrd="0" destOrd="0" presId="urn:microsoft.com/office/officeart/2008/layout/LinedList"/>
    <dgm:cxn modelId="{EE33A13D-894B-1644-914B-B5294F67951D}" type="presOf" srcId="{C281670E-B032-DA4B-A6D1-315BD642B197}" destId="{5CC4160C-3E71-E141-A602-B422714DFE6E}" srcOrd="0" destOrd="0" presId="urn:microsoft.com/office/officeart/2008/layout/LinedList"/>
    <dgm:cxn modelId="{C85C631E-2BFA-8542-B75C-465747A97B23}" srcId="{C281670E-B032-DA4B-A6D1-315BD642B197}" destId="{69DEE60E-B225-7046-B89B-B54EE5F2B05A}" srcOrd="2" destOrd="0" parTransId="{289164B6-05A1-A34F-86DC-E152A6CE0760}" sibTransId="{41157771-CC1E-6748-BCD2-F05258609DDD}"/>
    <dgm:cxn modelId="{07E8005E-AD8A-7B47-9F78-02220E0ED59D}" srcId="{A095B8B3-2CA6-6D4B-9B33-869C7049313B}" destId="{C281670E-B032-DA4B-A6D1-315BD642B197}" srcOrd="0" destOrd="0" parTransId="{B50335F1-264F-4744-8944-8100C72772E9}" sibTransId="{6B09A2E5-274B-C947-9AED-F8617B80222A}"/>
    <dgm:cxn modelId="{CEEECBB2-F934-8D4F-9C64-C7FA42894097}" srcId="{C281670E-B032-DA4B-A6D1-315BD642B197}" destId="{0C60435A-BD62-BC4A-BD13-9DDA7AA8B4A0}" srcOrd="1" destOrd="0" parTransId="{7A8BF467-08FC-5440-976D-6CF98B9BD30A}" sibTransId="{51AE7AE9-21ED-F948-8DA0-155064A09FDE}"/>
    <dgm:cxn modelId="{0EB72831-54CF-7849-8BB5-EEE738182FD6}" type="presOf" srcId="{581AC2B6-A674-E447-AE28-2D4422496656}" destId="{7E87D463-E11D-6A43-9506-80E9ACC4329E}" srcOrd="0" destOrd="0" presId="urn:microsoft.com/office/officeart/2008/layout/LinedList"/>
    <dgm:cxn modelId="{915BD1D8-EE82-3C4F-BFC6-9B47F0E98D4A}" type="presOf" srcId="{69DEE60E-B225-7046-B89B-B54EE5F2B05A}" destId="{4053792A-B1A4-6E48-9B3A-0A0FC4545948}" srcOrd="0" destOrd="0" presId="urn:microsoft.com/office/officeart/2008/layout/LinedList"/>
    <dgm:cxn modelId="{6094CA3C-EB63-304B-8D66-6D7F531B4A6C}" type="presOf" srcId="{A095B8B3-2CA6-6D4B-9B33-869C7049313B}" destId="{A0C1F0F1-2CDE-D84E-93B1-1AAD7F168EDF}" srcOrd="0" destOrd="0" presId="urn:microsoft.com/office/officeart/2008/layout/LinedList"/>
    <dgm:cxn modelId="{212DF5A2-25E4-F348-87C6-A54628A38CAB}" type="presParOf" srcId="{A0C1F0F1-2CDE-D84E-93B1-1AAD7F168EDF}" destId="{39EF712A-F647-4D4A-B68F-BC48A24B39BC}" srcOrd="0" destOrd="0" presId="urn:microsoft.com/office/officeart/2008/layout/LinedList"/>
    <dgm:cxn modelId="{28A7A86D-F056-8048-ABE2-532B4C72F008}" type="presParOf" srcId="{A0C1F0F1-2CDE-D84E-93B1-1AAD7F168EDF}" destId="{1DB6CEC5-6656-C842-9DFF-D040F0B8F5E6}" srcOrd="1" destOrd="0" presId="urn:microsoft.com/office/officeart/2008/layout/LinedList"/>
    <dgm:cxn modelId="{F1E04F9B-1608-6C4F-AE91-C27CB84149C0}" type="presParOf" srcId="{1DB6CEC5-6656-C842-9DFF-D040F0B8F5E6}" destId="{5CC4160C-3E71-E141-A602-B422714DFE6E}" srcOrd="0" destOrd="0" presId="urn:microsoft.com/office/officeart/2008/layout/LinedList"/>
    <dgm:cxn modelId="{1F226691-EE2A-0746-8796-A2D2FFB64CD5}" type="presParOf" srcId="{1DB6CEC5-6656-C842-9DFF-D040F0B8F5E6}" destId="{47DF76D4-5A2D-A441-BCC7-E0912A015E9B}" srcOrd="1" destOrd="0" presId="urn:microsoft.com/office/officeart/2008/layout/LinedList"/>
    <dgm:cxn modelId="{7CC8C26F-ABB0-1341-B198-45A4D3E10F0A}" type="presParOf" srcId="{47DF76D4-5A2D-A441-BCC7-E0912A015E9B}" destId="{C13D1966-9131-634E-9D07-D24AFC833F46}" srcOrd="0" destOrd="0" presId="urn:microsoft.com/office/officeart/2008/layout/LinedList"/>
    <dgm:cxn modelId="{84911463-386A-6746-AD2A-C7DFC0962946}" type="presParOf" srcId="{47DF76D4-5A2D-A441-BCC7-E0912A015E9B}" destId="{E0701C74-5B67-244F-A448-0704A73DF606}" srcOrd="1" destOrd="0" presId="urn:microsoft.com/office/officeart/2008/layout/LinedList"/>
    <dgm:cxn modelId="{EFDCC07A-410C-8F4F-9610-0A8CCEA3BD88}" type="presParOf" srcId="{E0701C74-5B67-244F-A448-0704A73DF606}" destId="{699C3D76-2A95-0B4F-BA2F-76CFA0D46155}" srcOrd="0" destOrd="0" presId="urn:microsoft.com/office/officeart/2008/layout/LinedList"/>
    <dgm:cxn modelId="{0AE93A7A-D563-E84F-A02D-169269525F40}" type="presParOf" srcId="{E0701C74-5B67-244F-A448-0704A73DF606}" destId="{7E87D463-E11D-6A43-9506-80E9ACC4329E}" srcOrd="1" destOrd="0" presId="urn:microsoft.com/office/officeart/2008/layout/LinedList"/>
    <dgm:cxn modelId="{BB8E6326-2D00-3F42-8F24-DEF2C4D26A25}" type="presParOf" srcId="{E0701C74-5B67-244F-A448-0704A73DF606}" destId="{24E73A90-CF5A-504C-AC57-220E36C48A40}" srcOrd="2" destOrd="0" presId="urn:microsoft.com/office/officeart/2008/layout/LinedList"/>
    <dgm:cxn modelId="{348326FD-2394-2344-94E8-E5AC6E17DC26}" type="presParOf" srcId="{47DF76D4-5A2D-A441-BCC7-E0912A015E9B}" destId="{44C630B8-0741-6543-AE5A-AEB0AE1755F1}" srcOrd="2" destOrd="0" presId="urn:microsoft.com/office/officeart/2008/layout/LinedList"/>
    <dgm:cxn modelId="{A7A27450-D115-774E-AFBE-1008662F7610}" type="presParOf" srcId="{47DF76D4-5A2D-A441-BCC7-E0912A015E9B}" destId="{A50CD4EB-5FEF-1544-B111-5F004ED11EA7}" srcOrd="3" destOrd="0" presId="urn:microsoft.com/office/officeart/2008/layout/LinedList"/>
    <dgm:cxn modelId="{77720B71-F643-3847-87C3-68136DA30CA4}" type="presParOf" srcId="{47DF76D4-5A2D-A441-BCC7-E0912A015E9B}" destId="{9AA53921-5EFE-9946-ADA2-8D4D124B2745}" srcOrd="4" destOrd="0" presId="urn:microsoft.com/office/officeart/2008/layout/LinedList"/>
    <dgm:cxn modelId="{CBC84E1F-12CB-D747-9B46-4DCA52DDB698}" type="presParOf" srcId="{9AA53921-5EFE-9946-ADA2-8D4D124B2745}" destId="{D602803A-2C25-C846-8BBE-DAF4295AAB25}" srcOrd="0" destOrd="0" presId="urn:microsoft.com/office/officeart/2008/layout/LinedList"/>
    <dgm:cxn modelId="{A3ECD8D1-44FD-904A-A3CD-FC591305C028}" type="presParOf" srcId="{9AA53921-5EFE-9946-ADA2-8D4D124B2745}" destId="{B7748967-3443-9F4A-8133-D662F211BA6C}" srcOrd="1" destOrd="0" presId="urn:microsoft.com/office/officeart/2008/layout/LinedList"/>
    <dgm:cxn modelId="{6954F26F-CB6C-8F4A-A56D-2038D47E90DC}" type="presParOf" srcId="{9AA53921-5EFE-9946-ADA2-8D4D124B2745}" destId="{673D9860-751E-7942-B4EA-C94C97E4CEB0}" srcOrd="2" destOrd="0" presId="urn:microsoft.com/office/officeart/2008/layout/LinedList"/>
    <dgm:cxn modelId="{17AC4E28-DC50-F647-BBD5-2B4DAD0401BC}" type="presParOf" srcId="{47DF76D4-5A2D-A441-BCC7-E0912A015E9B}" destId="{3E54E015-7234-1A4D-9EE2-142A4E4017B3}" srcOrd="5" destOrd="0" presId="urn:microsoft.com/office/officeart/2008/layout/LinedList"/>
    <dgm:cxn modelId="{36C7AC6B-0255-9D44-A50C-90F2FC6F48F5}" type="presParOf" srcId="{47DF76D4-5A2D-A441-BCC7-E0912A015E9B}" destId="{F8545FA1-BE40-6349-81AB-9CE151BAAAF4}" srcOrd="6" destOrd="0" presId="urn:microsoft.com/office/officeart/2008/layout/LinedList"/>
    <dgm:cxn modelId="{00744D20-D374-6444-8963-587E666F36FA}" type="presParOf" srcId="{47DF76D4-5A2D-A441-BCC7-E0912A015E9B}" destId="{413D15BE-B68F-BB43-A935-F23D37548352}" srcOrd="7" destOrd="0" presId="urn:microsoft.com/office/officeart/2008/layout/LinedList"/>
    <dgm:cxn modelId="{7F955BFD-16C2-3C40-A386-7031AD372BCF}" type="presParOf" srcId="{413D15BE-B68F-BB43-A935-F23D37548352}" destId="{EB505CB7-1FE8-D940-93E4-94A78ACFC13F}" srcOrd="0" destOrd="0" presId="urn:microsoft.com/office/officeart/2008/layout/LinedList"/>
    <dgm:cxn modelId="{8742BA8B-42C6-034A-B1F9-44A5313AADB1}" type="presParOf" srcId="{413D15BE-B68F-BB43-A935-F23D37548352}" destId="{4053792A-B1A4-6E48-9B3A-0A0FC4545948}" srcOrd="1" destOrd="0" presId="urn:microsoft.com/office/officeart/2008/layout/LinedList"/>
    <dgm:cxn modelId="{36E32927-D0CD-0B4E-97B7-A9914875B9B0}" type="presParOf" srcId="{413D15BE-B68F-BB43-A935-F23D37548352}" destId="{0526272C-F09A-744D-8F4C-84982DF71D6A}" srcOrd="2" destOrd="0" presId="urn:microsoft.com/office/officeart/2008/layout/LinedList"/>
    <dgm:cxn modelId="{5DBBBB61-71BA-AE4E-9681-9929129B97AC}" type="presParOf" srcId="{47DF76D4-5A2D-A441-BCC7-E0912A015E9B}" destId="{EE24EA58-38EC-4747-B202-F4EC21ECB7F2}" srcOrd="8" destOrd="0" presId="urn:microsoft.com/office/officeart/2008/layout/LinedList"/>
    <dgm:cxn modelId="{9C13E443-5B7B-A648-AFB6-616FF7439350}" type="presParOf" srcId="{47DF76D4-5A2D-A441-BCC7-E0912A015E9B}" destId="{71A8F6FF-724E-7C4B-BEC6-29DDC7125F6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95B8B3-2CA6-6D4B-9B33-869C7049313B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81670E-B032-DA4B-A6D1-315BD642B197}">
      <dgm:prSet phldrT="[Text]" custT="1"/>
      <dgm:spPr/>
      <dgm:t>
        <a:bodyPr/>
        <a:lstStyle/>
        <a:p>
          <a:r>
            <a:rPr lang="en-US" sz="4000" dirty="0" smtClean="0"/>
            <a:t>2</a:t>
          </a:r>
          <a:r>
            <a:rPr lang="en-US" sz="4000" baseline="30000" dirty="0" smtClean="0"/>
            <a:t>nd</a:t>
          </a:r>
          <a:r>
            <a:rPr lang="en-US" sz="4000" dirty="0" smtClean="0"/>
            <a:t> Set</a:t>
          </a:r>
          <a:endParaRPr lang="en-US" sz="4000" dirty="0"/>
        </a:p>
      </dgm:t>
    </dgm:pt>
    <dgm:pt modelId="{B50335F1-264F-4744-8944-8100C72772E9}" type="parTrans" cxnId="{07E8005E-AD8A-7B47-9F78-02220E0ED59D}">
      <dgm:prSet/>
      <dgm:spPr/>
      <dgm:t>
        <a:bodyPr/>
        <a:lstStyle/>
        <a:p>
          <a:endParaRPr lang="en-US"/>
        </a:p>
      </dgm:t>
    </dgm:pt>
    <dgm:pt modelId="{6B09A2E5-274B-C947-9AED-F8617B80222A}" type="sibTrans" cxnId="{07E8005E-AD8A-7B47-9F78-02220E0ED59D}">
      <dgm:prSet/>
      <dgm:spPr/>
      <dgm:t>
        <a:bodyPr/>
        <a:lstStyle/>
        <a:p>
          <a:endParaRPr lang="en-US"/>
        </a:p>
      </dgm:t>
    </dgm:pt>
    <dgm:pt modelId="{581AC2B6-A674-E447-AE28-2D4422496656}">
      <dgm:prSet phldrT="[Text]"/>
      <dgm:spPr/>
      <dgm:t>
        <a:bodyPr/>
        <a:lstStyle/>
        <a:p>
          <a:r>
            <a:rPr lang="en-US" dirty="0" smtClean="0"/>
            <a:t>God is unjust (2:17-3:5)</a:t>
          </a:r>
          <a:endParaRPr lang="en-US" dirty="0"/>
        </a:p>
      </dgm:t>
    </dgm:pt>
    <dgm:pt modelId="{6140240A-6C85-A848-9E03-8F50FF3A0D26}" type="parTrans" cxnId="{AF108616-903D-1347-B654-71FD6756D1E7}">
      <dgm:prSet/>
      <dgm:spPr/>
      <dgm:t>
        <a:bodyPr/>
        <a:lstStyle/>
        <a:p>
          <a:endParaRPr lang="en-US"/>
        </a:p>
      </dgm:t>
    </dgm:pt>
    <dgm:pt modelId="{4E7FB28F-FF00-F44F-9ED6-B68DC50936EF}" type="sibTrans" cxnId="{AF108616-903D-1347-B654-71FD6756D1E7}">
      <dgm:prSet/>
      <dgm:spPr/>
      <dgm:t>
        <a:bodyPr/>
        <a:lstStyle/>
        <a:p>
          <a:endParaRPr lang="en-US"/>
        </a:p>
      </dgm:t>
    </dgm:pt>
    <dgm:pt modelId="{0C60435A-BD62-BC4A-BD13-9DDA7AA8B4A0}">
      <dgm:prSet phldrT="[Text]"/>
      <dgm:spPr/>
      <dgm:t>
        <a:bodyPr/>
        <a:lstStyle/>
        <a:p>
          <a:r>
            <a:rPr lang="en-US" dirty="0" smtClean="0"/>
            <a:t>The people are unjust (3:6-12)</a:t>
          </a:r>
          <a:endParaRPr lang="en-US" dirty="0"/>
        </a:p>
      </dgm:t>
    </dgm:pt>
    <dgm:pt modelId="{7A8BF467-08FC-5440-976D-6CF98B9BD30A}" type="parTrans" cxnId="{CEEECBB2-F934-8D4F-9C64-C7FA42894097}">
      <dgm:prSet/>
      <dgm:spPr/>
      <dgm:t>
        <a:bodyPr/>
        <a:lstStyle/>
        <a:p>
          <a:endParaRPr lang="en-US"/>
        </a:p>
      </dgm:t>
    </dgm:pt>
    <dgm:pt modelId="{51AE7AE9-21ED-F948-8DA0-155064A09FDE}" type="sibTrans" cxnId="{CEEECBB2-F934-8D4F-9C64-C7FA42894097}">
      <dgm:prSet/>
      <dgm:spPr/>
      <dgm:t>
        <a:bodyPr/>
        <a:lstStyle/>
        <a:p>
          <a:endParaRPr lang="en-US"/>
        </a:p>
      </dgm:t>
    </dgm:pt>
    <dgm:pt modelId="{69DEE60E-B225-7046-B89B-B54EE5F2B05A}">
      <dgm:prSet phldrT="[Text]"/>
      <dgm:spPr/>
      <dgm:t>
        <a:bodyPr/>
        <a:lstStyle/>
        <a:p>
          <a:r>
            <a:rPr lang="en-US" dirty="0" smtClean="0"/>
            <a:t>God is unjust (3:13-4:3)</a:t>
          </a:r>
          <a:endParaRPr lang="en-US" dirty="0"/>
        </a:p>
      </dgm:t>
    </dgm:pt>
    <dgm:pt modelId="{289164B6-05A1-A34F-86DC-E152A6CE0760}" type="parTrans" cxnId="{C85C631E-2BFA-8542-B75C-465747A97B23}">
      <dgm:prSet/>
      <dgm:spPr/>
      <dgm:t>
        <a:bodyPr/>
        <a:lstStyle/>
        <a:p>
          <a:endParaRPr lang="en-US"/>
        </a:p>
      </dgm:t>
    </dgm:pt>
    <dgm:pt modelId="{41157771-CC1E-6748-BCD2-F05258609DDD}" type="sibTrans" cxnId="{C85C631E-2BFA-8542-B75C-465747A97B23}">
      <dgm:prSet/>
      <dgm:spPr/>
      <dgm:t>
        <a:bodyPr/>
        <a:lstStyle/>
        <a:p>
          <a:endParaRPr lang="en-US"/>
        </a:p>
      </dgm:t>
    </dgm:pt>
    <dgm:pt modelId="{A0C1F0F1-2CDE-D84E-93B1-1AAD7F168EDF}" type="pres">
      <dgm:prSet presAssocID="{A095B8B3-2CA6-6D4B-9B33-869C7049313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9EF712A-F647-4D4A-B68F-BC48A24B39BC}" type="pres">
      <dgm:prSet presAssocID="{C281670E-B032-DA4B-A6D1-315BD642B197}" presName="thickLine" presStyleLbl="alignNode1" presStyleIdx="0" presStyleCnt="1"/>
      <dgm:spPr/>
    </dgm:pt>
    <dgm:pt modelId="{1DB6CEC5-6656-C842-9DFF-D040F0B8F5E6}" type="pres">
      <dgm:prSet presAssocID="{C281670E-B032-DA4B-A6D1-315BD642B197}" presName="horz1" presStyleCnt="0"/>
      <dgm:spPr/>
    </dgm:pt>
    <dgm:pt modelId="{5CC4160C-3E71-E141-A602-B422714DFE6E}" type="pres">
      <dgm:prSet presAssocID="{C281670E-B032-DA4B-A6D1-315BD642B197}" presName="tx1" presStyleLbl="revTx" presStyleIdx="0" presStyleCnt="4" custScaleX="131152"/>
      <dgm:spPr/>
      <dgm:t>
        <a:bodyPr/>
        <a:lstStyle/>
        <a:p>
          <a:endParaRPr lang="en-US"/>
        </a:p>
      </dgm:t>
    </dgm:pt>
    <dgm:pt modelId="{47DF76D4-5A2D-A441-BCC7-E0912A015E9B}" type="pres">
      <dgm:prSet presAssocID="{C281670E-B032-DA4B-A6D1-315BD642B197}" presName="vert1" presStyleCnt="0"/>
      <dgm:spPr/>
    </dgm:pt>
    <dgm:pt modelId="{C13D1966-9131-634E-9D07-D24AFC833F46}" type="pres">
      <dgm:prSet presAssocID="{581AC2B6-A674-E447-AE28-2D4422496656}" presName="vertSpace2a" presStyleCnt="0"/>
      <dgm:spPr/>
    </dgm:pt>
    <dgm:pt modelId="{E0701C74-5B67-244F-A448-0704A73DF606}" type="pres">
      <dgm:prSet presAssocID="{581AC2B6-A674-E447-AE28-2D4422496656}" presName="horz2" presStyleCnt="0"/>
      <dgm:spPr/>
    </dgm:pt>
    <dgm:pt modelId="{699C3D76-2A95-0B4F-BA2F-76CFA0D46155}" type="pres">
      <dgm:prSet presAssocID="{581AC2B6-A674-E447-AE28-2D4422496656}" presName="horzSpace2" presStyleCnt="0"/>
      <dgm:spPr/>
    </dgm:pt>
    <dgm:pt modelId="{7E87D463-E11D-6A43-9506-80E9ACC4329E}" type="pres">
      <dgm:prSet presAssocID="{581AC2B6-A674-E447-AE28-2D4422496656}" presName="tx2" presStyleLbl="revTx" presStyleIdx="1" presStyleCnt="4"/>
      <dgm:spPr/>
      <dgm:t>
        <a:bodyPr/>
        <a:lstStyle/>
        <a:p>
          <a:endParaRPr lang="en-US"/>
        </a:p>
      </dgm:t>
    </dgm:pt>
    <dgm:pt modelId="{24E73A90-CF5A-504C-AC57-220E36C48A40}" type="pres">
      <dgm:prSet presAssocID="{581AC2B6-A674-E447-AE28-2D4422496656}" presName="vert2" presStyleCnt="0"/>
      <dgm:spPr/>
    </dgm:pt>
    <dgm:pt modelId="{44C630B8-0741-6543-AE5A-AEB0AE1755F1}" type="pres">
      <dgm:prSet presAssocID="{581AC2B6-A674-E447-AE28-2D4422496656}" presName="thinLine2b" presStyleLbl="callout" presStyleIdx="0" presStyleCnt="3"/>
      <dgm:spPr/>
    </dgm:pt>
    <dgm:pt modelId="{A50CD4EB-5FEF-1544-B111-5F004ED11EA7}" type="pres">
      <dgm:prSet presAssocID="{581AC2B6-A674-E447-AE28-2D4422496656}" presName="vertSpace2b" presStyleCnt="0"/>
      <dgm:spPr/>
    </dgm:pt>
    <dgm:pt modelId="{9AA53921-5EFE-9946-ADA2-8D4D124B2745}" type="pres">
      <dgm:prSet presAssocID="{0C60435A-BD62-BC4A-BD13-9DDA7AA8B4A0}" presName="horz2" presStyleCnt="0"/>
      <dgm:spPr/>
    </dgm:pt>
    <dgm:pt modelId="{D602803A-2C25-C846-8BBE-DAF4295AAB25}" type="pres">
      <dgm:prSet presAssocID="{0C60435A-BD62-BC4A-BD13-9DDA7AA8B4A0}" presName="horzSpace2" presStyleCnt="0"/>
      <dgm:spPr/>
    </dgm:pt>
    <dgm:pt modelId="{B7748967-3443-9F4A-8133-D662F211BA6C}" type="pres">
      <dgm:prSet presAssocID="{0C60435A-BD62-BC4A-BD13-9DDA7AA8B4A0}" presName="tx2" presStyleLbl="revTx" presStyleIdx="2" presStyleCnt="4"/>
      <dgm:spPr/>
      <dgm:t>
        <a:bodyPr/>
        <a:lstStyle/>
        <a:p>
          <a:endParaRPr lang="en-US"/>
        </a:p>
      </dgm:t>
    </dgm:pt>
    <dgm:pt modelId="{673D9860-751E-7942-B4EA-C94C97E4CEB0}" type="pres">
      <dgm:prSet presAssocID="{0C60435A-BD62-BC4A-BD13-9DDA7AA8B4A0}" presName="vert2" presStyleCnt="0"/>
      <dgm:spPr/>
    </dgm:pt>
    <dgm:pt modelId="{3E54E015-7234-1A4D-9EE2-142A4E4017B3}" type="pres">
      <dgm:prSet presAssocID="{0C60435A-BD62-BC4A-BD13-9DDA7AA8B4A0}" presName="thinLine2b" presStyleLbl="callout" presStyleIdx="1" presStyleCnt="3"/>
      <dgm:spPr/>
    </dgm:pt>
    <dgm:pt modelId="{F8545FA1-BE40-6349-81AB-9CE151BAAAF4}" type="pres">
      <dgm:prSet presAssocID="{0C60435A-BD62-BC4A-BD13-9DDA7AA8B4A0}" presName="vertSpace2b" presStyleCnt="0"/>
      <dgm:spPr/>
    </dgm:pt>
    <dgm:pt modelId="{413D15BE-B68F-BB43-A935-F23D37548352}" type="pres">
      <dgm:prSet presAssocID="{69DEE60E-B225-7046-B89B-B54EE5F2B05A}" presName="horz2" presStyleCnt="0"/>
      <dgm:spPr/>
    </dgm:pt>
    <dgm:pt modelId="{EB505CB7-1FE8-D940-93E4-94A78ACFC13F}" type="pres">
      <dgm:prSet presAssocID="{69DEE60E-B225-7046-B89B-B54EE5F2B05A}" presName="horzSpace2" presStyleCnt="0"/>
      <dgm:spPr/>
    </dgm:pt>
    <dgm:pt modelId="{4053792A-B1A4-6E48-9B3A-0A0FC4545948}" type="pres">
      <dgm:prSet presAssocID="{69DEE60E-B225-7046-B89B-B54EE5F2B05A}" presName="tx2" presStyleLbl="revTx" presStyleIdx="3" presStyleCnt="4"/>
      <dgm:spPr/>
      <dgm:t>
        <a:bodyPr/>
        <a:lstStyle/>
        <a:p>
          <a:endParaRPr lang="en-US"/>
        </a:p>
      </dgm:t>
    </dgm:pt>
    <dgm:pt modelId="{0526272C-F09A-744D-8F4C-84982DF71D6A}" type="pres">
      <dgm:prSet presAssocID="{69DEE60E-B225-7046-B89B-B54EE5F2B05A}" presName="vert2" presStyleCnt="0"/>
      <dgm:spPr/>
    </dgm:pt>
    <dgm:pt modelId="{EE24EA58-38EC-4747-B202-F4EC21ECB7F2}" type="pres">
      <dgm:prSet presAssocID="{69DEE60E-B225-7046-B89B-B54EE5F2B05A}" presName="thinLine2b" presStyleLbl="callout" presStyleIdx="2" presStyleCnt="3"/>
      <dgm:spPr/>
    </dgm:pt>
    <dgm:pt modelId="{71A8F6FF-724E-7C4B-BEC6-29DDC7125F61}" type="pres">
      <dgm:prSet presAssocID="{69DEE60E-B225-7046-B89B-B54EE5F2B05A}" presName="vertSpace2b" presStyleCnt="0"/>
      <dgm:spPr/>
    </dgm:pt>
  </dgm:ptLst>
  <dgm:cxnLst>
    <dgm:cxn modelId="{AF108616-903D-1347-B654-71FD6756D1E7}" srcId="{C281670E-B032-DA4B-A6D1-315BD642B197}" destId="{581AC2B6-A674-E447-AE28-2D4422496656}" srcOrd="0" destOrd="0" parTransId="{6140240A-6C85-A848-9E03-8F50FF3A0D26}" sibTransId="{4E7FB28F-FF00-F44F-9ED6-B68DC50936EF}"/>
    <dgm:cxn modelId="{1D3B8539-FBA1-CE40-95F6-CCD151A03EAC}" type="presOf" srcId="{A095B8B3-2CA6-6D4B-9B33-869C7049313B}" destId="{A0C1F0F1-2CDE-D84E-93B1-1AAD7F168EDF}" srcOrd="0" destOrd="0" presId="urn:microsoft.com/office/officeart/2008/layout/LinedList"/>
    <dgm:cxn modelId="{1296D7A4-AF68-BE40-B7FD-318E264B0673}" type="presOf" srcId="{69DEE60E-B225-7046-B89B-B54EE5F2B05A}" destId="{4053792A-B1A4-6E48-9B3A-0A0FC4545948}" srcOrd="0" destOrd="0" presId="urn:microsoft.com/office/officeart/2008/layout/LinedList"/>
    <dgm:cxn modelId="{C85C631E-2BFA-8542-B75C-465747A97B23}" srcId="{C281670E-B032-DA4B-A6D1-315BD642B197}" destId="{69DEE60E-B225-7046-B89B-B54EE5F2B05A}" srcOrd="2" destOrd="0" parTransId="{289164B6-05A1-A34F-86DC-E152A6CE0760}" sibTransId="{41157771-CC1E-6748-BCD2-F05258609DDD}"/>
    <dgm:cxn modelId="{07E8005E-AD8A-7B47-9F78-02220E0ED59D}" srcId="{A095B8B3-2CA6-6D4B-9B33-869C7049313B}" destId="{C281670E-B032-DA4B-A6D1-315BD642B197}" srcOrd="0" destOrd="0" parTransId="{B50335F1-264F-4744-8944-8100C72772E9}" sibTransId="{6B09A2E5-274B-C947-9AED-F8617B80222A}"/>
    <dgm:cxn modelId="{CEEECBB2-F934-8D4F-9C64-C7FA42894097}" srcId="{C281670E-B032-DA4B-A6D1-315BD642B197}" destId="{0C60435A-BD62-BC4A-BD13-9DDA7AA8B4A0}" srcOrd="1" destOrd="0" parTransId="{7A8BF467-08FC-5440-976D-6CF98B9BD30A}" sibTransId="{51AE7AE9-21ED-F948-8DA0-155064A09FDE}"/>
    <dgm:cxn modelId="{FBA9B34F-2C53-B041-8AB1-9B73669A2060}" type="presOf" srcId="{C281670E-B032-DA4B-A6D1-315BD642B197}" destId="{5CC4160C-3E71-E141-A602-B422714DFE6E}" srcOrd="0" destOrd="0" presId="urn:microsoft.com/office/officeart/2008/layout/LinedList"/>
    <dgm:cxn modelId="{B1365211-C40E-0A4A-BF77-443980BBBAD6}" type="presOf" srcId="{581AC2B6-A674-E447-AE28-2D4422496656}" destId="{7E87D463-E11D-6A43-9506-80E9ACC4329E}" srcOrd="0" destOrd="0" presId="urn:microsoft.com/office/officeart/2008/layout/LinedList"/>
    <dgm:cxn modelId="{17252895-6CAB-DA4F-BA10-AD9823E7B100}" type="presOf" srcId="{0C60435A-BD62-BC4A-BD13-9DDA7AA8B4A0}" destId="{B7748967-3443-9F4A-8133-D662F211BA6C}" srcOrd="0" destOrd="0" presId="urn:microsoft.com/office/officeart/2008/layout/LinedList"/>
    <dgm:cxn modelId="{65A7EE5C-975F-6646-AD7C-B8F5955F11FF}" type="presParOf" srcId="{A0C1F0F1-2CDE-D84E-93B1-1AAD7F168EDF}" destId="{39EF712A-F647-4D4A-B68F-BC48A24B39BC}" srcOrd="0" destOrd="0" presId="urn:microsoft.com/office/officeart/2008/layout/LinedList"/>
    <dgm:cxn modelId="{29FDA384-EF01-544A-B920-1744437AA078}" type="presParOf" srcId="{A0C1F0F1-2CDE-D84E-93B1-1AAD7F168EDF}" destId="{1DB6CEC5-6656-C842-9DFF-D040F0B8F5E6}" srcOrd="1" destOrd="0" presId="urn:microsoft.com/office/officeart/2008/layout/LinedList"/>
    <dgm:cxn modelId="{317A07EB-7427-F043-BA7E-6DB00583D0CF}" type="presParOf" srcId="{1DB6CEC5-6656-C842-9DFF-D040F0B8F5E6}" destId="{5CC4160C-3E71-E141-A602-B422714DFE6E}" srcOrd="0" destOrd="0" presId="urn:microsoft.com/office/officeart/2008/layout/LinedList"/>
    <dgm:cxn modelId="{9BD81A65-25C9-C24C-8583-957FECCF5153}" type="presParOf" srcId="{1DB6CEC5-6656-C842-9DFF-D040F0B8F5E6}" destId="{47DF76D4-5A2D-A441-BCC7-E0912A015E9B}" srcOrd="1" destOrd="0" presId="urn:microsoft.com/office/officeart/2008/layout/LinedList"/>
    <dgm:cxn modelId="{4EEA47C3-4F87-A549-AECA-3D7C895F946A}" type="presParOf" srcId="{47DF76D4-5A2D-A441-BCC7-E0912A015E9B}" destId="{C13D1966-9131-634E-9D07-D24AFC833F46}" srcOrd="0" destOrd="0" presId="urn:microsoft.com/office/officeart/2008/layout/LinedList"/>
    <dgm:cxn modelId="{61931AC8-23BC-714B-860C-8203DCD6F2C6}" type="presParOf" srcId="{47DF76D4-5A2D-A441-BCC7-E0912A015E9B}" destId="{E0701C74-5B67-244F-A448-0704A73DF606}" srcOrd="1" destOrd="0" presId="urn:microsoft.com/office/officeart/2008/layout/LinedList"/>
    <dgm:cxn modelId="{4D90433A-E562-4D45-90DA-F35AB02FD95E}" type="presParOf" srcId="{E0701C74-5B67-244F-A448-0704A73DF606}" destId="{699C3D76-2A95-0B4F-BA2F-76CFA0D46155}" srcOrd="0" destOrd="0" presId="urn:microsoft.com/office/officeart/2008/layout/LinedList"/>
    <dgm:cxn modelId="{10BC7910-EF9F-664F-9CD4-589C74AA3179}" type="presParOf" srcId="{E0701C74-5B67-244F-A448-0704A73DF606}" destId="{7E87D463-E11D-6A43-9506-80E9ACC4329E}" srcOrd="1" destOrd="0" presId="urn:microsoft.com/office/officeart/2008/layout/LinedList"/>
    <dgm:cxn modelId="{D8C1481F-936D-5C41-A976-FCD1948BF27B}" type="presParOf" srcId="{E0701C74-5B67-244F-A448-0704A73DF606}" destId="{24E73A90-CF5A-504C-AC57-220E36C48A40}" srcOrd="2" destOrd="0" presId="urn:microsoft.com/office/officeart/2008/layout/LinedList"/>
    <dgm:cxn modelId="{A5F877D5-4426-554B-A838-4D1C4F472E17}" type="presParOf" srcId="{47DF76D4-5A2D-A441-BCC7-E0912A015E9B}" destId="{44C630B8-0741-6543-AE5A-AEB0AE1755F1}" srcOrd="2" destOrd="0" presId="urn:microsoft.com/office/officeart/2008/layout/LinedList"/>
    <dgm:cxn modelId="{DD671075-EDB2-D544-A30B-E38577815487}" type="presParOf" srcId="{47DF76D4-5A2D-A441-BCC7-E0912A015E9B}" destId="{A50CD4EB-5FEF-1544-B111-5F004ED11EA7}" srcOrd="3" destOrd="0" presId="urn:microsoft.com/office/officeart/2008/layout/LinedList"/>
    <dgm:cxn modelId="{05CE055E-BD04-8649-AAF8-02D32CCD8B81}" type="presParOf" srcId="{47DF76D4-5A2D-A441-BCC7-E0912A015E9B}" destId="{9AA53921-5EFE-9946-ADA2-8D4D124B2745}" srcOrd="4" destOrd="0" presId="urn:microsoft.com/office/officeart/2008/layout/LinedList"/>
    <dgm:cxn modelId="{68C839F5-B0EA-8246-925E-A6FCD10C41C3}" type="presParOf" srcId="{9AA53921-5EFE-9946-ADA2-8D4D124B2745}" destId="{D602803A-2C25-C846-8BBE-DAF4295AAB25}" srcOrd="0" destOrd="0" presId="urn:microsoft.com/office/officeart/2008/layout/LinedList"/>
    <dgm:cxn modelId="{6C6E3194-C2A1-2B41-AC25-5F345B69998B}" type="presParOf" srcId="{9AA53921-5EFE-9946-ADA2-8D4D124B2745}" destId="{B7748967-3443-9F4A-8133-D662F211BA6C}" srcOrd="1" destOrd="0" presId="urn:microsoft.com/office/officeart/2008/layout/LinedList"/>
    <dgm:cxn modelId="{0D92AF97-754B-414F-8EE6-097A12296AEE}" type="presParOf" srcId="{9AA53921-5EFE-9946-ADA2-8D4D124B2745}" destId="{673D9860-751E-7942-B4EA-C94C97E4CEB0}" srcOrd="2" destOrd="0" presId="urn:microsoft.com/office/officeart/2008/layout/LinedList"/>
    <dgm:cxn modelId="{1DE5B2A7-F995-C242-AAD3-0329D978EB80}" type="presParOf" srcId="{47DF76D4-5A2D-A441-BCC7-E0912A015E9B}" destId="{3E54E015-7234-1A4D-9EE2-142A4E4017B3}" srcOrd="5" destOrd="0" presId="urn:microsoft.com/office/officeart/2008/layout/LinedList"/>
    <dgm:cxn modelId="{D7D2BE8F-2836-DD4D-A5CC-8E967698CCE0}" type="presParOf" srcId="{47DF76D4-5A2D-A441-BCC7-E0912A015E9B}" destId="{F8545FA1-BE40-6349-81AB-9CE151BAAAF4}" srcOrd="6" destOrd="0" presId="urn:microsoft.com/office/officeart/2008/layout/LinedList"/>
    <dgm:cxn modelId="{B4A1CD8D-D439-0249-984F-B6909ED6692D}" type="presParOf" srcId="{47DF76D4-5A2D-A441-BCC7-E0912A015E9B}" destId="{413D15BE-B68F-BB43-A935-F23D37548352}" srcOrd="7" destOrd="0" presId="urn:microsoft.com/office/officeart/2008/layout/LinedList"/>
    <dgm:cxn modelId="{C109C599-430C-1447-B7B0-FA2BCBC931DC}" type="presParOf" srcId="{413D15BE-B68F-BB43-A935-F23D37548352}" destId="{EB505CB7-1FE8-D940-93E4-94A78ACFC13F}" srcOrd="0" destOrd="0" presId="urn:microsoft.com/office/officeart/2008/layout/LinedList"/>
    <dgm:cxn modelId="{DF8DC1EF-A66C-B943-BC35-7D63F0A8D8AC}" type="presParOf" srcId="{413D15BE-B68F-BB43-A935-F23D37548352}" destId="{4053792A-B1A4-6E48-9B3A-0A0FC4545948}" srcOrd="1" destOrd="0" presId="urn:microsoft.com/office/officeart/2008/layout/LinedList"/>
    <dgm:cxn modelId="{B8D978FB-511D-EA4D-9D28-88FF4E84AF9B}" type="presParOf" srcId="{413D15BE-B68F-BB43-A935-F23D37548352}" destId="{0526272C-F09A-744D-8F4C-84982DF71D6A}" srcOrd="2" destOrd="0" presId="urn:microsoft.com/office/officeart/2008/layout/LinedList"/>
    <dgm:cxn modelId="{2856ACF3-A219-F640-B8CC-41DFFDC506F2}" type="presParOf" srcId="{47DF76D4-5A2D-A441-BCC7-E0912A015E9B}" destId="{EE24EA58-38EC-4747-B202-F4EC21ECB7F2}" srcOrd="8" destOrd="0" presId="urn:microsoft.com/office/officeart/2008/layout/LinedList"/>
    <dgm:cxn modelId="{5E5DC190-3AD3-5840-8C6D-E154F9C8CFC3}" type="presParOf" srcId="{47DF76D4-5A2D-A441-BCC7-E0912A015E9B}" destId="{71A8F6FF-724E-7C4B-BEC6-29DDC7125F6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A8D95-3825-DB4B-B787-F3F95D8A5553}">
      <dsp:nvSpPr>
        <dsp:cNvPr id="0" name=""/>
        <dsp:cNvSpPr/>
      </dsp:nvSpPr>
      <dsp:spPr>
        <a:xfrm>
          <a:off x="434533" y="0"/>
          <a:ext cx="6570610" cy="657061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DCA034-3E49-324B-B4A0-656E702DCA6A}">
      <dsp:nvSpPr>
        <dsp:cNvPr id="0" name=""/>
        <dsp:cNvSpPr/>
      </dsp:nvSpPr>
      <dsp:spPr>
        <a:xfrm>
          <a:off x="861622" y="427089"/>
          <a:ext cx="2628244" cy="26282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Mixed Marriages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Malachi 2:11-15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Ezra 9-10; </a:t>
          </a:r>
          <a:r>
            <a:rPr lang="en-US" sz="2300" kern="1200" dirty="0" err="1" smtClean="0"/>
            <a:t>Neh</a:t>
          </a:r>
          <a:r>
            <a:rPr lang="en-US" sz="2300" kern="1200" dirty="0" smtClean="0"/>
            <a:t> 13:23-27</a:t>
          </a:r>
          <a:endParaRPr lang="en-US" sz="2300" kern="1200" dirty="0"/>
        </a:p>
      </dsp:txBody>
      <dsp:txXfrm>
        <a:off x="989922" y="555389"/>
        <a:ext cx="2371644" cy="2371644"/>
      </dsp:txXfrm>
    </dsp:sp>
    <dsp:sp modelId="{CF539731-9C5E-7247-B11A-865F43353799}">
      <dsp:nvSpPr>
        <dsp:cNvPr id="0" name=""/>
        <dsp:cNvSpPr/>
      </dsp:nvSpPr>
      <dsp:spPr>
        <a:xfrm>
          <a:off x="3949809" y="427089"/>
          <a:ext cx="2628244" cy="26282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Failure to Tithe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Malachi 3:8-10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Nehemiah 13:10-14</a:t>
          </a:r>
          <a:endParaRPr lang="en-US" sz="2300" kern="1200" dirty="0"/>
        </a:p>
      </dsp:txBody>
      <dsp:txXfrm>
        <a:off x="4078109" y="555389"/>
        <a:ext cx="2371644" cy="2371644"/>
      </dsp:txXfrm>
    </dsp:sp>
    <dsp:sp modelId="{5E9E5377-E77C-A24E-846E-058CA9CCF210}">
      <dsp:nvSpPr>
        <dsp:cNvPr id="0" name=""/>
        <dsp:cNvSpPr/>
      </dsp:nvSpPr>
      <dsp:spPr>
        <a:xfrm>
          <a:off x="861622" y="3515276"/>
          <a:ext cx="2628244" cy="26282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Corrupt </a:t>
          </a:r>
          <a:r>
            <a:rPr lang="en-US" sz="3000" kern="1200" dirty="0" err="1" smtClean="0"/>
            <a:t>Preists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Malachi 1:6-2:9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Nehemiah 13:1-9</a:t>
          </a:r>
          <a:endParaRPr lang="en-US" sz="2300" kern="1200" dirty="0"/>
        </a:p>
      </dsp:txBody>
      <dsp:txXfrm>
        <a:off x="989922" y="3643576"/>
        <a:ext cx="2371644" cy="2371644"/>
      </dsp:txXfrm>
    </dsp:sp>
    <dsp:sp modelId="{820D6DC4-2FC8-984F-9198-069C95CB5E78}">
      <dsp:nvSpPr>
        <dsp:cNvPr id="0" name=""/>
        <dsp:cNvSpPr/>
      </dsp:nvSpPr>
      <dsp:spPr>
        <a:xfrm>
          <a:off x="3949809" y="3515276"/>
          <a:ext cx="2628244" cy="26282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Social Injustice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Malachi 3:5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Nehemiah 5:1-13</a:t>
          </a:r>
          <a:endParaRPr lang="en-US" sz="2300" kern="1200" dirty="0"/>
        </a:p>
      </dsp:txBody>
      <dsp:txXfrm>
        <a:off x="4078109" y="3643576"/>
        <a:ext cx="2371644" cy="2371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37ED7-D540-5B4F-871C-7ACA35BE690A}">
      <dsp:nvSpPr>
        <dsp:cNvPr id="0" name=""/>
        <dsp:cNvSpPr/>
      </dsp:nvSpPr>
      <dsp:spPr>
        <a:xfrm rot="5400000">
          <a:off x="376039" y="1742267"/>
          <a:ext cx="1415518" cy="16115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C71DB2-7CE4-CF47-A9B4-4DED9D90AB7D}">
      <dsp:nvSpPr>
        <dsp:cNvPr id="0" name=""/>
        <dsp:cNvSpPr/>
      </dsp:nvSpPr>
      <dsp:spPr>
        <a:xfrm>
          <a:off x="1012" y="173137"/>
          <a:ext cx="2382899" cy="166795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Declaration</a:t>
          </a:r>
          <a:endParaRPr lang="en-US" sz="3300" kern="1200" dirty="0"/>
        </a:p>
      </dsp:txBody>
      <dsp:txXfrm>
        <a:off x="82449" y="254574"/>
        <a:ext cx="2220025" cy="1505078"/>
      </dsp:txXfrm>
    </dsp:sp>
    <dsp:sp modelId="{CF6AB92A-CFD0-1141-8FC2-2B820728EC90}">
      <dsp:nvSpPr>
        <dsp:cNvPr id="0" name=""/>
        <dsp:cNvSpPr/>
      </dsp:nvSpPr>
      <dsp:spPr>
        <a:xfrm>
          <a:off x="2449093" y="332215"/>
          <a:ext cx="3257800" cy="1348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“Return to me and I will return to you”</a:t>
          </a:r>
          <a:endParaRPr lang="en-US" sz="2600" kern="1200" dirty="0"/>
        </a:p>
      </dsp:txBody>
      <dsp:txXfrm>
        <a:off x="2449093" y="332215"/>
        <a:ext cx="3257800" cy="1348112"/>
      </dsp:txXfrm>
    </dsp:sp>
    <dsp:sp modelId="{F137049D-F750-444F-9100-1E535F04E172}">
      <dsp:nvSpPr>
        <dsp:cNvPr id="0" name=""/>
        <dsp:cNvSpPr/>
      </dsp:nvSpPr>
      <dsp:spPr>
        <a:xfrm rot="5400000">
          <a:off x="2387735" y="3615928"/>
          <a:ext cx="1415518" cy="16115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DAE55-35D7-CD4B-9C8C-C88765202339}">
      <dsp:nvSpPr>
        <dsp:cNvPr id="0" name=""/>
        <dsp:cNvSpPr/>
      </dsp:nvSpPr>
      <dsp:spPr>
        <a:xfrm>
          <a:off x="1987686" y="2046798"/>
          <a:ext cx="2382899" cy="166795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Question</a:t>
          </a:r>
          <a:endParaRPr lang="en-US" sz="3300" kern="1200" dirty="0"/>
        </a:p>
      </dsp:txBody>
      <dsp:txXfrm>
        <a:off x="2069123" y="2128235"/>
        <a:ext cx="2220025" cy="1505078"/>
      </dsp:txXfrm>
    </dsp:sp>
    <dsp:sp modelId="{B7296326-A053-8F49-9D5B-A872F4A8A21E}">
      <dsp:nvSpPr>
        <dsp:cNvPr id="0" name=""/>
        <dsp:cNvSpPr/>
      </dsp:nvSpPr>
      <dsp:spPr>
        <a:xfrm>
          <a:off x="4439514" y="2191942"/>
          <a:ext cx="2751511" cy="1375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“How shall we return?”</a:t>
          </a:r>
          <a:endParaRPr lang="en-US" sz="2600" kern="1200" dirty="0"/>
        </a:p>
      </dsp:txBody>
      <dsp:txXfrm>
        <a:off x="4439514" y="2191942"/>
        <a:ext cx="2751511" cy="1375977"/>
      </dsp:txXfrm>
    </dsp:sp>
    <dsp:sp modelId="{F2D02E8A-9DAA-5848-8293-5AFBBC9D94ED}">
      <dsp:nvSpPr>
        <dsp:cNvPr id="0" name=""/>
        <dsp:cNvSpPr/>
      </dsp:nvSpPr>
      <dsp:spPr>
        <a:xfrm>
          <a:off x="3996520" y="3920459"/>
          <a:ext cx="2382899" cy="166795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Response</a:t>
          </a:r>
          <a:endParaRPr lang="en-US" sz="3300" kern="1200" dirty="0"/>
        </a:p>
      </dsp:txBody>
      <dsp:txXfrm>
        <a:off x="4077957" y="4001896"/>
        <a:ext cx="2220025" cy="1505078"/>
      </dsp:txXfrm>
    </dsp:sp>
    <dsp:sp modelId="{F159380A-B3AC-FE44-9296-AC84E6A8C0CF}">
      <dsp:nvSpPr>
        <dsp:cNvPr id="0" name=""/>
        <dsp:cNvSpPr/>
      </dsp:nvSpPr>
      <dsp:spPr>
        <a:xfrm>
          <a:off x="6463825" y="4079536"/>
          <a:ext cx="2112901" cy="1348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“Will a man rob God?</a:t>
          </a:r>
          <a:endParaRPr lang="en-US" sz="2600" kern="1200" dirty="0"/>
        </a:p>
      </dsp:txBody>
      <dsp:txXfrm>
        <a:off x="6463825" y="4079536"/>
        <a:ext cx="2112901" cy="1348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F712A-F647-4D4A-B68F-BC48A24B39BC}">
      <dsp:nvSpPr>
        <dsp:cNvPr id="0" name=""/>
        <dsp:cNvSpPr/>
      </dsp:nvSpPr>
      <dsp:spPr>
        <a:xfrm>
          <a:off x="0" y="0"/>
          <a:ext cx="444950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C4160C-3E71-E141-A602-B422714DFE6E}">
      <dsp:nvSpPr>
        <dsp:cNvPr id="0" name=""/>
        <dsp:cNvSpPr/>
      </dsp:nvSpPr>
      <dsp:spPr>
        <a:xfrm>
          <a:off x="0" y="0"/>
          <a:ext cx="1097597" cy="3271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1</a:t>
          </a:r>
          <a:r>
            <a:rPr lang="en-US" sz="4000" kern="1200" baseline="30000" dirty="0" smtClean="0"/>
            <a:t>st</a:t>
          </a:r>
          <a:r>
            <a:rPr lang="en-US" sz="4000" kern="1200" dirty="0" smtClean="0"/>
            <a:t> Set</a:t>
          </a:r>
          <a:endParaRPr lang="en-US" sz="4000" kern="1200" dirty="0"/>
        </a:p>
      </dsp:txBody>
      <dsp:txXfrm>
        <a:off x="0" y="0"/>
        <a:ext cx="1097597" cy="3271024"/>
      </dsp:txXfrm>
    </dsp:sp>
    <dsp:sp modelId="{7E87D463-E11D-6A43-9506-80E9ACC4329E}">
      <dsp:nvSpPr>
        <dsp:cNvPr id="0" name=""/>
        <dsp:cNvSpPr/>
      </dsp:nvSpPr>
      <dsp:spPr>
        <a:xfrm>
          <a:off x="1160364" y="51109"/>
          <a:ext cx="3284791" cy="1022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God doesn’t love them (1:2-5)</a:t>
          </a:r>
          <a:endParaRPr lang="en-US" sz="2800" kern="1200" dirty="0"/>
        </a:p>
      </dsp:txBody>
      <dsp:txXfrm>
        <a:off x="1160364" y="51109"/>
        <a:ext cx="3284791" cy="1022195"/>
      </dsp:txXfrm>
    </dsp:sp>
    <dsp:sp modelId="{44C630B8-0741-6543-AE5A-AEB0AE1755F1}">
      <dsp:nvSpPr>
        <dsp:cNvPr id="0" name=""/>
        <dsp:cNvSpPr/>
      </dsp:nvSpPr>
      <dsp:spPr>
        <a:xfrm>
          <a:off x="1097597" y="1073305"/>
          <a:ext cx="3347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748967-3443-9F4A-8133-D662F211BA6C}">
      <dsp:nvSpPr>
        <dsp:cNvPr id="0" name=""/>
        <dsp:cNvSpPr/>
      </dsp:nvSpPr>
      <dsp:spPr>
        <a:xfrm>
          <a:off x="1160364" y="1124414"/>
          <a:ext cx="3284791" cy="1022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people don’t honor God (1:6-2:9)</a:t>
          </a:r>
          <a:endParaRPr lang="en-US" sz="2800" kern="1200" dirty="0"/>
        </a:p>
      </dsp:txBody>
      <dsp:txXfrm>
        <a:off x="1160364" y="1124414"/>
        <a:ext cx="3284791" cy="1022195"/>
      </dsp:txXfrm>
    </dsp:sp>
    <dsp:sp modelId="{3E54E015-7234-1A4D-9EE2-142A4E4017B3}">
      <dsp:nvSpPr>
        <dsp:cNvPr id="0" name=""/>
        <dsp:cNvSpPr/>
      </dsp:nvSpPr>
      <dsp:spPr>
        <a:xfrm>
          <a:off x="1097597" y="2146610"/>
          <a:ext cx="3347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53792A-B1A4-6E48-9B3A-0A0FC4545948}">
      <dsp:nvSpPr>
        <dsp:cNvPr id="0" name=""/>
        <dsp:cNvSpPr/>
      </dsp:nvSpPr>
      <dsp:spPr>
        <a:xfrm>
          <a:off x="1160364" y="2197719"/>
          <a:ext cx="3284791" cy="1022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people don’t honor God (2:10-16)</a:t>
          </a:r>
          <a:endParaRPr lang="en-US" sz="2800" kern="1200" dirty="0"/>
        </a:p>
      </dsp:txBody>
      <dsp:txXfrm>
        <a:off x="1160364" y="2197719"/>
        <a:ext cx="3284791" cy="1022195"/>
      </dsp:txXfrm>
    </dsp:sp>
    <dsp:sp modelId="{EE24EA58-38EC-4747-B202-F4EC21ECB7F2}">
      <dsp:nvSpPr>
        <dsp:cNvPr id="0" name=""/>
        <dsp:cNvSpPr/>
      </dsp:nvSpPr>
      <dsp:spPr>
        <a:xfrm>
          <a:off x="1097597" y="3219915"/>
          <a:ext cx="3347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F712A-F647-4D4A-B68F-BC48A24B39BC}">
      <dsp:nvSpPr>
        <dsp:cNvPr id="0" name=""/>
        <dsp:cNvSpPr/>
      </dsp:nvSpPr>
      <dsp:spPr>
        <a:xfrm>
          <a:off x="0" y="0"/>
          <a:ext cx="444951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C4160C-3E71-E141-A602-B422714DFE6E}">
      <dsp:nvSpPr>
        <dsp:cNvPr id="0" name=""/>
        <dsp:cNvSpPr/>
      </dsp:nvSpPr>
      <dsp:spPr>
        <a:xfrm>
          <a:off x="0" y="0"/>
          <a:ext cx="1097598" cy="3271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2</a:t>
          </a:r>
          <a:r>
            <a:rPr lang="en-US" sz="4000" kern="1200" baseline="30000" dirty="0" smtClean="0"/>
            <a:t>nd</a:t>
          </a:r>
          <a:r>
            <a:rPr lang="en-US" sz="4000" kern="1200" dirty="0" smtClean="0"/>
            <a:t> Set</a:t>
          </a:r>
          <a:endParaRPr lang="en-US" sz="4000" kern="1200" dirty="0"/>
        </a:p>
      </dsp:txBody>
      <dsp:txXfrm>
        <a:off x="0" y="0"/>
        <a:ext cx="1097598" cy="3271024"/>
      </dsp:txXfrm>
    </dsp:sp>
    <dsp:sp modelId="{7E87D463-E11D-6A43-9506-80E9ACC4329E}">
      <dsp:nvSpPr>
        <dsp:cNvPr id="0" name=""/>
        <dsp:cNvSpPr/>
      </dsp:nvSpPr>
      <dsp:spPr>
        <a:xfrm>
          <a:off x="1160365" y="51109"/>
          <a:ext cx="3284794" cy="1022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God is unjust (2:17-3:5)</a:t>
          </a:r>
          <a:endParaRPr lang="en-US" sz="2800" kern="1200" dirty="0"/>
        </a:p>
      </dsp:txBody>
      <dsp:txXfrm>
        <a:off x="1160365" y="51109"/>
        <a:ext cx="3284794" cy="1022195"/>
      </dsp:txXfrm>
    </dsp:sp>
    <dsp:sp modelId="{44C630B8-0741-6543-AE5A-AEB0AE1755F1}">
      <dsp:nvSpPr>
        <dsp:cNvPr id="0" name=""/>
        <dsp:cNvSpPr/>
      </dsp:nvSpPr>
      <dsp:spPr>
        <a:xfrm>
          <a:off x="1097598" y="1073305"/>
          <a:ext cx="33475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748967-3443-9F4A-8133-D662F211BA6C}">
      <dsp:nvSpPr>
        <dsp:cNvPr id="0" name=""/>
        <dsp:cNvSpPr/>
      </dsp:nvSpPr>
      <dsp:spPr>
        <a:xfrm>
          <a:off x="1160365" y="1124414"/>
          <a:ext cx="3284794" cy="1022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people are unjust (3:6-12)</a:t>
          </a:r>
          <a:endParaRPr lang="en-US" sz="2800" kern="1200" dirty="0"/>
        </a:p>
      </dsp:txBody>
      <dsp:txXfrm>
        <a:off x="1160365" y="1124414"/>
        <a:ext cx="3284794" cy="1022195"/>
      </dsp:txXfrm>
    </dsp:sp>
    <dsp:sp modelId="{3E54E015-7234-1A4D-9EE2-142A4E4017B3}">
      <dsp:nvSpPr>
        <dsp:cNvPr id="0" name=""/>
        <dsp:cNvSpPr/>
      </dsp:nvSpPr>
      <dsp:spPr>
        <a:xfrm>
          <a:off x="1097598" y="2146610"/>
          <a:ext cx="33475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53792A-B1A4-6E48-9B3A-0A0FC4545948}">
      <dsp:nvSpPr>
        <dsp:cNvPr id="0" name=""/>
        <dsp:cNvSpPr/>
      </dsp:nvSpPr>
      <dsp:spPr>
        <a:xfrm>
          <a:off x="1160365" y="2197719"/>
          <a:ext cx="3284794" cy="1022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God is unjust (3:13-4:3)</a:t>
          </a:r>
          <a:endParaRPr lang="en-US" sz="2800" kern="1200" dirty="0"/>
        </a:p>
      </dsp:txBody>
      <dsp:txXfrm>
        <a:off x="1160365" y="2197719"/>
        <a:ext cx="3284794" cy="1022195"/>
      </dsp:txXfrm>
    </dsp:sp>
    <dsp:sp modelId="{EE24EA58-38EC-4747-B202-F4EC21ECB7F2}">
      <dsp:nvSpPr>
        <dsp:cNvPr id="0" name=""/>
        <dsp:cNvSpPr/>
      </dsp:nvSpPr>
      <dsp:spPr>
        <a:xfrm>
          <a:off x="1097598" y="3219915"/>
          <a:ext cx="33475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5/22/16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5/22/16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5/22/16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5/22/16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5/22/16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5/22/16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5/22/16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5/22/16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5/22/16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5/22/16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5/22/16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7215B-4BCA-904A-BBC4-0B3151B3CB60}" type="datetimeFigureOut">
              <a:rPr lang="en-US" smtClean="0"/>
              <a:t>5/22/16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0552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219503" y="2779787"/>
            <a:ext cx="3556871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spc="300" dirty="0" smtClean="0">
                <a:solidFill>
                  <a:srgbClr val="FFFFFF"/>
                </a:solidFill>
                <a:latin typeface="Avenir Light"/>
                <a:ea typeface="Apple SD 산돌고딕 Neo 일반체"/>
                <a:cs typeface="Avenir Light"/>
              </a:rPr>
              <a:t>minor</a:t>
            </a:r>
            <a:endParaRPr lang="en-US" sz="6400" spc="300" dirty="0">
              <a:solidFill>
                <a:srgbClr val="FFFFFF"/>
              </a:solidFill>
              <a:latin typeface="Avenir Light"/>
              <a:ea typeface="Apple SD 산돌고딕 Neo 일반체"/>
              <a:cs typeface="Avenir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21260" y="2780554"/>
            <a:ext cx="6336956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200" spc="300" dirty="0" smtClean="0">
                <a:solidFill>
                  <a:srgbClr val="FFFFFF"/>
                </a:solidFill>
                <a:latin typeface="Avenir Medium"/>
                <a:ea typeface="Apple SD 산돌고딕 Neo 일반체"/>
                <a:cs typeface="Avenir Medium"/>
              </a:rPr>
              <a:t>Prophets</a:t>
            </a:r>
            <a:endParaRPr lang="en-US" sz="11200" spc="300" dirty="0">
              <a:solidFill>
                <a:srgbClr val="FFFFFF"/>
              </a:solidFill>
              <a:latin typeface="Avenir Medium"/>
              <a:ea typeface="Apple SD 산돌고딕 Neo 일반체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307" y="4759988"/>
            <a:ext cx="6132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>
                    <a:alpha val="50000"/>
                  </a:srgbClr>
                </a:solidFill>
                <a:latin typeface="Avenir Light"/>
                <a:cs typeface="Avenir Light"/>
              </a:rPr>
              <a:t>Hosea     Joel     Amos     Obadiah     Jonah     Micah</a:t>
            </a:r>
            <a:endParaRPr lang="en-US" sz="2000" dirty="0">
              <a:solidFill>
                <a:srgbClr val="FFFFFF">
                  <a:alpha val="50000"/>
                </a:srgbClr>
              </a:solidFill>
              <a:latin typeface="Avenir Light"/>
              <a:cs typeface="Avenir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7952" y="5104434"/>
            <a:ext cx="7927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>
                    <a:alpha val="50000"/>
                  </a:srgbClr>
                </a:solidFill>
                <a:latin typeface="Avenir Light"/>
                <a:cs typeface="Avenir Light"/>
              </a:rPr>
              <a:t>Nahum     Habakkuk     Zephaniah     Haggai     Zechariah     Malachi</a:t>
            </a:r>
            <a:endParaRPr lang="en-US" sz="2000" dirty="0">
              <a:solidFill>
                <a:srgbClr val="FFFFFF">
                  <a:alpha val="50000"/>
                </a:srgbClr>
              </a:solidFill>
              <a:latin typeface="Avenir Light"/>
              <a:cs typeface="Avenir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9769" y="1113361"/>
            <a:ext cx="27677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FFFFFF">
                    <a:alpha val="35000"/>
                  </a:srgbClr>
                </a:solidFill>
                <a:latin typeface="Avenir Black"/>
                <a:cs typeface="Avenir Black"/>
              </a:rPr>
              <a:t>12</a:t>
            </a:r>
            <a:endParaRPr lang="en-US" sz="15000" dirty="0">
              <a:solidFill>
                <a:srgbClr val="FFFFFF">
                  <a:alpha val="35000"/>
                </a:srgbClr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0620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Malachi 3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16</a:t>
            </a:r>
            <a:r>
              <a:rPr lang="en-US" dirty="0" smtClean="0"/>
              <a:t> Then those who feared the LORD spoke with one another. The LORD paid attention and heard them, and a book of remembrance was written before him of those who feared the LORD and esteemed his name. </a:t>
            </a:r>
            <a:r>
              <a:rPr lang="en-US" b="1" dirty="0" smtClean="0"/>
              <a:t>17</a:t>
            </a:r>
            <a:r>
              <a:rPr lang="en-US" dirty="0" smtClean="0"/>
              <a:t> “They shall be mine, says the LORD of hosts, in the day when I make up my treasured possession, and I will spare them as a man spares his son who serves him.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8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Malachi 3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16</a:t>
            </a:r>
            <a:r>
              <a:rPr lang="en-US" dirty="0" smtClean="0"/>
              <a:t> Then those who feared the LORD spoke with one another. The LORD paid attention and heard them, and </a:t>
            </a:r>
            <a:r>
              <a:rPr lang="en-US" b="1" u="sng" dirty="0" smtClean="0">
                <a:solidFill>
                  <a:srgbClr val="FFFF00"/>
                </a:solidFill>
              </a:rPr>
              <a:t>a book of remembrance was written before him</a:t>
            </a:r>
            <a:r>
              <a:rPr lang="en-US" dirty="0" smtClean="0"/>
              <a:t> of those who feared the LORD and esteemed his name. </a:t>
            </a:r>
            <a:r>
              <a:rPr lang="en-US" b="1" dirty="0" smtClean="0"/>
              <a:t>17</a:t>
            </a:r>
            <a:r>
              <a:rPr lang="en-US" dirty="0" smtClean="0"/>
              <a:t> “They shall be mine, says the LORD of hosts, in the day when I make up my treasured possession, and I will spare them as a man spares his son who serves him.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6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Malachi 3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18</a:t>
            </a:r>
            <a:r>
              <a:rPr lang="en-US" dirty="0" smtClean="0"/>
              <a:t> “Then once more you shall see the distinction between the righteous and the wicked, between the one who serves God and one who does not serve him.”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7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769661"/>
            <a:ext cx="8371837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Malachi 4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1</a:t>
            </a:r>
            <a:r>
              <a:rPr lang="en-US" dirty="0" smtClean="0"/>
              <a:t> “For behold, the day is coming, burning like an oven, when all the arrogant and all </a:t>
            </a:r>
            <a:r>
              <a:rPr lang="en-US" dirty="0" err="1" smtClean="0"/>
              <a:t>evidoers</a:t>
            </a:r>
            <a:r>
              <a:rPr lang="en-US" dirty="0" smtClean="0"/>
              <a:t> will be stubble. The day that is coming shall set them ablaze, says the LORD of hosts, so that it will leave them neither root nor branch. </a:t>
            </a:r>
            <a:r>
              <a:rPr lang="en-US" b="1" dirty="0" smtClean="0"/>
              <a:t>2</a:t>
            </a:r>
            <a:r>
              <a:rPr lang="en-US" dirty="0" smtClean="0"/>
              <a:t> But for you who fear my name, the sun of righteousness  shall rise with healing in its wings. You shall go out leaping like calves from the stall.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769661"/>
            <a:ext cx="8371837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Malachi 4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1</a:t>
            </a:r>
            <a:r>
              <a:rPr lang="en-US" dirty="0" smtClean="0"/>
              <a:t> “For behold, the day is coming, burning like an oven, when all the arrogant and all </a:t>
            </a:r>
            <a:r>
              <a:rPr lang="en-US" dirty="0" err="1" smtClean="0"/>
              <a:t>evidoers</a:t>
            </a:r>
            <a:r>
              <a:rPr lang="en-US" dirty="0" smtClean="0"/>
              <a:t> will be stubble. The day that is coming shall set them ablaze, says the LORD of hosts, so that it will leave them neither root nor branch. </a:t>
            </a:r>
            <a:r>
              <a:rPr lang="en-US" b="1" dirty="0" smtClean="0"/>
              <a:t>2</a:t>
            </a:r>
            <a:r>
              <a:rPr lang="en-US" dirty="0" smtClean="0"/>
              <a:t> But for you who fear my name, </a:t>
            </a:r>
            <a:r>
              <a:rPr lang="en-US" b="1" u="sng" dirty="0" smtClean="0">
                <a:solidFill>
                  <a:srgbClr val="FFFF00"/>
                </a:solidFill>
              </a:rPr>
              <a:t>the sun of righteousness shall rise with healing in its wings</a:t>
            </a:r>
            <a:r>
              <a:rPr lang="en-US" dirty="0" smtClean="0"/>
              <a:t>. You shall go out leaping like calves from the stall.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9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Malachi 4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3</a:t>
            </a:r>
            <a:r>
              <a:rPr lang="en-US" dirty="0" smtClean="0"/>
              <a:t> “And you shall tread down the wicked, for they will be ashes under the soles of your feet, on the day when I act, says the LORD of hosts. 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4</a:t>
            </a:r>
            <a:r>
              <a:rPr lang="en-US" dirty="0" smtClean="0"/>
              <a:t> “Remember the law of my servant Moses, the statutes and rules that I commanded him at </a:t>
            </a:r>
            <a:r>
              <a:rPr lang="en-US" dirty="0" err="1" smtClean="0"/>
              <a:t>Horeb</a:t>
            </a:r>
            <a:r>
              <a:rPr lang="en-US" dirty="0" smtClean="0"/>
              <a:t> for all Israel.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Malachi 4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3</a:t>
            </a:r>
            <a:r>
              <a:rPr lang="en-US" dirty="0" smtClean="0"/>
              <a:t> “And you shall tread down the wicked, for they will be ashes under the soles of your feet, on the day when I act, says the LORD of hosts. 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4</a:t>
            </a:r>
            <a:r>
              <a:rPr lang="en-US" dirty="0" smtClean="0"/>
              <a:t> “Remember </a:t>
            </a:r>
            <a:r>
              <a:rPr lang="en-US" b="1" u="sng" dirty="0" smtClean="0">
                <a:solidFill>
                  <a:srgbClr val="FFFF00"/>
                </a:solidFill>
              </a:rPr>
              <a:t>the law of my servant Moses</a:t>
            </a:r>
            <a:r>
              <a:rPr lang="en-US" dirty="0" smtClean="0"/>
              <a:t>, the statutes and rules that I commanded him at </a:t>
            </a:r>
            <a:r>
              <a:rPr lang="en-US" dirty="0" err="1" smtClean="0"/>
              <a:t>Horeb</a:t>
            </a:r>
            <a:r>
              <a:rPr lang="en-US" dirty="0" smtClean="0"/>
              <a:t> for all Israel.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Malachi 4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5</a:t>
            </a:r>
            <a:r>
              <a:rPr lang="en-US" dirty="0" smtClean="0"/>
              <a:t> “Behold, I will send you Elijah the prophet before the great and awesome day of the LORD comes. </a:t>
            </a:r>
            <a:r>
              <a:rPr lang="en-US" b="1" dirty="0" smtClean="0"/>
              <a:t>6</a:t>
            </a:r>
            <a:r>
              <a:rPr lang="en-US" dirty="0" smtClean="0"/>
              <a:t> And he will turn the hearts of the fathers to their children and the hearts of the children to their fathers, lest I come and strike the land with a decree of utter destruction.”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Malachi 4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5</a:t>
            </a:r>
            <a:r>
              <a:rPr lang="en-US" dirty="0" smtClean="0"/>
              <a:t> “Behold, </a:t>
            </a:r>
            <a:r>
              <a:rPr lang="en-US" b="1" u="sng" dirty="0" smtClean="0">
                <a:solidFill>
                  <a:srgbClr val="FFFF00"/>
                </a:solidFill>
              </a:rPr>
              <a:t>I will send you Elijah the prophet</a:t>
            </a:r>
            <a:r>
              <a:rPr lang="en-US" dirty="0" smtClean="0"/>
              <a:t> before the great and awesome day of the LORD comes. </a:t>
            </a:r>
            <a:r>
              <a:rPr lang="en-US" b="1" dirty="0" smtClean="0"/>
              <a:t>6</a:t>
            </a:r>
            <a:r>
              <a:rPr lang="en-US" dirty="0" smtClean="0"/>
              <a:t> And he will turn the hearts of the fathers to their children and the hearts of the children to their fathers, lest I come and strike the land with a decree of utter destruction.”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/>
          <p:cNvSpPr/>
          <p:nvPr/>
        </p:nvSpPr>
        <p:spPr>
          <a:xfrm>
            <a:off x="-5416" y="0"/>
            <a:ext cx="914941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4642" y="4231130"/>
            <a:ext cx="0" cy="1228089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34642" y="4231130"/>
            <a:ext cx="1561223" cy="1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18247" y="5459218"/>
            <a:ext cx="3225753" cy="1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550347" y="5459218"/>
            <a:ext cx="1367900" cy="2981"/>
          </a:xfrm>
          <a:prstGeom prst="line">
            <a:avLst/>
          </a:prstGeom>
          <a:ln w="38100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8" name="Group 197"/>
          <p:cNvGrpSpPr/>
          <p:nvPr/>
        </p:nvGrpSpPr>
        <p:grpSpPr>
          <a:xfrm>
            <a:off x="542816" y="3222458"/>
            <a:ext cx="801114" cy="997503"/>
            <a:chOff x="542816" y="3222458"/>
            <a:chExt cx="801114" cy="997503"/>
          </a:xfrm>
        </p:grpSpPr>
        <p:grpSp>
          <p:nvGrpSpPr>
            <p:cNvPr id="27" name="Group 26"/>
            <p:cNvGrpSpPr/>
            <p:nvPr/>
          </p:nvGrpSpPr>
          <p:grpSpPr>
            <a:xfrm>
              <a:off x="727766" y="3550981"/>
              <a:ext cx="398445" cy="668980"/>
              <a:chOff x="1294946" y="3997126"/>
              <a:chExt cx="398445" cy="66898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542816" y="3222458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931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2090631" y="3225530"/>
            <a:ext cx="801114" cy="994431"/>
            <a:chOff x="2090631" y="3225530"/>
            <a:chExt cx="801114" cy="994431"/>
          </a:xfrm>
        </p:grpSpPr>
        <p:grpSp>
          <p:nvGrpSpPr>
            <p:cNvPr id="28" name="Group 27"/>
            <p:cNvGrpSpPr/>
            <p:nvPr/>
          </p:nvGrpSpPr>
          <p:grpSpPr>
            <a:xfrm>
              <a:off x="2284312" y="3550981"/>
              <a:ext cx="398445" cy="668980"/>
              <a:chOff x="1294946" y="3997126"/>
              <a:chExt cx="398445" cy="66898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2090631" y="3225530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721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3078116" y="4784957"/>
            <a:ext cx="727481" cy="674261"/>
            <a:chOff x="3078116" y="4784957"/>
            <a:chExt cx="727481" cy="674261"/>
          </a:xfrm>
        </p:grpSpPr>
        <p:grpSp>
          <p:nvGrpSpPr>
            <p:cNvPr id="31" name="Group 30"/>
            <p:cNvGrpSpPr/>
            <p:nvPr/>
          </p:nvGrpSpPr>
          <p:grpSpPr>
            <a:xfrm>
              <a:off x="3232162" y="5118289"/>
              <a:ext cx="398445" cy="340929"/>
              <a:chOff x="1294946" y="3997126"/>
              <a:chExt cx="398445" cy="66898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3078116" y="4784957"/>
              <a:ext cx="72748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605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3608229" y="4455439"/>
            <a:ext cx="801114" cy="1006760"/>
            <a:chOff x="3608229" y="4455439"/>
            <a:chExt cx="801114" cy="1006760"/>
          </a:xfrm>
        </p:grpSpPr>
        <p:grpSp>
          <p:nvGrpSpPr>
            <p:cNvPr id="35" name="Group 34"/>
            <p:cNvGrpSpPr/>
            <p:nvPr/>
          </p:nvGrpSpPr>
          <p:grpSpPr>
            <a:xfrm>
              <a:off x="3805597" y="4793219"/>
              <a:ext cx="398445" cy="668980"/>
              <a:chOff x="1294946" y="3997126"/>
              <a:chExt cx="398445" cy="66898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>
              <a:off x="3608229" y="4455439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597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4171443" y="4148072"/>
            <a:ext cx="801114" cy="1311146"/>
            <a:chOff x="4171443" y="4148072"/>
            <a:chExt cx="801114" cy="1311146"/>
          </a:xfrm>
        </p:grpSpPr>
        <p:grpSp>
          <p:nvGrpSpPr>
            <p:cNvPr id="38" name="Group 37"/>
            <p:cNvGrpSpPr/>
            <p:nvPr/>
          </p:nvGrpSpPr>
          <p:grpSpPr>
            <a:xfrm>
              <a:off x="4376629" y="4485852"/>
              <a:ext cx="398445" cy="973366"/>
              <a:chOff x="1294946" y="3997126"/>
              <a:chExt cx="398445" cy="66898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/>
            <p:cNvSpPr txBox="1"/>
            <p:nvPr/>
          </p:nvSpPr>
          <p:spPr>
            <a:xfrm>
              <a:off x="4171443" y="4148072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586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517690" y="4455439"/>
            <a:ext cx="801114" cy="997340"/>
            <a:chOff x="5517690" y="4455439"/>
            <a:chExt cx="801114" cy="997340"/>
          </a:xfrm>
        </p:grpSpPr>
        <p:grpSp>
          <p:nvGrpSpPr>
            <p:cNvPr id="48" name="Group 47"/>
            <p:cNvGrpSpPr/>
            <p:nvPr/>
          </p:nvGrpSpPr>
          <p:grpSpPr>
            <a:xfrm>
              <a:off x="5719024" y="4783799"/>
              <a:ext cx="398445" cy="668980"/>
              <a:chOff x="1294946" y="3997126"/>
              <a:chExt cx="398445" cy="66898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5517690" y="4455439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539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260803" y="4762444"/>
            <a:ext cx="801114" cy="678709"/>
            <a:chOff x="6260803" y="4762444"/>
            <a:chExt cx="801114" cy="678709"/>
          </a:xfrm>
        </p:grpSpPr>
        <p:grpSp>
          <p:nvGrpSpPr>
            <p:cNvPr id="54" name="Group 53"/>
            <p:cNvGrpSpPr/>
            <p:nvPr/>
          </p:nvGrpSpPr>
          <p:grpSpPr>
            <a:xfrm>
              <a:off x="6456596" y="5100224"/>
              <a:ext cx="398445" cy="340929"/>
              <a:chOff x="1294946" y="3997126"/>
              <a:chExt cx="398445" cy="66898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6260803" y="4762444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520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6663472" y="4433690"/>
            <a:ext cx="801114" cy="1001024"/>
            <a:chOff x="6663472" y="4433690"/>
            <a:chExt cx="801114" cy="1001024"/>
          </a:xfrm>
        </p:grpSpPr>
        <p:grpSp>
          <p:nvGrpSpPr>
            <p:cNvPr id="57" name="Group 56"/>
            <p:cNvGrpSpPr/>
            <p:nvPr/>
          </p:nvGrpSpPr>
          <p:grpSpPr>
            <a:xfrm>
              <a:off x="6855041" y="4765734"/>
              <a:ext cx="398445" cy="668980"/>
              <a:chOff x="1294946" y="3997126"/>
              <a:chExt cx="398445" cy="66898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6663472" y="4433690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516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7997412" y="4433690"/>
            <a:ext cx="801114" cy="1001024"/>
            <a:chOff x="7997412" y="4433690"/>
            <a:chExt cx="801114" cy="1001024"/>
          </a:xfrm>
        </p:grpSpPr>
        <p:grpSp>
          <p:nvGrpSpPr>
            <p:cNvPr id="60" name="Group 59"/>
            <p:cNvGrpSpPr/>
            <p:nvPr/>
          </p:nvGrpSpPr>
          <p:grpSpPr>
            <a:xfrm>
              <a:off x="8191093" y="4765734"/>
              <a:ext cx="398445" cy="668980"/>
              <a:chOff x="1294946" y="3997126"/>
              <a:chExt cx="398445" cy="66898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7997412" y="4433690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445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0" y="5459218"/>
            <a:ext cx="4550347" cy="1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-214572" y="5480420"/>
            <a:ext cx="1948372" cy="755702"/>
            <a:chOff x="-214572" y="5597318"/>
            <a:chExt cx="1948372" cy="755702"/>
          </a:xfrm>
        </p:grpSpPr>
        <p:cxnSp>
          <p:nvCxnSpPr>
            <p:cNvPr id="96" name="Elbow Connector 95"/>
            <p:cNvCxnSpPr/>
            <p:nvPr/>
          </p:nvCxnSpPr>
          <p:spPr>
            <a:xfrm rot="5400000">
              <a:off x="611336" y="5745597"/>
              <a:ext cx="471589" cy="175031"/>
            </a:xfrm>
            <a:prstGeom prst="bentConnector3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-214572" y="6045243"/>
              <a:ext cx="1948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Kingdom divided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548605" y="5460668"/>
            <a:ext cx="2098387" cy="1303702"/>
            <a:chOff x="-954670" y="5623246"/>
            <a:chExt cx="2098387" cy="1303702"/>
          </a:xfrm>
        </p:grpSpPr>
        <p:cxnSp>
          <p:nvCxnSpPr>
            <p:cNvPr id="102" name="Elbow Connector 101"/>
            <p:cNvCxnSpPr/>
            <p:nvPr/>
          </p:nvCxnSpPr>
          <p:spPr>
            <a:xfrm rot="5400000">
              <a:off x="1406" y="5716366"/>
              <a:ext cx="1027478" cy="841237"/>
            </a:xfrm>
            <a:prstGeom prst="bentConnector3">
              <a:avLst>
                <a:gd name="adj1" fmla="val 50000"/>
              </a:avLst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-954670" y="6619171"/>
              <a:ext cx="20983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1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sz="1400" dirty="0" smtClean="0">
                  <a:solidFill>
                    <a:schemeClr val="bg1"/>
                  </a:solidFill>
                </a:rPr>
                <a:t> Deportation: Daniel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669830" y="5456513"/>
            <a:ext cx="2098387" cy="1055689"/>
            <a:chOff x="-324844" y="5608760"/>
            <a:chExt cx="2098387" cy="1055689"/>
          </a:xfrm>
        </p:grpSpPr>
        <p:cxnSp>
          <p:nvCxnSpPr>
            <p:cNvPr id="113" name="Elbow Connector 112"/>
            <p:cNvCxnSpPr/>
            <p:nvPr/>
          </p:nvCxnSpPr>
          <p:spPr>
            <a:xfrm rot="5400000">
              <a:off x="439772" y="5893338"/>
              <a:ext cx="779464" cy="210308"/>
            </a:xfrm>
            <a:prstGeom prst="bentConnector3">
              <a:avLst>
                <a:gd name="adj1" fmla="val 50000"/>
              </a:avLst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-324844" y="6356672"/>
              <a:ext cx="20983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Cyrus’ decree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516965" y="4246907"/>
            <a:ext cx="1948372" cy="576217"/>
            <a:chOff x="1516965" y="4217629"/>
            <a:chExt cx="1948372" cy="576217"/>
          </a:xfrm>
        </p:grpSpPr>
        <p:cxnSp>
          <p:nvCxnSpPr>
            <p:cNvPr id="119" name="Straight Arrow Connector 118"/>
            <p:cNvCxnSpPr/>
            <p:nvPr/>
          </p:nvCxnSpPr>
          <p:spPr>
            <a:xfrm>
              <a:off x="2491188" y="4217629"/>
              <a:ext cx="4677" cy="320658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1516965" y="4486069"/>
              <a:ext cx="1948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Assyrian captivity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038328" y="5459218"/>
            <a:ext cx="1948372" cy="978552"/>
            <a:chOff x="1516965" y="3878398"/>
            <a:chExt cx="1948372" cy="978552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2491151" y="3878398"/>
              <a:ext cx="0" cy="694439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1516965" y="4549173"/>
              <a:ext cx="1948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2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nd</a:t>
              </a:r>
              <a:r>
                <a:rPr lang="en-US" sz="1400" dirty="0" smtClean="0">
                  <a:solidFill>
                    <a:schemeClr val="bg1"/>
                  </a:solidFill>
                </a:rPr>
                <a:t> Deportation: Ezekiel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608790" y="5480189"/>
            <a:ext cx="1948372" cy="639052"/>
            <a:chOff x="1516965" y="4338569"/>
            <a:chExt cx="1948372" cy="639052"/>
          </a:xfrm>
        </p:grpSpPr>
        <p:cxnSp>
          <p:nvCxnSpPr>
            <p:cNvPr id="140" name="Straight Arrow Connector 139"/>
            <p:cNvCxnSpPr/>
            <p:nvPr/>
          </p:nvCxnSpPr>
          <p:spPr>
            <a:xfrm>
              <a:off x="2491151" y="4338569"/>
              <a:ext cx="0" cy="234268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1516965" y="4533397"/>
              <a:ext cx="1948372" cy="444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Jerusalem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destroyed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689286" y="5451330"/>
            <a:ext cx="1948372" cy="850592"/>
            <a:chOff x="3445061" y="4157310"/>
            <a:chExt cx="1948372" cy="850592"/>
          </a:xfrm>
        </p:grpSpPr>
        <p:cxnSp>
          <p:nvCxnSpPr>
            <p:cNvPr id="154" name="Straight Arrow Connector 153"/>
            <p:cNvCxnSpPr>
              <a:endCxn id="155" idx="0"/>
            </p:cNvCxnSpPr>
            <p:nvPr/>
          </p:nvCxnSpPr>
          <p:spPr>
            <a:xfrm flipH="1">
              <a:off x="4419247" y="4157310"/>
              <a:ext cx="4136" cy="406368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>
              <a:off x="3445061" y="4563678"/>
              <a:ext cx="1948372" cy="444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Temple work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resumed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6667607" y="5451331"/>
            <a:ext cx="1948372" cy="1199781"/>
            <a:chOff x="542676" y="5597318"/>
            <a:chExt cx="1948372" cy="1199781"/>
          </a:xfrm>
        </p:grpSpPr>
        <p:cxnSp>
          <p:nvCxnSpPr>
            <p:cNvPr id="158" name="Elbow Connector 157"/>
            <p:cNvCxnSpPr/>
            <p:nvPr/>
          </p:nvCxnSpPr>
          <p:spPr>
            <a:xfrm rot="16200000" flipH="1">
              <a:off x="831364" y="5700601"/>
              <a:ext cx="784646" cy="578080"/>
            </a:xfrm>
            <a:prstGeom prst="bentConnector3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542676" y="6352875"/>
              <a:ext cx="1948372" cy="444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Temple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completed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7423783" y="5480189"/>
            <a:ext cx="1948372" cy="651178"/>
            <a:chOff x="3445061" y="4356724"/>
            <a:chExt cx="1948372" cy="651178"/>
          </a:xfrm>
        </p:grpSpPr>
        <p:cxnSp>
          <p:nvCxnSpPr>
            <p:cNvPr id="167" name="Straight Arrow Connector 166"/>
            <p:cNvCxnSpPr>
              <a:endCxn id="168" idx="0"/>
            </p:cNvCxnSpPr>
            <p:nvPr/>
          </p:nvCxnSpPr>
          <p:spPr>
            <a:xfrm flipH="1">
              <a:off x="4419247" y="4356724"/>
              <a:ext cx="4136" cy="206954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3445061" y="4563678"/>
              <a:ext cx="1948372" cy="444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Walls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rebuilt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0" name="TextBox 179"/>
          <p:cNvSpPr txBox="1"/>
          <p:nvPr/>
        </p:nvSpPr>
        <p:spPr>
          <a:xfrm>
            <a:off x="969228" y="1261939"/>
            <a:ext cx="1315084" cy="7797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300"/>
              </a:spcAft>
            </a:pPr>
            <a:r>
              <a:rPr lang="en-US" b="1" u="sng" dirty="0" smtClean="0">
                <a:solidFill>
                  <a:srgbClr val="000000"/>
                </a:solidFill>
              </a:rPr>
              <a:t>AMOS</a:t>
            </a:r>
          </a:p>
          <a:p>
            <a:pPr algn="ctr">
              <a:lnSpc>
                <a:spcPct val="80000"/>
              </a:lnSpc>
            </a:pPr>
            <a:r>
              <a:rPr lang="en-US" sz="1700" b="1" i="1" dirty="0" smtClean="0">
                <a:solidFill>
                  <a:srgbClr val="000000"/>
                </a:solidFill>
              </a:rPr>
              <a:t>“Burden-bearer”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1874121" y="2257445"/>
            <a:ext cx="1382702" cy="8553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b="1" u="sng" dirty="0" smtClean="0">
                <a:solidFill>
                  <a:srgbClr val="000000"/>
                </a:solidFill>
              </a:rPr>
              <a:t>MICAH</a:t>
            </a:r>
          </a:p>
          <a:p>
            <a:pPr algn="ctr">
              <a:lnSpc>
                <a:spcPct val="90000"/>
              </a:lnSpc>
            </a:pPr>
            <a:r>
              <a:rPr lang="en-US" sz="1700" b="1" i="1" dirty="0" smtClean="0">
                <a:solidFill>
                  <a:srgbClr val="000000"/>
                </a:solidFill>
              </a:rPr>
              <a:t>“Who is like God?”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614242" y="261339"/>
            <a:ext cx="1370837" cy="779701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300"/>
              </a:spcAft>
            </a:pPr>
            <a:r>
              <a:rPr lang="en-US" b="1" u="sng" dirty="0" smtClean="0">
                <a:solidFill>
                  <a:srgbClr val="000000"/>
                </a:solidFill>
              </a:rPr>
              <a:t>OBADIAH</a:t>
            </a:r>
          </a:p>
          <a:p>
            <a:pPr algn="ctr">
              <a:lnSpc>
                <a:spcPct val="80000"/>
              </a:lnSpc>
            </a:pPr>
            <a:r>
              <a:rPr lang="en-US" sz="1700" b="1" i="1" dirty="0" smtClean="0">
                <a:solidFill>
                  <a:srgbClr val="000000"/>
                </a:solidFill>
              </a:rPr>
              <a:t>“Servant of God”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2806856" y="1250834"/>
            <a:ext cx="1434144" cy="7797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300"/>
              </a:spcAft>
            </a:pPr>
            <a:r>
              <a:rPr lang="en-US" b="1" u="sng" dirty="0" smtClean="0">
                <a:solidFill>
                  <a:srgbClr val="000000"/>
                </a:solidFill>
              </a:rPr>
              <a:t>HABAKKUK</a:t>
            </a:r>
          </a:p>
          <a:p>
            <a:pPr algn="ctr">
              <a:lnSpc>
                <a:spcPct val="80000"/>
              </a:lnSpc>
            </a:pPr>
            <a:r>
              <a:rPr lang="en-US" sz="1700" b="1" i="1" dirty="0" smtClean="0">
                <a:solidFill>
                  <a:srgbClr val="000000"/>
                </a:solidFill>
              </a:rPr>
              <a:t>“He that embraces”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4287055" y="562674"/>
            <a:ext cx="4560495" cy="52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rgbClr val="000000"/>
                </a:solidFill>
              </a:rPr>
              <a:t>THE MINOR PROPHETS 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4290823" y="998784"/>
            <a:ext cx="4560495" cy="3488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000000"/>
                </a:solidFill>
              </a:rPr>
              <a:t>(who preached a </a:t>
            </a:r>
            <a:r>
              <a:rPr lang="en-US" sz="2000" b="1" u="sng" dirty="0" smtClean="0">
                <a:solidFill>
                  <a:srgbClr val="000000"/>
                </a:solidFill>
              </a:rPr>
              <a:t>MAJOR</a:t>
            </a:r>
            <a:r>
              <a:rPr lang="en-US" sz="2000" b="1" dirty="0" smtClean="0">
                <a:solidFill>
                  <a:srgbClr val="000000"/>
                </a:solidFill>
              </a:rPr>
              <a:t> message!)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29771" y="3637580"/>
            <a:ext cx="1382702" cy="8553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b="1" u="sng" dirty="0" smtClean="0">
                <a:solidFill>
                  <a:srgbClr val="000000"/>
                </a:solidFill>
              </a:rPr>
              <a:t>ZEPHANIAH</a:t>
            </a:r>
          </a:p>
          <a:p>
            <a:pPr algn="ctr">
              <a:lnSpc>
                <a:spcPct val="90000"/>
              </a:lnSpc>
            </a:pPr>
            <a:r>
              <a:rPr lang="en-US" sz="1700" b="1" i="1" dirty="0" smtClean="0">
                <a:solidFill>
                  <a:srgbClr val="000000"/>
                </a:solidFill>
              </a:rPr>
              <a:t>“Jehovah has treasured”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368226" y="2257445"/>
            <a:ext cx="1382702" cy="8553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b="1" u="sng" dirty="0" smtClean="0">
                <a:solidFill>
                  <a:srgbClr val="000000"/>
                </a:solidFill>
              </a:rPr>
              <a:t>HAGGAI</a:t>
            </a:r>
          </a:p>
          <a:p>
            <a:pPr algn="ctr">
              <a:lnSpc>
                <a:spcPct val="90000"/>
              </a:lnSpc>
            </a:pPr>
            <a:r>
              <a:rPr lang="en-US" sz="1700" b="1" i="1" dirty="0" smtClean="0">
                <a:solidFill>
                  <a:srgbClr val="000000"/>
                </a:solidFill>
              </a:rPr>
              <a:t>“My Festival”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253486" y="3536981"/>
            <a:ext cx="1382702" cy="8553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b="1" u="sng" dirty="0" smtClean="0">
                <a:solidFill>
                  <a:srgbClr val="000000"/>
                </a:solidFill>
              </a:rPr>
              <a:t>MALACHI</a:t>
            </a:r>
          </a:p>
          <a:p>
            <a:pPr algn="ctr">
              <a:lnSpc>
                <a:spcPct val="90000"/>
              </a:lnSpc>
            </a:pPr>
            <a:r>
              <a:rPr lang="en-US" sz="1700" b="1" i="1" dirty="0" smtClean="0">
                <a:solidFill>
                  <a:srgbClr val="000000"/>
                </a:solidFill>
              </a:rPr>
              <a:t>“My Messenger”</a:t>
            </a:r>
          </a:p>
        </p:txBody>
      </p:sp>
    </p:spTree>
    <p:extLst>
      <p:ext uri="{BB962C8B-B14F-4D97-AF65-F5344CB8AC3E}">
        <p14:creationId xmlns:p14="http://schemas.microsoft.com/office/powerpoint/2010/main" val="278665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build="p" animBg="1"/>
      <p:bldP spid="186" grpId="0" build="p" animBg="1"/>
      <p:bldP spid="188" grpId="0" build="p" animBg="1"/>
      <p:bldP spid="191" grpId="0" build="p" animBg="1"/>
      <p:bldP spid="86" grpId="0" build="p" animBg="1"/>
      <p:bldP spid="87" grpId="0" build="p" animBg="1"/>
      <p:bldP spid="8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06014792"/>
              </p:ext>
            </p:extLst>
          </p:nvPr>
        </p:nvGraphicFramePr>
        <p:xfrm>
          <a:off x="858195" y="151771"/>
          <a:ext cx="7439676" cy="6570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0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4A8D95-3825-DB4B-B787-F3F95D8A5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64A8D95-3825-DB4B-B787-F3F95D8A5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DCA034-3E49-324B-B4A0-656E702DC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50DCA034-3E49-324B-B4A0-656E702DC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539731-9C5E-7247-B11A-865F43353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CF539731-9C5E-7247-B11A-865F43353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9E5377-E77C-A24E-846E-058CA9CCF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5E9E5377-E77C-A24E-846E-058CA9CCF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0D6DC4-2FC8-984F-9198-069C95CB5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820D6DC4-2FC8-984F-9198-069C95CB5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98376729"/>
              </p:ext>
            </p:extLst>
          </p:nvPr>
        </p:nvGraphicFramePr>
        <p:xfrm>
          <a:off x="399804" y="552633"/>
          <a:ext cx="8991135" cy="5761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8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937ED7-D540-5B4F-871C-7ACA35BE6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0937ED7-D540-5B4F-871C-7ACA35BE69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C71DB2-7CE4-CF47-A9B4-4DED9D90A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4AC71DB2-7CE4-CF47-A9B4-4DED9D90A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6AB92A-CFD0-1141-8FC2-2B820728E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F6AB92A-CFD0-1141-8FC2-2B820728E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37049D-F750-444F-9100-1E535F04E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F137049D-F750-444F-9100-1E535F04E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FDAE55-35D7-CD4B-9C8C-C88765202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56FDAE55-35D7-CD4B-9C8C-C887652023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96326-A053-8F49-9D5B-A872F4A8A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B7296326-A053-8F49-9D5B-A872F4A8A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D02E8A-9DAA-5848-8293-5AFBBC9D9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2D02E8A-9DAA-5848-8293-5AFBBC9D9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59380A-B3AC-FE44-9296-AC84E6A8C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F159380A-B3AC-FE44-9296-AC84E6A8C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88230467"/>
              </p:ext>
            </p:extLst>
          </p:nvPr>
        </p:nvGraphicFramePr>
        <p:xfrm>
          <a:off x="-28710" y="1796662"/>
          <a:ext cx="4449506" cy="327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96582077"/>
              </p:ext>
            </p:extLst>
          </p:nvPr>
        </p:nvGraphicFramePr>
        <p:xfrm>
          <a:off x="4658310" y="1796512"/>
          <a:ext cx="4449510" cy="327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817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EF712A-F647-4D4A-B68F-BC48A24B3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9EF712A-F647-4D4A-B68F-BC48A24B3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C4160C-3E71-E141-A602-B422714D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5CC4160C-3E71-E141-A602-B422714D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C630B8-0741-6543-AE5A-AEB0AE175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44C630B8-0741-6543-AE5A-AEB0AE175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87D463-E11D-6A43-9506-80E9ACC43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7E87D463-E11D-6A43-9506-80E9ACC43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54E015-7234-1A4D-9EE2-142A4E401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3E54E015-7234-1A4D-9EE2-142A4E401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748967-3443-9F4A-8133-D662F211B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B7748967-3443-9F4A-8133-D662F211B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24EA58-38EC-4747-B202-F4EC21ECB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E24EA58-38EC-4747-B202-F4EC21ECB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53792A-B1A4-6E48-9B3A-0A0FC4545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4053792A-B1A4-6E48-9B3A-0A0FC45459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EF712A-F647-4D4A-B68F-BC48A24B3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9EF712A-F647-4D4A-B68F-BC48A24B3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4160C-3E71-E141-A602-B422714D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5CC4160C-3E71-E141-A602-B422714D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C630B8-0741-6543-AE5A-AEB0AE175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44C630B8-0741-6543-AE5A-AEB0AE175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87D463-E11D-6A43-9506-80E9ACC43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7E87D463-E11D-6A43-9506-80E9ACC43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54E015-7234-1A4D-9EE2-142A4E401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3E54E015-7234-1A4D-9EE2-142A4E401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748967-3443-9F4A-8133-D662F211B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B7748967-3443-9F4A-8133-D662F211B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4EA58-38EC-4747-B202-F4EC21ECB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EE24EA58-38EC-4747-B202-F4EC21ECB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3792A-B1A4-6E48-9B3A-0A0FC4545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4053792A-B1A4-6E48-9B3A-0A0FC45459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183"/>
            <a:ext cx="9144000" cy="561473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864" y="4544433"/>
            <a:ext cx="8284418" cy="1240277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THE SUN OF RIGHTEOUSNESS WILL RISE WITH HEALING IN ITS WINGS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65950" y="4440097"/>
            <a:ext cx="6612099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872" y="2991002"/>
            <a:ext cx="7288024" cy="1209817"/>
          </a:xfrm>
        </p:spPr>
        <p:txBody>
          <a:bodyPr anchor="ctr">
            <a:noAutofit/>
          </a:bodyPr>
          <a:lstStyle/>
          <a:p>
            <a:r>
              <a:rPr lang="en-US" sz="11000" b="1" dirty="0" smtClean="0">
                <a:solidFill>
                  <a:srgbClr val="FFFFFF"/>
                </a:solidFill>
                <a:effectLst/>
                <a:latin typeface="Century Gothic"/>
                <a:cs typeface="Century Gothic"/>
              </a:rPr>
              <a:t>Malachi</a:t>
            </a:r>
            <a:endParaRPr lang="en-US" sz="11000" b="1" dirty="0">
              <a:solidFill>
                <a:srgbClr val="FFFFFF"/>
              </a:solidFill>
              <a:effectLst/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961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Malachi 3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13</a:t>
            </a:r>
            <a:r>
              <a:rPr lang="en-US" dirty="0" smtClean="0"/>
              <a:t> “Your words have been hard against me, says the LORD. But you say, ‘How have we spoken against you?’ </a:t>
            </a:r>
            <a:r>
              <a:rPr lang="en-US" b="1" dirty="0" smtClean="0"/>
              <a:t>14 </a:t>
            </a:r>
            <a:r>
              <a:rPr lang="en-US" dirty="0" smtClean="0"/>
              <a:t>You have said, ‘It is vain to serve God. What is the profit of our keeping his charge or of walking as in mourning before the LORD of hosts? </a:t>
            </a:r>
            <a:r>
              <a:rPr lang="en-US" b="1" dirty="0" smtClean="0"/>
              <a:t>15</a:t>
            </a:r>
            <a:r>
              <a:rPr lang="en-US" dirty="0" smtClean="0"/>
              <a:t> And now we call the arrogant blessed. Evildoers not only prosper but they   put God to the test and they escape.’”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4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Malachi 3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13 </a:t>
            </a:r>
            <a:r>
              <a:rPr lang="en-US" dirty="0" smtClean="0"/>
              <a:t>“Your words have been hard against me, says the LORD. But you say, ‘How have we spoken against you?’ </a:t>
            </a:r>
            <a:r>
              <a:rPr lang="en-US" b="1" dirty="0" smtClean="0"/>
              <a:t>14</a:t>
            </a:r>
            <a:r>
              <a:rPr lang="en-US" dirty="0" smtClean="0"/>
              <a:t> You have said, ‘</a:t>
            </a:r>
            <a:r>
              <a:rPr lang="en-US" b="1" u="sng" dirty="0" smtClean="0">
                <a:solidFill>
                  <a:srgbClr val="FFFF00"/>
                </a:solidFill>
              </a:rPr>
              <a:t>It is vain to serve God</a:t>
            </a:r>
            <a:r>
              <a:rPr lang="en-US" dirty="0" smtClean="0"/>
              <a:t>. What is the profit of our keeping his charge or of walking as in mourning before the LORD of hosts? </a:t>
            </a:r>
            <a:r>
              <a:rPr lang="en-US" b="1" dirty="0" smtClean="0"/>
              <a:t>15 </a:t>
            </a:r>
            <a:r>
              <a:rPr lang="en-US" dirty="0" smtClean="0"/>
              <a:t>And now we call the arrogant blessed. Evildoers not only prosper but they   put God to the test and they escape.’”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Malachi 3:13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 smtClean="0"/>
              <a:t>13</a:t>
            </a:r>
            <a:r>
              <a:rPr lang="en-US" dirty="0" smtClean="0"/>
              <a:t> “Your words have been hard against me, says the LORD. But you say, ‘How have we spoken against you?’ </a:t>
            </a:r>
            <a:r>
              <a:rPr lang="en-US" b="1" dirty="0" smtClean="0"/>
              <a:t>14</a:t>
            </a:r>
            <a:r>
              <a:rPr lang="en-US" dirty="0" smtClean="0"/>
              <a:t> You have said, ‘</a:t>
            </a:r>
            <a:r>
              <a:rPr lang="en-US" b="1" u="sng" dirty="0" smtClean="0">
                <a:solidFill>
                  <a:srgbClr val="FFFF00"/>
                </a:solidFill>
              </a:rPr>
              <a:t>It is vain to serve God</a:t>
            </a:r>
            <a:r>
              <a:rPr lang="en-US" dirty="0" smtClean="0"/>
              <a:t>. What is the profit of our keeping his charge or of walking as in mourning before the LORD of hosts? </a:t>
            </a:r>
            <a:r>
              <a:rPr lang="en-US" b="1" dirty="0" smtClean="0"/>
              <a:t>15</a:t>
            </a:r>
            <a:r>
              <a:rPr lang="en-US" dirty="0" smtClean="0"/>
              <a:t> And now we call the arrogant blessed. </a:t>
            </a:r>
            <a:r>
              <a:rPr lang="en-US" b="1" u="sng" dirty="0" smtClean="0">
                <a:solidFill>
                  <a:srgbClr val="FFFF00"/>
                </a:solidFill>
              </a:rPr>
              <a:t>Evildoers not only prosper but they put God to the test and they escape</a:t>
            </a:r>
            <a:r>
              <a:rPr lang="en-US" dirty="0" smtClean="0"/>
              <a:t>.’”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8908</TotalTime>
  <Words>1164</Words>
  <Application>Microsoft Macintosh PowerPoint</Application>
  <PresentationFormat>On-screen Show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Malachi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minor Prophets</dc:title>
  <dc:creator>David Maxson</dc:creator>
  <cp:lastModifiedBy>David Maxson</cp:lastModifiedBy>
  <cp:revision>105</cp:revision>
  <dcterms:created xsi:type="dcterms:W3CDTF">2015-07-30T14:01:12Z</dcterms:created>
  <dcterms:modified xsi:type="dcterms:W3CDTF">2016-05-22T13:25:26Z</dcterms:modified>
</cp:coreProperties>
</file>