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60" d="100"/>
          <a:sy n="60" d="100"/>
        </p:scale>
        <p:origin x="96" y="1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44E4-874C-41B7-AB68-1C7E08E432FB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802C-D3DC-4040-A7CD-94BB1E7F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8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44E4-874C-41B7-AB68-1C7E08E432FB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802C-D3DC-4040-A7CD-94BB1E7F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4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44E4-874C-41B7-AB68-1C7E08E432FB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802C-D3DC-4040-A7CD-94BB1E7F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29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44E4-874C-41B7-AB68-1C7E08E432FB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802C-D3DC-4040-A7CD-94BB1E7F1BA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5710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44E4-874C-41B7-AB68-1C7E08E432FB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802C-D3DC-4040-A7CD-94BB1E7F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43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44E4-874C-41B7-AB68-1C7E08E432FB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802C-D3DC-4040-A7CD-94BB1E7F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87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44E4-874C-41B7-AB68-1C7E08E432FB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802C-D3DC-4040-A7CD-94BB1E7F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77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44E4-874C-41B7-AB68-1C7E08E432FB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802C-D3DC-4040-A7CD-94BB1E7F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38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44E4-874C-41B7-AB68-1C7E08E432FB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802C-D3DC-4040-A7CD-94BB1E7F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41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44E4-874C-41B7-AB68-1C7E08E432FB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802C-D3DC-4040-A7CD-94BB1E7F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8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44E4-874C-41B7-AB68-1C7E08E432FB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802C-D3DC-4040-A7CD-94BB1E7F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96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44E4-874C-41B7-AB68-1C7E08E432FB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802C-D3DC-4040-A7CD-94BB1E7F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38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44E4-874C-41B7-AB68-1C7E08E432FB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802C-D3DC-4040-A7CD-94BB1E7F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73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44E4-874C-41B7-AB68-1C7E08E432FB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802C-D3DC-4040-A7CD-94BB1E7F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66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44E4-874C-41B7-AB68-1C7E08E432FB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802C-D3DC-4040-A7CD-94BB1E7F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97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44E4-874C-41B7-AB68-1C7E08E432FB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802C-D3DC-4040-A7CD-94BB1E7F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44E4-874C-41B7-AB68-1C7E08E432FB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802C-D3DC-4040-A7CD-94BB1E7F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5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B44E4-874C-41B7-AB68-1C7E08E432FB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D802C-D3DC-4040-A7CD-94BB1E7F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82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Thus Says the Lord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(What the Lord says)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94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I say no?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 have been commanded too</a:t>
            </a:r>
          </a:p>
          <a:p>
            <a:pPr lvl="1"/>
            <a:r>
              <a:rPr lang="en-US" sz="2600" dirty="0" smtClean="0"/>
              <a:t>Amos 4:11-13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3200" smtClean="0"/>
              <a:t>“Prepare </a:t>
            </a:r>
            <a:r>
              <a:rPr lang="en-US" sz="3200" dirty="0" smtClean="0"/>
              <a:t>to meet </a:t>
            </a:r>
            <a:r>
              <a:rPr lang="en-US" sz="3200" smtClean="0"/>
              <a:t>your God”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6290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15329"/>
            <a:ext cx="10353761" cy="1326321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4" y="955590"/>
            <a:ext cx="10353762" cy="5653758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Exodus 7:17</a:t>
            </a:r>
          </a:p>
          <a:p>
            <a:pPr lvl="1"/>
            <a:r>
              <a:rPr lang="en-US" sz="2000" b="1" u="sng" dirty="0" smtClean="0"/>
              <a:t>THUS SAYS THE LORD</a:t>
            </a:r>
            <a:r>
              <a:rPr lang="en-US" sz="2000" dirty="0" smtClean="0"/>
              <a:t>: </a:t>
            </a:r>
            <a:r>
              <a:rPr lang="en-US" sz="2000" dirty="0"/>
              <a:t>"By this you shall know that I </a:t>
            </a:r>
            <a:r>
              <a:rPr lang="en-US" sz="2000" i="1" dirty="0"/>
              <a:t>am</a:t>
            </a:r>
            <a:r>
              <a:rPr lang="en-US" sz="2000" dirty="0"/>
              <a:t> the LORD. Behold, I will strike the waters which </a:t>
            </a:r>
            <a:r>
              <a:rPr lang="en-US" sz="2000" i="1" dirty="0"/>
              <a:t>are</a:t>
            </a:r>
            <a:r>
              <a:rPr lang="en-US" sz="2000" dirty="0"/>
              <a:t> in the river with the rod that </a:t>
            </a:r>
            <a:r>
              <a:rPr lang="en-US" sz="2000" i="1" dirty="0"/>
              <a:t>is</a:t>
            </a:r>
            <a:r>
              <a:rPr lang="en-US" sz="2000" dirty="0"/>
              <a:t> in my hand, and they shall be turned to blood. </a:t>
            </a:r>
            <a:endParaRPr lang="en-US" sz="2000" dirty="0" smtClean="0"/>
          </a:p>
          <a:p>
            <a:r>
              <a:rPr lang="en-US" sz="2400" dirty="0" smtClean="0"/>
              <a:t>Joshua  7:13</a:t>
            </a:r>
          </a:p>
          <a:p>
            <a:pPr lvl="1"/>
            <a:r>
              <a:rPr lang="en-US" sz="2000" dirty="0"/>
              <a:t>Get up, sanctify the people, and say, 'Sanctify yourselves for tomorrow, because </a:t>
            </a:r>
            <a:r>
              <a:rPr lang="en-US" sz="2000" b="1" u="sng" dirty="0" smtClean="0"/>
              <a:t>THUS SAYS THE LORD GOD OF ISRAEL</a:t>
            </a:r>
            <a:r>
              <a:rPr lang="en-US" sz="2000" dirty="0" smtClean="0"/>
              <a:t>: </a:t>
            </a:r>
            <a:r>
              <a:rPr lang="en-US" sz="2000" dirty="0"/>
              <a:t>"</a:t>
            </a:r>
            <a:r>
              <a:rPr lang="en-US" sz="2000" i="1" dirty="0"/>
              <a:t>There is</a:t>
            </a:r>
            <a:r>
              <a:rPr lang="en-US" sz="2000" dirty="0"/>
              <a:t> an accursed thing in your midst, O Israel; you cannot stand before your enemies until you take away the accursed thing from among you." </a:t>
            </a:r>
            <a:endParaRPr lang="en-US" sz="2000" dirty="0" smtClean="0"/>
          </a:p>
          <a:p>
            <a:r>
              <a:rPr lang="en-US" sz="2400" dirty="0"/>
              <a:t>1</a:t>
            </a:r>
            <a:r>
              <a:rPr lang="en-US" sz="2400" dirty="0" smtClean="0"/>
              <a:t> Kings 12 :24</a:t>
            </a:r>
          </a:p>
          <a:p>
            <a:pPr lvl="1"/>
            <a:r>
              <a:rPr lang="en-US" sz="2000" b="1" u="sng" dirty="0" smtClean="0"/>
              <a:t>THUS SAYS THE LORD</a:t>
            </a:r>
            <a:r>
              <a:rPr lang="en-US" sz="2000" dirty="0" smtClean="0"/>
              <a:t>: </a:t>
            </a:r>
            <a:r>
              <a:rPr lang="en-US" sz="2000" dirty="0"/>
              <a:t>"You shall not go up nor fight against your brethren the children of Israel. Let every man return to his house, for this thing is from Me." ' " Therefore they obeyed the word of the LORD, and turned back, according to the word of the LORD. 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61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288324"/>
            <a:ext cx="10353761" cy="1326321"/>
          </a:xfrm>
        </p:spPr>
        <p:txBody>
          <a:bodyPr/>
          <a:lstStyle/>
          <a:p>
            <a:r>
              <a:rPr lang="en-US" dirty="0" smtClean="0"/>
              <a:t>the most powerful statements in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614645"/>
            <a:ext cx="10353762" cy="492619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When the Lord speaks nature listens</a:t>
            </a:r>
          </a:p>
          <a:p>
            <a:pPr lvl="1"/>
            <a:r>
              <a:rPr lang="en-US" sz="2600" dirty="0" smtClean="0"/>
              <a:t>Genesis 1:1-3,  Mark 4:39</a:t>
            </a:r>
          </a:p>
          <a:p>
            <a:r>
              <a:rPr lang="en-US" sz="2800" dirty="0" smtClean="0"/>
              <a:t>When the Lord speaks </a:t>
            </a:r>
            <a:r>
              <a:rPr lang="en-US" sz="2800" dirty="0"/>
              <a:t>k</a:t>
            </a:r>
            <a:r>
              <a:rPr lang="en-US" sz="2800" dirty="0" smtClean="0"/>
              <a:t>ings listen</a:t>
            </a:r>
          </a:p>
          <a:p>
            <a:pPr lvl="1"/>
            <a:r>
              <a:rPr lang="en-US" sz="2600" dirty="0" smtClean="0"/>
              <a:t>Exodus 19:13, 1 Kings 14:7</a:t>
            </a:r>
          </a:p>
          <a:p>
            <a:r>
              <a:rPr lang="en-US" sz="2800" dirty="0" smtClean="0"/>
              <a:t>When the Lord speaks we should listen</a:t>
            </a:r>
          </a:p>
          <a:p>
            <a:pPr lvl="1"/>
            <a:r>
              <a:rPr lang="en-US" sz="2800" dirty="0" smtClean="0"/>
              <a:t>John </a:t>
            </a:r>
            <a:r>
              <a:rPr lang="en-US" sz="2800" dirty="0"/>
              <a:t>14:15  </a:t>
            </a:r>
            <a:endParaRPr lang="en-US" sz="2800" dirty="0" smtClean="0"/>
          </a:p>
          <a:p>
            <a:pPr marL="457200" lvl="1" indent="0" algn="ctr">
              <a:buNone/>
            </a:pPr>
            <a:endParaRPr lang="en-US" sz="1000" dirty="0"/>
          </a:p>
          <a:p>
            <a:pPr marL="457200" lvl="1" indent="0" algn="ctr">
              <a:buNone/>
            </a:pPr>
            <a:r>
              <a:rPr lang="en-US" sz="2800" dirty="0" smtClean="0"/>
              <a:t>"</a:t>
            </a:r>
            <a:r>
              <a:rPr lang="en-US" sz="2800" dirty="0"/>
              <a:t>If you love Me, keep My commandments</a:t>
            </a:r>
            <a:r>
              <a:rPr lang="en-US" sz="2800" dirty="0" smtClean="0"/>
              <a:t>.</a:t>
            </a:r>
            <a:r>
              <a:rPr lang="en-US" sz="2600" dirty="0" smtClean="0"/>
              <a:t>”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3863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271849"/>
            <a:ext cx="10353761" cy="1326321"/>
          </a:xfrm>
        </p:spPr>
        <p:txBody>
          <a:bodyPr/>
          <a:lstStyle/>
          <a:p>
            <a:r>
              <a:rPr lang="en-US" dirty="0" smtClean="0"/>
              <a:t>What are We commanded?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598170"/>
            <a:ext cx="10353762" cy="504152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have several commandments</a:t>
            </a:r>
          </a:p>
          <a:p>
            <a:pPr lvl="1"/>
            <a:r>
              <a:rPr lang="en-US" sz="2600" dirty="0" smtClean="0"/>
              <a:t>Love God and one another (Mark 12:33)</a:t>
            </a:r>
          </a:p>
          <a:p>
            <a:pPr lvl="1"/>
            <a:r>
              <a:rPr lang="en-US" sz="2600" dirty="0" smtClean="0"/>
              <a:t>Visit orphans and widows in their need (James 1:27)</a:t>
            </a:r>
          </a:p>
          <a:p>
            <a:pPr lvl="1"/>
            <a:r>
              <a:rPr lang="en-US" sz="2600" dirty="0" smtClean="0"/>
              <a:t>Singing and </a:t>
            </a:r>
            <a:r>
              <a:rPr lang="en-US" sz="2600" dirty="0"/>
              <a:t>g</a:t>
            </a:r>
            <a:r>
              <a:rPr lang="en-US" sz="2600" dirty="0" smtClean="0"/>
              <a:t>iving thanks (Ephesians 5:19-20)</a:t>
            </a:r>
          </a:p>
          <a:p>
            <a:r>
              <a:rPr lang="en-US" sz="2800" dirty="0" smtClean="0"/>
              <a:t>The Great Commission</a:t>
            </a:r>
          </a:p>
          <a:p>
            <a:pPr lvl="1"/>
            <a:r>
              <a:rPr lang="en-US" sz="2600" dirty="0" smtClean="0"/>
              <a:t>Matthew 28:18-20</a:t>
            </a:r>
            <a:endParaRPr lang="en-US" sz="2600" dirty="0"/>
          </a:p>
          <a:p>
            <a:pPr marL="0" indent="0">
              <a:buNone/>
            </a:pPr>
            <a:endParaRPr lang="en-US" sz="300" dirty="0" smtClean="0"/>
          </a:p>
          <a:p>
            <a:pPr marL="0" indent="0" algn="ctr">
              <a:buNone/>
            </a:pPr>
            <a:r>
              <a:rPr lang="en-US" sz="2800" b="1" dirty="0" smtClean="0"/>
              <a:t>WE ARE COMMANDED TO TEACH!</a:t>
            </a:r>
          </a:p>
          <a:p>
            <a:r>
              <a:rPr lang="en-US" sz="2800" dirty="0" smtClean="0"/>
              <a:t>Hebrews 5:12-14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082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Excuses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“I </a:t>
            </a:r>
            <a:r>
              <a:rPr lang="en-US" dirty="0"/>
              <a:t>will not know what to </a:t>
            </a:r>
            <a:r>
              <a:rPr lang="en-US" dirty="0" smtClean="0"/>
              <a:t>say”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304737"/>
          </a:xfrm>
        </p:spPr>
        <p:txBody>
          <a:bodyPr>
            <a:normAutofit/>
          </a:bodyPr>
          <a:lstStyle/>
          <a:p>
            <a:r>
              <a:rPr lang="en-US" sz="2800" b="1" dirty="0"/>
              <a:t>Exodus 4:10-11 </a:t>
            </a:r>
          </a:p>
          <a:p>
            <a:pPr lvl="1"/>
            <a:r>
              <a:rPr lang="en-US" sz="2600" b="1" baseline="30000" dirty="0"/>
              <a:t>10 </a:t>
            </a:r>
            <a:r>
              <a:rPr lang="en-US" sz="2600" dirty="0"/>
              <a:t>Then Moses said to the </a:t>
            </a:r>
            <a:r>
              <a:rPr lang="en-US" sz="2600" cap="small" dirty="0"/>
              <a:t>Lord</a:t>
            </a:r>
            <a:r>
              <a:rPr lang="en-US" sz="2600" dirty="0"/>
              <a:t>, “O my Lord, I </a:t>
            </a:r>
            <a:r>
              <a:rPr lang="en-US" sz="2600" i="1" dirty="0"/>
              <a:t>am</a:t>
            </a:r>
            <a:r>
              <a:rPr lang="en-US" sz="2600" dirty="0"/>
              <a:t> not eloquent, neither before nor since You have spoken to Your servant; but I </a:t>
            </a:r>
            <a:r>
              <a:rPr lang="en-US" sz="2600" i="1" dirty="0"/>
              <a:t>am</a:t>
            </a:r>
            <a:r>
              <a:rPr lang="en-US" sz="2600" dirty="0"/>
              <a:t> slow of speech and slow of tongue.”</a:t>
            </a:r>
          </a:p>
          <a:p>
            <a:pPr lvl="1"/>
            <a:r>
              <a:rPr lang="en-US" sz="2600" b="1" baseline="30000" dirty="0"/>
              <a:t>11 </a:t>
            </a:r>
            <a:r>
              <a:rPr lang="en-US" sz="2600" dirty="0"/>
              <a:t>So the </a:t>
            </a:r>
            <a:r>
              <a:rPr lang="en-US" sz="2600" cap="small" dirty="0"/>
              <a:t>Lord</a:t>
            </a:r>
            <a:r>
              <a:rPr lang="en-US" sz="2600" dirty="0"/>
              <a:t> said to him, “Who has made man’s mouth? Or who makes the mute, the deaf, the seeing, or the blind? </a:t>
            </a:r>
            <a:r>
              <a:rPr lang="en-US" sz="2600" i="1" dirty="0"/>
              <a:t>Have</a:t>
            </a:r>
            <a:r>
              <a:rPr lang="en-US" sz="2600" dirty="0"/>
              <a:t> not I, the </a:t>
            </a:r>
            <a:r>
              <a:rPr lang="en-US" sz="2600" cap="small" dirty="0"/>
              <a:t>Lord</a:t>
            </a:r>
            <a:r>
              <a:rPr lang="en-US" sz="2600" dirty="0"/>
              <a:t>? </a:t>
            </a:r>
            <a:r>
              <a:rPr lang="en-US" sz="2600" b="1" baseline="30000" dirty="0"/>
              <a:t>12 </a:t>
            </a:r>
            <a:r>
              <a:rPr lang="en-US" sz="2600" b="1" dirty="0"/>
              <a:t>Now therefore, go</a:t>
            </a:r>
            <a:r>
              <a:rPr lang="en-US" sz="2600" dirty="0"/>
              <a:t>, and I will be with your mouth and teach you what you shall say.”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88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Excuses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“I </a:t>
            </a:r>
            <a:r>
              <a:rPr lang="en-US" dirty="0"/>
              <a:t>am too </a:t>
            </a:r>
            <a:r>
              <a:rPr lang="en-US" dirty="0" smtClean="0"/>
              <a:t>young”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4" y="1935921"/>
            <a:ext cx="10353762" cy="4352584"/>
          </a:xfrm>
        </p:spPr>
        <p:txBody>
          <a:bodyPr>
            <a:noAutofit/>
          </a:bodyPr>
          <a:lstStyle/>
          <a:p>
            <a:r>
              <a:rPr lang="en-US" sz="2800" dirty="0"/>
              <a:t>Jeremiah 1:6</a:t>
            </a:r>
          </a:p>
          <a:p>
            <a:pPr lvl="1"/>
            <a:r>
              <a:rPr lang="en-US" sz="2600" b="1" baseline="30000" dirty="0"/>
              <a:t>6 </a:t>
            </a:r>
            <a:r>
              <a:rPr lang="en-US" sz="2600" dirty="0"/>
              <a:t>Then said I: “Ah, Lord </a:t>
            </a:r>
            <a:r>
              <a:rPr lang="en-US" sz="2600" cap="small" dirty="0"/>
              <a:t>God</a:t>
            </a:r>
            <a:r>
              <a:rPr lang="en-US" sz="2600" dirty="0"/>
              <a:t>!</a:t>
            </a:r>
            <a:br>
              <a:rPr lang="en-US" sz="2600" dirty="0"/>
            </a:br>
            <a:r>
              <a:rPr lang="en-US" sz="2600" dirty="0"/>
              <a:t>Behold, I cannot speak, for I </a:t>
            </a:r>
            <a:r>
              <a:rPr lang="en-US" sz="2600" i="1" dirty="0"/>
              <a:t>am</a:t>
            </a:r>
            <a:r>
              <a:rPr lang="en-US" sz="2600" dirty="0"/>
              <a:t> a youth.”</a:t>
            </a:r>
          </a:p>
          <a:p>
            <a:pPr lvl="1"/>
            <a:r>
              <a:rPr lang="en-US" sz="2600" b="1" baseline="30000" dirty="0"/>
              <a:t>7 </a:t>
            </a:r>
            <a:r>
              <a:rPr lang="en-US" sz="2600" dirty="0"/>
              <a:t>But the </a:t>
            </a:r>
            <a:r>
              <a:rPr lang="en-US" sz="2600" cap="small" dirty="0"/>
              <a:t>Lord</a:t>
            </a:r>
            <a:r>
              <a:rPr lang="en-US" sz="2600" dirty="0"/>
              <a:t> said to me: “Do not say, ‘I </a:t>
            </a:r>
            <a:r>
              <a:rPr lang="en-US" sz="2600" i="1" dirty="0"/>
              <a:t>am</a:t>
            </a:r>
            <a:r>
              <a:rPr lang="en-US" sz="2600" dirty="0"/>
              <a:t> a youth,’</a:t>
            </a:r>
            <a:br>
              <a:rPr lang="en-US" sz="2600" dirty="0"/>
            </a:br>
            <a:r>
              <a:rPr lang="en-US" sz="2600" dirty="0"/>
              <a:t>For you shall go to all to whom I send you,</a:t>
            </a:r>
            <a:br>
              <a:rPr lang="en-US" sz="2600" dirty="0"/>
            </a:br>
            <a:r>
              <a:rPr lang="en-US" sz="2600" b="1" dirty="0"/>
              <a:t>And whatever I command you, you shall speak.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b="1" baseline="30000" dirty="0"/>
              <a:t>8 </a:t>
            </a:r>
            <a:r>
              <a:rPr lang="en-US" sz="2600" dirty="0"/>
              <a:t>Do not be afraid of their faces,</a:t>
            </a:r>
            <a:br>
              <a:rPr lang="en-US" sz="2600" dirty="0"/>
            </a:br>
            <a:r>
              <a:rPr lang="en-US" sz="2600" dirty="0"/>
              <a:t>For I </a:t>
            </a:r>
            <a:r>
              <a:rPr lang="en-US" sz="2600" i="1" dirty="0"/>
              <a:t>am</a:t>
            </a:r>
            <a:r>
              <a:rPr lang="en-US" sz="2600" dirty="0"/>
              <a:t> with you to deliver you,” says the </a:t>
            </a:r>
            <a:r>
              <a:rPr lang="en-US" sz="2600" cap="small" dirty="0"/>
              <a:t>Lord</a:t>
            </a:r>
            <a:r>
              <a:rPr lang="en-US" sz="2600" dirty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9739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6" y="272715"/>
            <a:ext cx="10353761" cy="1326321"/>
          </a:xfrm>
        </p:spPr>
        <p:txBody>
          <a:bodyPr/>
          <a:lstStyle/>
          <a:p>
            <a:r>
              <a:rPr lang="en-US" dirty="0" smtClean="0"/>
              <a:t>Excuses</a:t>
            </a:r>
            <a:br>
              <a:rPr lang="en-US" dirty="0" smtClean="0"/>
            </a:br>
            <a:r>
              <a:rPr lang="en-US" dirty="0" smtClean="0"/>
              <a:t>“This </a:t>
            </a:r>
            <a:r>
              <a:rPr lang="en-US" dirty="0"/>
              <a:t>is not my </a:t>
            </a:r>
            <a:r>
              <a:rPr lang="en-US" dirty="0" smtClean="0"/>
              <a:t>Job”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395663"/>
            <a:ext cx="10353762" cy="5085347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/>
              <a:t>Amos 7:14-16</a:t>
            </a:r>
          </a:p>
          <a:p>
            <a:pPr lvl="1"/>
            <a:r>
              <a:rPr lang="en-US" sz="3600" b="1" baseline="30000" dirty="0"/>
              <a:t>14 </a:t>
            </a:r>
            <a:r>
              <a:rPr lang="en-US" sz="3600" dirty="0"/>
              <a:t>Then Amos answered, and said to </a:t>
            </a:r>
            <a:r>
              <a:rPr lang="en-US" sz="3600" dirty="0" err="1"/>
              <a:t>Amaziah</a:t>
            </a:r>
            <a:r>
              <a:rPr lang="en-US" sz="3600" dirty="0"/>
              <a:t>:</a:t>
            </a:r>
          </a:p>
          <a:p>
            <a:pPr lvl="1"/>
            <a:r>
              <a:rPr lang="en-US" sz="3600" dirty="0"/>
              <a:t>“I </a:t>
            </a:r>
            <a:r>
              <a:rPr lang="en-US" sz="3600" i="1" dirty="0"/>
              <a:t>was</a:t>
            </a:r>
            <a:r>
              <a:rPr lang="en-US" sz="3600" dirty="0"/>
              <a:t> no prophet,</a:t>
            </a:r>
            <a:br>
              <a:rPr lang="en-US" sz="3600" dirty="0"/>
            </a:br>
            <a:r>
              <a:rPr lang="en-US" sz="3600" dirty="0"/>
              <a:t>Nor </a:t>
            </a:r>
            <a:r>
              <a:rPr lang="en-US" sz="3600" i="1" dirty="0"/>
              <a:t>was</a:t>
            </a:r>
            <a:r>
              <a:rPr lang="en-US" sz="3600" dirty="0"/>
              <a:t> I a son of a prophet,</a:t>
            </a:r>
            <a:br>
              <a:rPr lang="en-US" sz="3600" dirty="0"/>
            </a:br>
            <a:r>
              <a:rPr lang="en-US" sz="3600" dirty="0"/>
              <a:t>But I </a:t>
            </a:r>
            <a:r>
              <a:rPr lang="en-US" sz="3600" i="1" dirty="0"/>
              <a:t>was</a:t>
            </a:r>
            <a:r>
              <a:rPr lang="en-US" sz="3600" dirty="0"/>
              <a:t> a sheep breeder</a:t>
            </a:r>
            <a:br>
              <a:rPr lang="en-US" sz="3600" dirty="0"/>
            </a:br>
            <a:r>
              <a:rPr lang="en-US" sz="3600" dirty="0"/>
              <a:t>And a tender of sycamore fruit.</a:t>
            </a:r>
            <a:br>
              <a:rPr lang="en-US" sz="3600" dirty="0"/>
            </a:br>
            <a:r>
              <a:rPr lang="en-US" sz="3600" b="1" baseline="30000" dirty="0"/>
              <a:t>15 </a:t>
            </a:r>
            <a:r>
              <a:rPr lang="en-US" sz="3600" dirty="0"/>
              <a:t>Then the </a:t>
            </a:r>
            <a:r>
              <a:rPr lang="en-US" sz="3600" cap="small" dirty="0"/>
              <a:t>Lord</a:t>
            </a:r>
            <a:r>
              <a:rPr lang="en-US" sz="3600" dirty="0"/>
              <a:t> took me as I followed the flock,</a:t>
            </a:r>
            <a:br>
              <a:rPr lang="en-US" sz="3600" dirty="0"/>
            </a:br>
            <a:r>
              <a:rPr lang="en-US" sz="3600" dirty="0"/>
              <a:t>And the </a:t>
            </a:r>
            <a:r>
              <a:rPr lang="en-US" sz="3600" cap="small" dirty="0"/>
              <a:t>Lord</a:t>
            </a:r>
            <a:r>
              <a:rPr lang="en-US" sz="3600" dirty="0"/>
              <a:t> said to me,</a:t>
            </a:r>
            <a:br>
              <a:rPr lang="en-US" sz="3600" dirty="0"/>
            </a:br>
            <a:r>
              <a:rPr lang="en-US" sz="3600" b="1" dirty="0"/>
              <a:t>‘Go, prophesy to My people Israel.’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baseline="30000" dirty="0"/>
              <a:t>16 </a:t>
            </a:r>
            <a:r>
              <a:rPr lang="en-US" sz="3600" dirty="0"/>
              <a:t>Now therefore, hear the word of the </a:t>
            </a:r>
            <a:r>
              <a:rPr lang="en-US" sz="3600" cap="small" dirty="0"/>
              <a:t>Lord</a:t>
            </a:r>
            <a:r>
              <a:rPr lang="en-US" sz="3600" dirty="0"/>
              <a:t>:</a:t>
            </a:r>
            <a:br>
              <a:rPr lang="en-US" sz="3600" dirty="0"/>
            </a:br>
            <a:r>
              <a:rPr lang="en-US" sz="3600" dirty="0"/>
              <a:t>You say, ‘Do not prophesy against Israel,</a:t>
            </a:r>
            <a:br>
              <a:rPr lang="en-US" sz="3600" dirty="0"/>
            </a:br>
            <a:r>
              <a:rPr lang="en-US" sz="3600" dirty="0"/>
              <a:t>And do not spout against the house of Isaac.’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9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I’m not Experienced?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25661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You have been commanded to grow</a:t>
            </a:r>
          </a:p>
          <a:p>
            <a:pPr lvl="1"/>
            <a:r>
              <a:rPr lang="en-US" sz="2600" dirty="0" smtClean="0"/>
              <a:t>2 Peter 3:17-18</a:t>
            </a:r>
          </a:p>
          <a:p>
            <a:pPr marL="457200" lvl="1" indent="0">
              <a:buNone/>
            </a:pPr>
            <a:endParaRPr lang="en-US" sz="2600" dirty="0" smtClean="0"/>
          </a:p>
          <a:p>
            <a:pPr marL="0" indent="0" algn="ctr">
              <a:buNone/>
            </a:pPr>
            <a:r>
              <a:rPr lang="en-US" sz="2800" dirty="0" smtClean="0"/>
              <a:t>“You </a:t>
            </a:r>
            <a:r>
              <a:rPr lang="en-US" sz="2800" dirty="0"/>
              <a:t>therefore, beloved, since you know </a:t>
            </a:r>
            <a:r>
              <a:rPr lang="en-US" sz="2800" i="1" dirty="0"/>
              <a:t>this</a:t>
            </a:r>
            <a:r>
              <a:rPr lang="en-US" sz="2800" dirty="0"/>
              <a:t> beforehand, beware lest you also fall from your own steadfastness, being led away with the error of the wicked; </a:t>
            </a:r>
            <a:r>
              <a:rPr lang="en-US" sz="2800" dirty="0" smtClean="0"/>
              <a:t>but </a:t>
            </a:r>
            <a:r>
              <a:rPr lang="en-US" sz="2800" dirty="0"/>
              <a:t>grow in the grace and knowledge of our Lord and Savior Jesus Christ. To Him </a:t>
            </a:r>
            <a:r>
              <a:rPr lang="en-US" sz="2800" i="1" dirty="0"/>
              <a:t>be</a:t>
            </a:r>
            <a:r>
              <a:rPr lang="en-US" sz="2800" dirty="0"/>
              <a:t> the glory both now and forever. Amen</a:t>
            </a:r>
            <a:r>
              <a:rPr lang="en-US" sz="2800" dirty="0" smtClean="0"/>
              <a:t>.” </a:t>
            </a:r>
            <a:endParaRPr lang="en-US" sz="2800" dirty="0"/>
          </a:p>
          <a:p>
            <a:pPr marL="457200" lvl="1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7224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I’m not a Christian?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44911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You have been commanded to repent and believe </a:t>
            </a:r>
          </a:p>
          <a:p>
            <a:pPr lvl="1"/>
            <a:r>
              <a:rPr lang="en-US" sz="2600" dirty="0" smtClean="0"/>
              <a:t>Mark 1:14b-15</a:t>
            </a:r>
          </a:p>
          <a:p>
            <a:pPr lvl="1"/>
            <a:endParaRPr lang="en-US" sz="2600" dirty="0"/>
          </a:p>
          <a:p>
            <a:pPr marL="457200" lvl="1" indent="0">
              <a:buNone/>
            </a:pPr>
            <a:endParaRPr lang="en-US" sz="2600" dirty="0" smtClean="0"/>
          </a:p>
          <a:p>
            <a:pPr marL="0" indent="0" algn="ctr">
              <a:buNone/>
            </a:pPr>
            <a:r>
              <a:rPr lang="en-US" sz="2800" dirty="0"/>
              <a:t>Jesus came to Galilee, preaching the gospel of the kingdom of God, </a:t>
            </a:r>
            <a:r>
              <a:rPr lang="en-US" sz="2800" dirty="0" smtClean="0"/>
              <a:t>and </a:t>
            </a:r>
            <a:r>
              <a:rPr lang="en-US" sz="2800" dirty="0"/>
              <a:t>saying, "The time is fulfilled, and the kingdom of God is at hand. Repent, and believe in the gospel</a:t>
            </a:r>
            <a:r>
              <a:rPr lang="en-US" sz="2800" dirty="0" smtClean="0"/>
              <a:t>."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845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85</TotalTime>
  <Words>441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Bookman Old Style</vt:lpstr>
      <vt:lpstr>Rockwell</vt:lpstr>
      <vt:lpstr>Damask</vt:lpstr>
      <vt:lpstr>Thus Says the Lord </vt:lpstr>
      <vt:lpstr>Examples</vt:lpstr>
      <vt:lpstr>the most powerful statements in the bible</vt:lpstr>
      <vt:lpstr>What are We commanded?</vt:lpstr>
      <vt:lpstr>Excuses  “I will not know what to say”</vt:lpstr>
      <vt:lpstr>Excuses  “I am too young”</vt:lpstr>
      <vt:lpstr>Excuses “This is not my Job”</vt:lpstr>
      <vt:lpstr>What if I’m not Experienced? </vt:lpstr>
      <vt:lpstr>What if I’m not a Christian?</vt:lpstr>
      <vt:lpstr>What if I say no?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Thus Says the Lord</dc:title>
  <dc:creator>Adam Smith</dc:creator>
  <cp:lastModifiedBy>Adam Smith</cp:lastModifiedBy>
  <cp:revision>9</cp:revision>
  <dcterms:created xsi:type="dcterms:W3CDTF">2016-07-17T01:02:22Z</dcterms:created>
  <dcterms:modified xsi:type="dcterms:W3CDTF">2016-07-17T02:27:55Z</dcterms:modified>
</cp:coreProperties>
</file>