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532" r:id="rId2"/>
    <p:sldId id="256" r:id="rId3"/>
    <p:sldId id="486" r:id="rId4"/>
    <p:sldId id="487" r:id="rId5"/>
    <p:sldId id="488" r:id="rId6"/>
    <p:sldId id="458" r:id="rId7"/>
    <p:sldId id="500" r:id="rId8"/>
    <p:sldId id="501" r:id="rId9"/>
    <p:sldId id="502" r:id="rId10"/>
    <p:sldId id="491" r:id="rId11"/>
    <p:sldId id="503" r:id="rId12"/>
    <p:sldId id="504" r:id="rId13"/>
    <p:sldId id="492" r:id="rId14"/>
    <p:sldId id="505" r:id="rId15"/>
    <p:sldId id="506" r:id="rId16"/>
    <p:sldId id="507" r:id="rId17"/>
    <p:sldId id="508" r:id="rId18"/>
    <p:sldId id="509" r:id="rId19"/>
    <p:sldId id="510" r:id="rId20"/>
    <p:sldId id="511" r:id="rId21"/>
    <p:sldId id="512" r:id="rId22"/>
    <p:sldId id="489" r:id="rId23"/>
    <p:sldId id="493" r:id="rId24"/>
    <p:sldId id="513" r:id="rId25"/>
    <p:sldId id="514" r:id="rId26"/>
    <p:sldId id="515" r:id="rId27"/>
    <p:sldId id="516" r:id="rId28"/>
    <p:sldId id="517" r:id="rId29"/>
    <p:sldId id="494" r:id="rId30"/>
    <p:sldId id="518" r:id="rId31"/>
    <p:sldId id="519" r:id="rId32"/>
    <p:sldId id="520" r:id="rId33"/>
    <p:sldId id="521" r:id="rId34"/>
    <p:sldId id="495" r:id="rId35"/>
    <p:sldId id="522" r:id="rId36"/>
    <p:sldId id="523" r:id="rId37"/>
    <p:sldId id="490" r:id="rId38"/>
    <p:sldId id="496" r:id="rId39"/>
    <p:sldId id="524" r:id="rId40"/>
    <p:sldId id="525" r:id="rId41"/>
    <p:sldId id="526" r:id="rId42"/>
    <p:sldId id="527" r:id="rId43"/>
    <p:sldId id="497" r:id="rId44"/>
    <p:sldId id="528" r:id="rId45"/>
    <p:sldId id="529" r:id="rId46"/>
    <p:sldId id="498" r:id="rId47"/>
    <p:sldId id="530" r:id="rId48"/>
    <p:sldId id="499" r:id="rId49"/>
    <p:sldId id="531" r:id="rId50"/>
    <p:sldId id="288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32" autoAdjust="0"/>
    <p:restoredTop sz="99012" autoAdjust="0"/>
  </p:normalViewPr>
  <p:slideViewPr>
    <p:cSldViewPr snapToGrid="0" snapToObjects="1">
      <p:cViewPr varScale="1">
        <p:scale>
          <a:sx n="85" d="100"/>
          <a:sy n="85" d="100"/>
        </p:scale>
        <p:origin x="-10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EE1AC-C9C9-6E4B-B312-86B4310CBFEA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BFD01-1AD5-E745-9704-EED3D11382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841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3312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3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15 </a:t>
            </a:r>
            <a:r>
              <a:rPr lang="en-US" dirty="0" smtClean="0"/>
              <a:t>This is not the wisdom that comes down   from above, but is earthly, unspiritual, demonic. </a:t>
            </a:r>
            <a:r>
              <a:rPr lang="en-US" b="1" dirty="0" smtClean="0"/>
              <a:t>16</a:t>
            </a:r>
            <a:r>
              <a:rPr lang="en-US" dirty="0" smtClean="0"/>
              <a:t> For where jealousy and selfish ambition exist, there will be disorder and every vile practice. </a:t>
            </a:r>
          </a:p>
        </p:txBody>
      </p:sp>
    </p:spTree>
    <p:extLst>
      <p:ext uri="{BB962C8B-B14F-4D97-AF65-F5344CB8AC3E}">
        <p14:creationId xmlns:p14="http://schemas.microsoft.com/office/powerpoint/2010/main" xmlns="" val="3229508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3312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3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15 </a:t>
            </a:r>
            <a:r>
              <a:rPr lang="en-US" dirty="0" smtClean="0"/>
              <a:t>This is not the wisdom that comes down   from above, but is </a:t>
            </a:r>
            <a:r>
              <a:rPr lang="en-US" b="1" u="sng" dirty="0" smtClean="0">
                <a:solidFill>
                  <a:srgbClr val="FFFF00"/>
                </a:solidFill>
              </a:rPr>
              <a:t>earthly, unspiritual, demonic</a:t>
            </a:r>
            <a:r>
              <a:rPr lang="en-US" dirty="0" smtClean="0"/>
              <a:t>. </a:t>
            </a:r>
            <a:r>
              <a:rPr lang="en-US" b="1" dirty="0" smtClean="0"/>
              <a:t>16</a:t>
            </a:r>
            <a:r>
              <a:rPr lang="en-US" dirty="0" smtClean="0"/>
              <a:t> For where jealousy and selfish ambition exist, there will be disorder and every vile practice. </a:t>
            </a:r>
          </a:p>
        </p:txBody>
      </p:sp>
    </p:spTree>
    <p:extLst>
      <p:ext uri="{BB962C8B-B14F-4D97-AF65-F5344CB8AC3E}">
        <p14:creationId xmlns:p14="http://schemas.microsoft.com/office/powerpoint/2010/main" xmlns="" val="3214844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3312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3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15 </a:t>
            </a:r>
            <a:r>
              <a:rPr lang="en-US" dirty="0" smtClean="0"/>
              <a:t>This is not the wisdom that comes down   from above, but is </a:t>
            </a:r>
            <a:r>
              <a:rPr lang="en-US" b="1" u="sng" dirty="0" smtClean="0">
                <a:solidFill>
                  <a:srgbClr val="FFFF00"/>
                </a:solidFill>
              </a:rPr>
              <a:t>earthly, unspiritual, demonic</a:t>
            </a:r>
            <a:r>
              <a:rPr lang="en-US" dirty="0" smtClean="0"/>
              <a:t>. </a:t>
            </a:r>
            <a:r>
              <a:rPr lang="en-US" b="1" dirty="0" smtClean="0"/>
              <a:t>16</a:t>
            </a:r>
            <a:r>
              <a:rPr lang="en-US" dirty="0" smtClean="0"/>
              <a:t> For where jealousy and selfish ambition exist, there will be </a:t>
            </a:r>
            <a:r>
              <a:rPr lang="en-US" b="1" u="sng" dirty="0" smtClean="0">
                <a:solidFill>
                  <a:srgbClr val="FFFF00"/>
                </a:solidFill>
              </a:rPr>
              <a:t>disorder and every vile practice</a:t>
            </a:r>
            <a:r>
              <a:rPr lang="en-US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1741279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3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17 </a:t>
            </a:r>
            <a:r>
              <a:rPr lang="en-US" dirty="0" smtClean="0"/>
              <a:t>But the wisdom from above is first pure, then peaceable, gentle, open to reason, full of mercy and good fruits, impartial and sincere. </a:t>
            </a:r>
            <a:r>
              <a:rPr lang="en-US" b="1" dirty="0" smtClean="0">
                <a:solidFill>
                  <a:schemeClr val="bg1"/>
                </a:solidFill>
              </a:rPr>
              <a:t>18</a:t>
            </a:r>
            <a:r>
              <a:rPr lang="en-US" dirty="0" smtClean="0">
                <a:solidFill>
                  <a:schemeClr val="bg1"/>
                </a:solidFill>
              </a:rPr>
              <a:t> And a harvest of righteousness is sown in peace by those who make peace. </a:t>
            </a:r>
          </a:p>
        </p:txBody>
      </p:sp>
    </p:spTree>
    <p:extLst>
      <p:ext uri="{BB962C8B-B14F-4D97-AF65-F5344CB8AC3E}">
        <p14:creationId xmlns:p14="http://schemas.microsoft.com/office/powerpoint/2010/main" xmlns="" val="3306934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3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17 </a:t>
            </a:r>
            <a:r>
              <a:rPr lang="en-US" dirty="0" smtClean="0"/>
              <a:t>But the wisdom from above is first </a:t>
            </a:r>
            <a:r>
              <a:rPr lang="en-US" b="1" u="sng" dirty="0" smtClean="0">
                <a:solidFill>
                  <a:srgbClr val="FFFF00"/>
                </a:solidFill>
              </a:rPr>
              <a:t>pure</a:t>
            </a:r>
            <a:r>
              <a:rPr lang="en-US" dirty="0" smtClean="0"/>
              <a:t>, then peaceable, gentle, open to reason, full of mercy and good fruits, impartial and sincere. </a:t>
            </a:r>
            <a:r>
              <a:rPr lang="en-US" b="1" dirty="0" smtClean="0">
                <a:solidFill>
                  <a:schemeClr val="bg1"/>
                </a:solidFill>
              </a:rPr>
              <a:t>18</a:t>
            </a:r>
            <a:r>
              <a:rPr lang="en-US" dirty="0" smtClean="0">
                <a:solidFill>
                  <a:schemeClr val="bg1"/>
                </a:solidFill>
              </a:rPr>
              <a:t> And a harvest of righteousness is sown in peace by those who make peace. </a:t>
            </a:r>
          </a:p>
        </p:txBody>
      </p:sp>
    </p:spTree>
    <p:extLst>
      <p:ext uri="{BB962C8B-B14F-4D97-AF65-F5344CB8AC3E}">
        <p14:creationId xmlns:p14="http://schemas.microsoft.com/office/powerpoint/2010/main" xmlns="" val="1803650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3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17 </a:t>
            </a:r>
            <a:r>
              <a:rPr lang="en-US" dirty="0" smtClean="0"/>
              <a:t>But the wisdom from above is first </a:t>
            </a:r>
            <a:r>
              <a:rPr lang="en-US" b="1" u="sng" dirty="0" smtClean="0">
                <a:solidFill>
                  <a:srgbClr val="FFFF00"/>
                </a:solidFill>
              </a:rPr>
              <a:t>pure</a:t>
            </a:r>
            <a:r>
              <a:rPr lang="en-US" dirty="0" smtClean="0"/>
              <a:t>, then </a:t>
            </a:r>
            <a:r>
              <a:rPr lang="en-US" b="1" u="sng" dirty="0" smtClean="0">
                <a:solidFill>
                  <a:srgbClr val="FFFF00"/>
                </a:solidFill>
              </a:rPr>
              <a:t>peaceable</a:t>
            </a:r>
            <a:r>
              <a:rPr lang="en-US" dirty="0" smtClean="0"/>
              <a:t>, gentle, open to reason, full of mercy and good fruits, impartial and sincere. </a:t>
            </a:r>
            <a:r>
              <a:rPr lang="en-US" b="1" dirty="0" smtClean="0">
                <a:solidFill>
                  <a:schemeClr val="bg1"/>
                </a:solidFill>
              </a:rPr>
              <a:t>18</a:t>
            </a:r>
            <a:r>
              <a:rPr lang="en-US" dirty="0" smtClean="0">
                <a:solidFill>
                  <a:schemeClr val="bg1"/>
                </a:solidFill>
              </a:rPr>
              <a:t> And a harvest of righteousness is sown in peace by those who make peace. </a:t>
            </a:r>
          </a:p>
        </p:txBody>
      </p:sp>
    </p:spTree>
    <p:extLst>
      <p:ext uri="{BB962C8B-B14F-4D97-AF65-F5344CB8AC3E}">
        <p14:creationId xmlns:p14="http://schemas.microsoft.com/office/powerpoint/2010/main" xmlns="" val="2367880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3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17 </a:t>
            </a:r>
            <a:r>
              <a:rPr lang="en-US" dirty="0" smtClean="0"/>
              <a:t>But the wisdom from above is first </a:t>
            </a:r>
            <a:r>
              <a:rPr lang="en-US" b="1" u="sng" dirty="0" smtClean="0">
                <a:solidFill>
                  <a:srgbClr val="FFFF00"/>
                </a:solidFill>
              </a:rPr>
              <a:t>pure</a:t>
            </a:r>
            <a:r>
              <a:rPr lang="en-US" dirty="0" smtClean="0"/>
              <a:t>, then </a:t>
            </a:r>
            <a:r>
              <a:rPr lang="en-US" b="1" u="sng" dirty="0" smtClean="0">
                <a:solidFill>
                  <a:srgbClr val="FFFF00"/>
                </a:solidFill>
              </a:rPr>
              <a:t>peaceable</a:t>
            </a:r>
            <a:r>
              <a:rPr lang="en-US" dirty="0" smtClean="0"/>
              <a:t>, </a:t>
            </a:r>
            <a:r>
              <a:rPr lang="en-US" b="1" u="sng" dirty="0" smtClean="0">
                <a:solidFill>
                  <a:srgbClr val="FFFF00"/>
                </a:solidFill>
              </a:rPr>
              <a:t>gentle</a:t>
            </a:r>
            <a:r>
              <a:rPr lang="en-US" dirty="0" smtClean="0"/>
              <a:t>, open to reason, full of mercy and good fruits, impartial and sincere. </a:t>
            </a:r>
            <a:r>
              <a:rPr lang="en-US" b="1" dirty="0" smtClean="0">
                <a:solidFill>
                  <a:schemeClr val="bg1"/>
                </a:solidFill>
              </a:rPr>
              <a:t>18</a:t>
            </a:r>
            <a:r>
              <a:rPr lang="en-US" dirty="0" smtClean="0">
                <a:solidFill>
                  <a:schemeClr val="bg1"/>
                </a:solidFill>
              </a:rPr>
              <a:t> And a harvest of righteousness is sown in peace by those who make peace. </a:t>
            </a:r>
          </a:p>
        </p:txBody>
      </p:sp>
    </p:spTree>
    <p:extLst>
      <p:ext uri="{BB962C8B-B14F-4D97-AF65-F5344CB8AC3E}">
        <p14:creationId xmlns:p14="http://schemas.microsoft.com/office/powerpoint/2010/main" xmlns="" val="225865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3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17 </a:t>
            </a:r>
            <a:r>
              <a:rPr lang="en-US" dirty="0" smtClean="0"/>
              <a:t>But the wisdom from above is first </a:t>
            </a:r>
            <a:r>
              <a:rPr lang="en-US" b="1" u="sng" dirty="0" smtClean="0">
                <a:solidFill>
                  <a:srgbClr val="FFFF00"/>
                </a:solidFill>
              </a:rPr>
              <a:t>pure</a:t>
            </a:r>
            <a:r>
              <a:rPr lang="en-US" dirty="0" smtClean="0"/>
              <a:t>, then </a:t>
            </a:r>
            <a:r>
              <a:rPr lang="en-US" b="1" u="sng" dirty="0" smtClean="0">
                <a:solidFill>
                  <a:srgbClr val="FFFF00"/>
                </a:solidFill>
              </a:rPr>
              <a:t>peaceable</a:t>
            </a:r>
            <a:r>
              <a:rPr lang="en-US" dirty="0" smtClean="0"/>
              <a:t>, </a:t>
            </a:r>
            <a:r>
              <a:rPr lang="en-US" b="1" u="sng" dirty="0" smtClean="0">
                <a:solidFill>
                  <a:srgbClr val="FFFF00"/>
                </a:solidFill>
              </a:rPr>
              <a:t>gentle</a:t>
            </a:r>
            <a:r>
              <a:rPr lang="en-US" dirty="0" smtClean="0"/>
              <a:t>, </a:t>
            </a:r>
            <a:r>
              <a:rPr lang="en-US" b="1" u="sng" dirty="0" smtClean="0">
                <a:solidFill>
                  <a:srgbClr val="FFFF00"/>
                </a:solidFill>
              </a:rPr>
              <a:t>open to reason</a:t>
            </a:r>
            <a:r>
              <a:rPr lang="en-US" dirty="0" smtClean="0"/>
              <a:t>, full of mercy and good fruits, impartial and sincere. </a:t>
            </a:r>
            <a:r>
              <a:rPr lang="en-US" b="1" dirty="0" smtClean="0">
                <a:solidFill>
                  <a:schemeClr val="bg1"/>
                </a:solidFill>
              </a:rPr>
              <a:t>18</a:t>
            </a:r>
            <a:r>
              <a:rPr lang="en-US" dirty="0" smtClean="0">
                <a:solidFill>
                  <a:schemeClr val="bg1"/>
                </a:solidFill>
              </a:rPr>
              <a:t> And a harvest of righteousness is sown in peace by those who make peace. </a:t>
            </a:r>
          </a:p>
        </p:txBody>
      </p:sp>
    </p:spTree>
    <p:extLst>
      <p:ext uri="{BB962C8B-B14F-4D97-AF65-F5344CB8AC3E}">
        <p14:creationId xmlns:p14="http://schemas.microsoft.com/office/powerpoint/2010/main" xmlns="" val="3939004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3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17 </a:t>
            </a:r>
            <a:r>
              <a:rPr lang="en-US" dirty="0" smtClean="0"/>
              <a:t>But the wisdom from above is first </a:t>
            </a:r>
            <a:r>
              <a:rPr lang="en-US" b="1" u="sng" dirty="0" smtClean="0">
                <a:solidFill>
                  <a:srgbClr val="FFFF00"/>
                </a:solidFill>
              </a:rPr>
              <a:t>pure</a:t>
            </a:r>
            <a:r>
              <a:rPr lang="en-US" dirty="0" smtClean="0"/>
              <a:t>, then </a:t>
            </a:r>
            <a:r>
              <a:rPr lang="en-US" b="1" u="sng" dirty="0" smtClean="0">
                <a:solidFill>
                  <a:srgbClr val="FFFF00"/>
                </a:solidFill>
              </a:rPr>
              <a:t>peaceable</a:t>
            </a:r>
            <a:r>
              <a:rPr lang="en-US" dirty="0" smtClean="0"/>
              <a:t>, </a:t>
            </a:r>
            <a:r>
              <a:rPr lang="en-US" b="1" u="sng" dirty="0" smtClean="0">
                <a:solidFill>
                  <a:srgbClr val="FFFF00"/>
                </a:solidFill>
              </a:rPr>
              <a:t>gentle</a:t>
            </a:r>
            <a:r>
              <a:rPr lang="en-US" dirty="0" smtClean="0"/>
              <a:t>, </a:t>
            </a:r>
            <a:r>
              <a:rPr lang="en-US" b="1" u="sng" dirty="0" smtClean="0">
                <a:solidFill>
                  <a:srgbClr val="FFFF00"/>
                </a:solidFill>
              </a:rPr>
              <a:t>open to reason</a:t>
            </a:r>
            <a:r>
              <a:rPr lang="en-US" dirty="0" smtClean="0"/>
              <a:t>, </a:t>
            </a:r>
            <a:r>
              <a:rPr lang="en-US" b="1" u="sng" dirty="0" smtClean="0">
                <a:solidFill>
                  <a:srgbClr val="FFFF00"/>
                </a:solidFill>
              </a:rPr>
              <a:t>full of mercy and good fruits</a:t>
            </a:r>
            <a:r>
              <a:rPr lang="en-US" dirty="0" smtClean="0"/>
              <a:t>, impartial and sincere. </a:t>
            </a:r>
            <a:r>
              <a:rPr lang="en-US" b="1" dirty="0" smtClean="0">
                <a:solidFill>
                  <a:schemeClr val="bg1"/>
                </a:solidFill>
              </a:rPr>
              <a:t>18</a:t>
            </a:r>
            <a:r>
              <a:rPr lang="en-US" dirty="0" smtClean="0">
                <a:solidFill>
                  <a:schemeClr val="bg1"/>
                </a:solidFill>
              </a:rPr>
              <a:t> And a harvest of righteousness is sown in peace by those who make peace. </a:t>
            </a:r>
          </a:p>
        </p:txBody>
      </p:sp>
    </p:spTree>
    <p:extLst>
      <p:ext uri="{BB962C8B-B14F-4D97-AF65-F5344CB8AC3E}">
        <p14:creationId xmlns:p14="http://schemas.microsoft.com/office/powerpoint/2010/main" xmlns="" val="3518354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3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17 </a:t>
            </a:r>
            <a:r>
              <a:rPr lang="en-US" dirty="0" smtClean="0"/>
              <a:t>But the wisdom from above is first </a:t>
            </a:r>
            <a:r>
              <a:rPr lang="en-US" b="1" u="sng" dirty="0" smtClean="0">
                <a:solidFill>
                  <a:srgbClr val="FFFF00"/>
                </a:solidFill>
              </a:rPr>
              <a:t>pure</a:t>
            </a:r>
            <a:r>
              <a:rPr lang="en-US" dirty="0" smtClean="0"/>
              <a:t>, then </a:t>
            </a:r>
            <a:r>
              <a:rPr lang="en-US" b="1" u="sng" dirty="0" smtClean="0">
                <a:solidFill>
                  <a:srgbClr val="FFFF00"/>
                </a:solidFill>
              </a:rPr>
              <a:t>peaceable</a:t>
            </a:r>
            <a:r>
              <a:rPr lang="en-US" dirty="0" smtClean="0"/>
              <a:t>, </a:t>
            </a:r>
            <a:r>
              <a:rPr lang="en-US" b="1" u="sng" dirty="0" smtClean="0">
                <a:solidFill>
                  <a:srgbClr val="FFFF00"/>
                </a:solidFill>
              </a:rPr>
              <a:t>gentle</a:t>
            </a:r>
            <a:r>
              <a:rPr lang="en-US" dirty="0" smtClean="0"/>
              <a:t>, </a:t>
            </a:r>
            <a:r>
              <a:rPr lang="en-US" b="1" u="sng" dirty="0" smtClean="0">
                <a:solidFill>
                  <a:srgbClr val="FFFF00"/>
                </a:solidFill>
              </a:rPr>
              <a:t>open to reason</a:t>
            </a:r>
            <a:r>
              <a:rPr lang="en-US" dirty="0" smtClean="0"/>
              <a:t>, </a:t>
            </a:r>
            <a:r>
              <a:rPr lang="en-US" b="1" u="sng" dirty="0" smtClean="0">
                <a:solidFill>
                  <a:srgbClr val="FFFF00"/>
                </a:solidFill>
              </a:rPr>
              <a:t>full of mercy and good fruits</a:t>
            </a:r>
            <a:r>
              <a:rPr lang="en-US" dirty="0" smtClean="0"/>
              <a:t>, </a:t>
            </a:r>
            <a:r>
              <a:rPr lang="en-US" b="1" u="sng" dirty="0" smtClean="0">
                <a:solidFill>
                  <a:srgbClr val="FFFF00"/>
                </a:solidFill>
              </a:rPr>
              <a:t>impartial and sincere</a:t>
            </a:r>
            <a:r>
              <a:rPr lang="en-US" dirty="0" smtClean="0"/>
              <a:t>. </a:t>
            </a:r>
            <a:r>
              <a:rPr lang="en-US" b="1" dirty="0" smtClean="0">
                <a:solidFill>
                  <a:schemeClr val="bg1"/>
                </a:solidFill>
              </a:rPr>
              <a:t>18</a:t>
            </a:r>
            <a:r>
              <a:rPr lang="en-US" dirty="0" smtClean="0">
                <a:solidFill>
                  <a:schemeClr val="bg1"/>
                </a:solidFill>
              </a:rPr>
              <a:t> And a harvest of righteousness is sown in peace by those who make peace. </a:t>
            </a:r>
          </a:p>
        </p:txBody>
      </p:sp>
    </p:spTree>
    <p:extLst>
      <p:ext uri="{BB962C8B-B14F-4D97-AF65-F5344CB8AC3E}">
        <p14:creationId xmlns:p14="http://schemas.microsoft.com/office/powerpoint/2010/main" xmlns="" val="3754673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rayer for Every Season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02027"/>
            <a:ext cx="9144001" cy="5140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3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 smtClean="0"/>
              <a:t>17 But the wisdom from above is first pure, then peaceable, gentle, open to reason, full of mercy and good fruits, impartial and sincere. 18 And a harvest of righteousness is sown in peace by those who make peace. </a:t>
            </a:r>
          </a:p>
        </p:txBody>
      </p:sp>
    </p:spTree>
    <p:extLst>
      <p:ext uri="{BB962C8B-B14F-4D97-AF65-F5344CB8AC3E}">
        <p14:creationId xmlns:p14="http://schemas.microsoft.com/office/powerpoint/2010/main" xmlns="" val="572157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3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 smtClean="0"/>
              <a:t>17 But the wisdom from above is first pure, then peaceable, gentle, open to reason, full of mercy and good fruits, impartial and sincere. 18 And a harvest of righteousness is </a:t>
            </a:r>
            <a:r>
              <a:rPr lang="en-US" b="1" u="sng" dirty="0" smtClean="0">
                <a:solidFill>
                  <a:srgbClr val="FFFF00"/>
                </a:solidFill>
              </a:rPr>
              <a:t>sown in peace by those who make peace</a:t>
            </a:r>
            <a:r>
              <a:rPr lang="en-US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1862233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5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901206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600"/>
              </a:spcBef>
            </a:pPr>
            <a:r>
              <a:rPr lang="en-US" sz="4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Earthly &amp; heavenly wisdom</a:t>
            </a:r>
          </a:p>
          <a:p>
            <a:pPr algn="ctr">
              <a:spcBef>
                <a:spcPts val="3600"/>
              </a:spcBef>
            </a:pPr>
            <a:r>
              <a:rPr lang="en-US" sz="4400" dirty="0" smtClean="0">
                <a:latin typeface="Century Gothic"/>
                <a:cs typeface="Century Gothic"/>
              </a:rPr>
              <a:t>Our true motives exposed</a:t>
            </a:r>
          </a:p>
          <a:p>
            <a:pPr algn="ctr">
              <a:spcBef>
                <a:spcPts val="3600"/>
              </a:spcBef>
            </a:pPr>
            <a:r>
              <a:rPr lang="en-US" sz="4400" dirty="0" smtClean="0">
                <a:solidFill>
                  <a:srgbClr val="404040"/>
                </a:solidFill>
                <a:latin typeface="Century Gothic"/>
                <a:cs typeface="Century Gothic"/>
              </a:rPr>
              <a:t>How the war will end</a:t>
            </a:r>
            <a:endParaRPr lang="en-US" sz="4400" dirty="0">
              <a:solidFill>
                <a:srgbClr val="40404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2146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4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 </a:t>
            </a:r>
            <a:r>
              <a:rPr lang="en-US" dirty="0" smtClean="0"/>
              <a:t>What causes quarrels and what causes fights among you? Is it not this, that your passions are at war within you? </a:t>
            </a:r>
            <a:r>
              <a:rPr lang="en-US" b="1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You desire and do not have, so you murder. You covet and cannot obtain, so you fight and quarrel. You do not have, because you do not ask. </a:t>
            </a:r>
          </a:p>
        </p:txBody>
      </p:sp>
    </p:spTree>
    <p:extLst>
      <p:ext uri="{BB962C8B-B14F-4D97-AF65-F5344CB8AC3E}">
        <p14:creationId xmlns:p14="http://schemas.microsoft.com/office/powerpoint/2010/main" xmlns="" val="636375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4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 </a:t>
            </a:r>
            <a:r>
              <a:rPr lang="en-US" dirty="0" smtClean="0"/>
              <a:t>What causes quarrels and what causes fights among you? Is it not this, that your </a:t>
            </a:r>
            <a:r>
              <a:rPr lang="en-US" b="1" u="sng" dirty="0" smtClean="0">
                <a:solidFill>
                  <a:srgbClr val="FFFF00"/>
                </a:solidFill>
              </a:rPr>
              <a:t>passions are at war within you</a:t>
            </a:r>
            <a:r>
              <a:rPr lang="en-US" dirty="0" smtClean="0"/>
              <a:t>? </a:t>
            </a:r>
            <a:r>
              <a:rPr lang="en-US" b="1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You desire and do not have, so you murder. You covet and cannot obtain, so you fight and quarrel. You do not have, because you do not ask. </a:t>
            </a:r>
          </a:p>
        </p:txBody>
      </p:sp>
    </p:spTree>
    <p:extLst>
      <p:ext uri="{BB962C8B-B14F-4D97-AF65-F5344CB8AC3E}">
        <p14:creationId xmlns:p14="http://schemas.microsoft.com/office/powerpoint/2010/main" xmlns="" val="4262818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4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 </a:t>
            </a:r>
            <a:r>
              <a:rPr lang="en-US" dirty="0" smtClean="0"/>
              <a:t>What causes quarrels and what causes fights among you? Is it not this, that your </a:t>
            </a:r>
            <a:r>
              <a:rPr lang="en-US" b="1" u="sng" dirty="0" smtClean="0">
                <a:solidFill>
                  <a:srgbClr val="FFFF00"/>
                </a:solidFill>
              </a:rPr>
              <a:t>passions are at war within you</a:t>
            </a:r>
            <a:r>
              <a:rPr lang="en-US" dirty="0" smtClean="0"/>
              <a:t>? </a:t>
            </a:r>
            <a:r>
              <a:rPr lang="en-US" b="1" dirty="0" smtClean="0"/>
              <a:t>2</a:t>
            </a:r>
            <a:r>
              <a:rPr lang="en-US" dirty="0" smtClean="0"/>
              <a:t> You desire and do not have, </a:t>
            </a:r>
            <a:r>
              <a:rPr lang="en-US" b="1" u="sng" dirty="0" smtClean="0">
                <a:solidFill>
                  <a:srgbClr val="FFFF00"/>
                </a:solidFill>
              </a:rPr>
              <a:t>so you murder</a:t>
            </a:r>
            <a:r>
              <a:rPr lang="en-US" dirty="0" smtClean="0"/>
              <a:t>. You covet and cannot obtain, so you fight and quarrel. You do not have, because you do not ask. </a:t>
            </a:r>
          </a:p>
        </p:txBody>
      </p:sp>
    </p:spTree>
    <p:extLst>
      <p:ext uri="{BB962C8B-B14F-4D97-AF65-F5344CB8AC3E}">
        <p14:creationId xmlns:p14="http://schemas.microsoft.com/office/powerpoint/2010/main" xmlns="" val="105246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4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 </a:t>
            </a:r>
            <a:r>
              <a:rPr lang="en-US" dirty="0" smtClean="0"/>
              <a:t>What causes quarrels and what causes fights among you? Is it not this, that your </a:t>
            </a:r>
            <a:r>
              <a:rPr lang="en-US" b="1" u="sng" dirty="0" smtClean="0">
                <a:solidFill>
                  <a:srgbClr val="FFFF00"/>
                </a:solidFill>
              </a:rPr>
              <a:t>passions are at war within you</a:t>
            </a:r>
            <a:r>
              <a:rPr lang="en-US" dirty="0" smtClean="0"/>
              <a:t>? </a:t>
            </a:r>
            <a:r>
              <a:rPr lang="en-US" b="1" dirty="0" smtClean="0"/>
              <a:t>2</a:t>
            </a:r>
            <a:r>
              <a:rPr lang="en-US" dirty="0" smtClean="0"/>
              <a:t> You desire and do not have, </a:t>
            </a:r>
            <a:r>
              <a:rPr lang="en-US" b="1" u="sng" dirty="0" smtClean="0">
                <a:solidFill>
                  <a:srgbClr val="FFFF00"/>
                </a:solidFill>
              </a:rPr>
              <a:t>so you murder</a:t>
            </a:r>
            <a:r>
              <a:rPr lang="en-US" dirty="0" smtClean="0"/>
              <a:t>. You covet and cannot obtain, so you </a:t>
            </a:r>
            <a:r>
              <a:rPr lang="en-US" b="1" u="sng" dirty="0" smtClean="0">
                <a:solidFill>
                  <a:srgbClr val="FFFF00"/>
                </a:solidFill>
              </a:rPr>
              <a:t>fight and quarrel</a:t>
            </a:r>
            <a:r>
              <a:rPr lang="en-US" dirty="0" smtClean="0"/>
              <a:t>. You do not have, because you do not ask. </a:t>
            </a:r>
          </a:p>
        </p:txBody>
      </p:sp>
    </p:spTree>
    <p:extLst>
      <p:ext uri="{BB962C8B-B14F-4D97-AF65-F5344CB8AC3E}">
        <p14:creationId xmlns:p14="http://schemas.microsoft.com/office/powerpoint/2010/main" xmlns="" val="2742350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4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 </a:t>
            </a:r>
            <a:r>
              <a:rPr lang="en-US" dirty="0" smtClean="0"/>
              <a:t>What causes quarrels and what causes fights among you? Is it not this, that your passions are at war within you? 2 You desire and do not have, so you murder. You covet and cannot obtain, so you fight and quarrel. You do not have, because you do not ask. </a:t>
            </a:r>
          </a:p>
        </p:txBody>
      </p:sp>
    </p:spTree>
    <p:extLst>
      <p:ext uri="{BB962C8B-B14F-4D97-AF65-F5344CB8AC3E}">
        <p14:creationId xmlns:p14="http://schemas.microsoft.com/office/powerpoint/2010/main" xmlns="" val="1888169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4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 </a:t>
            </a:r>
            <a:r>
              <a:rPr lang="en-US" dirty="0" smtClean="0"/>
              <a:t>What causes quarrels and what causes fights among you? Is it not this, that your passions are at war within you? 2 You desire and do not have, so you murder. You covet and cannot obtain, so you fight and quarrel. You do not have, because </a:t>
            </a:r>
            <a:r>
              <a:rPr lang="en-US" b="1" u="sng" dirty="0" smtClean="0">
                <a:solidFill>
                  <a:srgbClr val="FFFF00"/>
                </a:solidFill>
              </a:rPr>
              <a:t>you do not ask</a:t>
            </a:r>
            <a:r>
              <a:rPr lang="en-US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1987161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4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3 </a:t>
            </a:r>
            <a:r>
              <a:rPr lang="en-US" dirty="0" smtClean="0"/>
              <a:t>You ask and do not receive, because you ask wrongly, to spend it on your passions. </a:t>
            </a:r>
            <a:r>
              <a:rPr lang="en-US" b="1" dirty="0" smtClean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 You adulterous people! Do you not know that friendship with the world is enmity with God? Therefore whoever wishes to be a friend of the world makes himself an enemy of God. </a:t>
            </a:r>
          </a:p>
        </p:txBody>
      </p:sp>
    </p:spTree>
    <p:extLst>
      <p:ext uri="{BB962C8B-B14F-4D97-AF65-F5344CB8AC3E}">
        <p14:creationId xmlns:p14="http://schemas.microsoft.com/office/powerpoint/2010/main" xmlns="" val="1202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" y="2727194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0000"/>
              </a:lnSpc>
            </a:pPr>
            <a:r>
              <a:rPr lang="en-US" sz="20000" b="1" dirty="0" smtClean="0">
                <a:latin typeface="Century Gothic"/>
                <a:cs typeface="Century Gothic"/>
              </a:rPr>
              <a:t>WAR</a:t>
            </a:r>
          </a:p>
          <a:p>
            <a:pPr algn="ctr">
              <a:lnSpc>
                <a:spcPct val="60000"/>
              </a:lnSpc>
            </a:pPr>
            <a:r>
              <a:rPr lang="en-US" sz="5400" dirty="0" smtClean="0">
                <a:latin typeface="Century Gothic"/>
                <a:cs typeface="Century Gothic"/>
              </a:rPr>
              <a:t>James 3:13-4:12</a:t>
            </a:r>
            <a:endParaRPr lang="en-US" sz="5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7232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4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3 </a:t>
            </a:r>
            <a:r>
              <a:rPr lang="en-US" dirty="0" smtClean="0"/>
              <a:t>You ask and do not receive, because you ask wrongly, to </a:t>
            </a:r>
            <a:r>
              <a:rPr lang="en-US" b="1" u="sng" dirty="0" smtClean="0">
                <a:solidFill>
                  <a:srgbClr val="FFFF00"/>
                </a:solidFill>
              </a:rPr>
              <a:t>spend it on your passions</a:t>
            </a:r>
            <a:r>
              <a:rPr lang="en-US" dirty="0" smtClean="0"/>
              <a:t>. </a:t>
            </a:r>
            <a:r>
              <a:rPr lang="en-US" b="1" dirty="0" smtClean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 You adulterous people! Do you not know that friendship with the world is enmity with God? Therefore whoever wishes to be a friend of the world makes himself an enemy of God. </a:t>
            </a:r>
          </a:p>
        </p:txBody>
      </p:sp>
    </p:spTree>
    <p:extLst>
      <p:ext uri="{BB962C8B-B14F-4D97-AF65-F5344CB8AC3E}">
        <p14:creationId xmlns:p14="http://schemas.microsoft.com/office/powerpoint/2010/main" xmlns="" val="2196981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4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3 </a:t>
            </a:r>
            <a:r>
              <a:rPr lang="en-US" dirty="0" smtClean="0"/>
              <a:t>You ask and do not receive, because you ask wrongly, to </a:t>
            </a:r>
            <a:r>
              <a:rPr lang="en-US" b="1" u="sng" dirty="0" smtClean="0">
                <a:solidFill>
                  <a:srgbClr val="FFFF00"/>
                </a:solidFill>
              </a:rPr>
              <a:t>spend it on your passions</a:t>
            </a:r>
            <a:r>
              <a:rPr lang="en-US" dirty="0" smtClean="0"/>
              <a:t>. </a:t>
            </a:r>
            <a:r>
              <a:rPr lang="en-US" b="1" dirty="0" smtClean="0"/>
              <a:t>4</a:t>
            </a:r>
            <a:r>
              <a:rPr lang="en-US" dirty="0" smtClean="0"/>
              <a:t> You </a:t>
            </a:r>
            <a:r>
              <a:rPr lang="en-US" b="1" u="sng" dirty="0" smtClean="0">
                <a:solidFill>
                  <a:srgbClr val="FFFF00"/>
                </a:solidFill>
              </a:rPr>
              <a:t>adulterous</a:t>
            </a:r>
            <a:r>
              <a:rPr lang="en-US" dirty="0" smtClean="0"/>
              <a:t> people! Do you not know that friendship with the world is enmity with God? Therefore whoever wishes to be a friend of the world makes himself an enemy of God. </a:t>
            </a:r>
          </a:p>
        </p:txBody>
      </p:sp>
    </p:spTree>
    <p:extLst>
      <p:ext uri="{BB962C8B-B14F-4D97-AF65-F5344CB8AC3E}">
        <p14:creationId xmlns:p14="http://schemas.microsoft.com/office/powerpoint/2010/main" xmlns="" val="1174614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4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3 </a:t>
            </a:r>
            <a:r>
              <a:rPr lang="en-US" dirty="0" smtClean="0"/>
              <a:t>You ask and do not receive, because you ask wrongly, to </a:t>
            </a:r>
            <a:r>
              <a:rPr lang="en-US" b="1" u="sng" dirty="0" smtClean="0">
                <a:solidFill>
                  <a:srgbClr val="FFFF00"/>
                </a:solidFill>
              </a:rPr>
              <a:t>spend it on your passions</a:t>
            </a:r>
            <a:r>
              <a:rPr lang="en-US" dirty="0" smtClean="0"/>
              <a:t>. </a:t>
            </a:r>
            <a:r>
              <a:rPr lang="en-US" b="1" dirty="0" smtClean="0"/>
              <a:t>4</a:t>
            </a:r>
            <a:r>
              <a:rPr lang="en-US" dirty="0" smtClean="0"/>
              <a:t> You </a:t>
            </a:r>
            <a:r>
              <a:rPr lang="en-US" b="1" u="sng" dirty="0" smtClean="0">
                <a:solidFill>
                  <a:srgbClr val="FFFF00"/>
                </a:solidFill>
              </a:rPr>
              <a:t>adulterous</a:t>
            </a:r>
            <a:r>
              <a:rPr lang="en-US" dirty="0" smtClean="0"/>
              <a:t> people! Do you not know that </a:t>
            </a:r>
            <a:r>
              <a:rPr lang="en-US" b="1" u="sng" dirty="0" smtClean="0">
                <a:solidFill>
                  <a:srgbClr val="FFFF00"/>
                </a:solidFill>
              </a:rPr>
              <a:t>friendship with the world is enmity with God</a:t>
            </a:r>
            <a:r>
              <a:rPr lang="en-US" dirty="0" smtClean="0"/>
              <a:t>? Therefore whoever wishes to be a friend of the world makes himself an enemy of God. </a:t>
            </a:r>
          </a:p>
        </p:txBody>
      </p:sp>
    </p:spTree>
    <p:extLst>
      <p:ext uri="{BB962C8B-B14F-4D97-AF65-F5344CB8AC3E}">
        <p14:creationId xmlns:p14="http://schemas.microsoft.com/office/powerpoint/2010/main" xmlns="" val="1519714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4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3 </a:t>
            </a:r>
            <a:r>
              <a:rPr lang="en-US" dirty="0" smtClean="0"/>
              <a:t>You ask and do not receive, because you ask wrongly, to </a:t>
            </a:r>
            <a:r>
              <a:rPr lang="en-US" b="1" u="sng" dirty="0" smtClean="0">
                <a:solidFill>
                  <a:srgbClr val="FFFF00"/>
                </a:solidFill>
              </a:rPr>
              <a:t>spend it on your passions</a:t>
            </a:r>
            <a:r>
              <a:rPr lang="en-US" dirty="0" smtClean="0"/>
              <a:t>. </a:t>
            </a:r>
            <a:r>
              <a:rPr lang="en-US" b="1" dirty="0" smtClean="0"/>
              <a:t>4</a:t>
            </a:r>
            <a:r>
              <a:rPr lang="en-US" dirty="0" smtClean="0"/>
              <a:t> You </a:t>
            </a:r>
            <a:r>
              <a:rPr lang="en-US" b="1" u="sng" dirty="0" smtClean="0">
                <a:solidFill>
                  <a:srgbClr val="FFFF00"/>
                </a:solidFill>
              </a:rPr>
              <a:t>adulterous</a:t>
            </a:r>
            <a:r>
              <a:rPr lang="en-US" dirty="0" smtClean="0"/>
              <a:t> people! Do you not know that </a:t>
            </a:r>
            <a:r>
              <a:rPr lang="en-US" b="1" u="sng" dirty="0" smtClean="0">
                <a:solidFill>
                  <a:srgbClr val="FFFF00"/>
                </a:solidFill>
              </a:rPr>
              <a:t>friendship with the world is enmity with God</a:t>
            </a:r>
            <a:r>
              <a:rPr lang="en-US" dirty="0" smtClean="0"/>
              <a:t>? Therefore whoever wishes to be a friend of the world makes himself an enemy of God. </a:t>
            </a:r>
          </a:p>
        </p:txBody>
      </p:sp>
    </p:spTree>
    <p:extLst>
      <p:ext uri="{BB962C8B-B14F-4D97-AF65-F5344CB8AC3E}">
        <p14:creationId xmlns:p14="http://schemas.microsoft.com/office/powerpoint/2010/main" xmlns="" val="248146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4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5</a:t>
            </a:r>
            <a:r>
              <a:rPr lang="en-US" b="1" dirty="0" smtClean="0"/>
              <a:t> </a:t>
            </a:r>
            <a:r>
              <a:rPr lang="en-US" dirty="0" smtClean="0"/>
              <a:t>Or do you suppose it is to no purpose that the Scripture says, “He yearns jealously over the spirit that he has made to dwell in us”? </a:t>
            </a:r>
            <a:r>
              <a:rPr lang="en-US" b="1" dirty="0"/>
              <a:t>6</a:t>
            </a:r>
            <a:r>
              <a:rPr lang="en-US" dirty="0" smtClean="0"/>
              <a:t> But he gives more grace. Therefore it says, “God opposes the proud, but gives grace to the humble.”</a:t>
            </a:r>
          </a:p>
        </p:txBody>
      </p:sp>
    </p:spTree>
    <p:extLst>
      <p:ext uri="{BB962C8B-B14F-4D97-AF65-F5344CB8AC3E}">
        <p14:creationId xmlns:p14="http://schemas.microsoft.com/office/powerpoint/2010/main" xmlns="" val="2151150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4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5</a:t>
            </a:r>
            <a:r>
              <a:rPr lang="en-US" b="1" dirty="0" smtClean="0"/>
              <a:t> </a:t>
            </a:r>
            <a:r>
              <a:rPr lang="en-US" dirty="0" smtClean="0"/>
              <a:t>Or do you suppose it is to no purpose that the Scripture says, “He yearns jealously over the spirit that he has made to dwell in us”? </a:t>
            </a:r>
            <a:r>
              <a:rPr lang="en-US" b="1" dirty="0"/>
              <a:t>6</a:t>
            </a:r>
            <a:r>
              <a:rPr lang="en-US" dirty="0" smtClean="0"/>
              <a:t> </a:t>
            </a:r>
            <a:r>
              <a:rPr lang="en-US" b="1" u="sng" dirty="0" smtClean="0">
                <a:solidFill>
                  <a:srgbClr val="FFFF00"/>
                </a:solidFill>
              </a:rPr>
              <a:t>But he gives more grace</a:t>
            </a:r>
            <a:r>
              <a:rPr lang="en-US" dirty="0" smtClean="0"/>
              <a:t>. Therefore it says, “God opposes the proud, but gives grace to the humble.”</a:t>
            </a:r>
          </a:p>
        </p:txBody>
      </p:sp>
    </p:spTree>
    <p:extLst>
      <p:ext uri="{BB962C8B-B14F-4D97-AF65-F5344CB8AC3E}">
        <p14:creationId xmlns:p14="http://schemas.microsoft.com/office/powerpoint/2010/main" xmlns="" val="1588421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4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5</a:t>
            </a:r>
            <a:r>
              <a:rPr lang="en-US" b="1" dirty="0" smtClean="0"/>
              <a:t> </a:t>
            </a:r>
            <a:r>
              <a:rPr lang="en-US" dirty="0" smtClean="0"/>
              <a:t>Or do you suppose it is to no purpose that the Scripture says, “He yearns jealously over the spirit that he has made to dwell in us”? </a:t>
            </a:r>
            <a:r>
              <a:rPr lang="en-US" b="1" dirty="0"/>
              <a:t>6</a:t>
            </a:r>
            <a:r>
              <a:rPr lang="en-US" dirty="0" smtClean="0"/>
              <a:t> </a:t>
            </a:r>
            <a:r>
              <a:rPr lang="en-US" b="1" u="sng" dirty="0" smtClean="0">
                <a:solidFill>
                  <a:srgbClr val="FFFF00"/>
                </a:solidFill>
              </a:rPr>
              <a:t>But he gives more grace</a:t>
            </a:r>
            <a:r>
              <a:rPr lang="en-US" dirty="0" smtClean="0"/>
              <a:t>. Therefore it says, “God opposes the proud, but </a:t>
            </a:r>
            <a:r>
              <a:rPr lang="en-US" b="1" u="sng" dirty="0" smtClean="0">
                <a:solidFill>
                  <a:srgbClr val="FFFF00"/>
                </a:solidFill>
              </a:rPr>
              <a:t>gives grace to the humble</a:t>
            </a:r>
            <a:r>
              <a:rPr lang="en-US" dirty="0" smtClean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xmlns="" val="2062609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5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901206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600"/>
              </a:spcBef>
            </a:pPr>
            <a:r>
              <a:rPr lang="en-US" sz="4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Earthly &amp; heavenly wisdom</a:t>
            </a:r>
          </a:p>
          <a:p>
            <a:pPr algn="ctr">
              <a:spcBef>
                <a:spcPts val="3600"/>
              </a:spcBef>
            </a:pPr>
            <a:r>
              <a:rPr lang="en-US" sz="4400" dirty="0" smtClean="0">
                <a:solidFill>
                  <a:srgbClr val="404040"/>
                </a:solidFill>
                <a:latin typeface="Century Gothic"/>
                <a:cs typeface="Century Gothic"/>
              </a:rPr>
              <a:t>Our true motives exposed</a:t>
            </a:r>
          </a:p>
          <a:p>
            <a:pPr algn="ctr">
              <a:spcBef>
                <a:spcPts val="3600"/>
              </a:spcBef>
            </a:pPr>
            <a:r>
              <a:rPr lang="en-US" sz="4400" dirty="0" smtClean="0">
                <a:latin typeface="Century Gothic"/>
                <a:cs typeface="Century Gothic"/>
              </a:rPr>
              <a:t>How the war will end</a:t>
            </a:r>
            <a:endParaRPr lang="en-US" sz="4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3288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4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7 </a:t>
            </a:r>
            <a:r>
              <a:rPr lang="en-US" dirty="0" smtClean="0"/>
              <a:t>Submit yourselves therefore to God. Resist the devil, and he will flee from you. </a:t>
            </a:r>
            <a:r>
              <a:rPr lang="en-US" b="1" dirty="0" smtClean="0"/>
              <a:t>8</a:t>
            </a:r>
            <a:r>
              <a:rPr lang="en-US" dirty="0" smtClean="0"/>
              <a:t> Draw near to God, and he will draw near to you. Cleanse your hands, you sinners, and purify your hearts, you double-minded. </a:t>
            </a:r>
          </a:p>
        </p:txBody>
      </p:sp>
    </p:spTree>
    <p:extLst>
      <p:ext uri="{BB962C8B-B14F-4D97-AF65-F5344CB8AC3E}">
        <p14:creationId xmlns:p14="http://schemas.microsoft.com/office/powerpoint/2010/main" xmlns="" val="49266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4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7 </a:t>
            </a:r>
            <a:r>
              <a:rPr lang="en-US" b="1" u="sng" dirty="0" smtClean="0">
                <a:solidFill>
                  <a:srgbClr val="FFFF00"/>
                </a:solidFill>
              </a:rPr>
              <a:t>Submit</a:t>
            </a:r>
            <a:r>
              <a:rPr lang="en-US" dirty="0" smtClean="0"/>
              <a:t> yourselves therefore to God. Resist the devil, and he will flee from you. </a:t>
            </a:r>
            <a:r>
              <a:rPr lang="en-US" b="1" dirty="0" smtClean="0"/>
              <a:t>8</a:t>
            </a:r>
            <a:r>
              <a:rPr lang="en-US" dirty="0" smtClean="0"/>
              <a:t> Draw near to God, and he will draw near to you. Cleanse your hands, you sinners, and purify your hearts, you double-minded. </a:t>
            </a:r>
          </a:p>
        </p:txBody>
      </p:sp>
    </p:spTree>
    <p:extLst>
      <p:ext uri="{BB962C8B-B14F-4D97-AF65-F5344CB8AC3E}">
        <p14:creationId xmlns:p14="http://schemas.microsoft.com/office/powerpoint/2010/main" xmlns="" val="3103157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5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901206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600"/>
              </a:spcBef>
            </a:pPr>
            <a:r>
              <a:rPr lang="en-US" sz="4400" dirty="0" smtClean="0">
                <a:latin typeface="Century Gothic"/>
                <a:cs typeface="Century Gothic"/>
              </a:rPr>
              <a:t>Earthly &amp; heavenly wisdom</a:t>
            </a:r>
          </a:p>
          <a:p>
            <a:pPr algn="ctr">
              <a:spcBef>
                <a:spcPts val="3600"/>
              </a:spcBef>
            </a:pPr>
            <a:r>
              <a:rPr lang="en-US" sz="4400" dirty="0" smtClean="0">
                <a:latin typeface="Century Gothic"/>
                <a:cs typeface="Century Gothic"/>
              </a:rPr>
              <a:t>Our true motives exposed</a:t>
            </a:r>
          </a:p>
          <a:p>
            <a:pPr algn="ctr">
              <a:spcBef>
                <a:spcPts val="3600"/>
              </a:spcBef>
            </a:pPr>
            <a:r>
              <a:rPr lang="en-US" sz="4400" dirty="0" smtClean="0">
                <a:latin typeface="Century Gothic"/>
                <a:cs typeface="Century Gothic"/>
              </a:rPr>
              <a:t>How the war will end</a:t>
            </a:r>
            <a:endParaRPr lang="en-US" sz="4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137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3185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4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7 </a:t>
            </a:r>
            <a:r>
              <a:rPr lang="en-US" b="1" u="sng" dirty="0" smtClean="0">
                <a:solidFill>
                  <a:srgbClr val="FFFF00"/>
                </a:solidFill>
              </a:rPr>
              <a:t>Submit</a:t>
            </a:r>
            <a:r>
              <a:rPr lang="en-US" dirty="0" smtClean="0"/>
              <a:t> yourselves therefore to God. </a:t>
            </a:r>
            <a:r>
              <a:rPr lang="en-US" b="1" u="sng" dirty="0" smtClean="0">
                <a:solidFill>
                  <a:srgbClr val="FFFF00"/>
                </a:solidFill>
              </a:rPr>
              <a:t>Resist</a:t>
            </a:r>
            <a:r>
              <a:rPr lang="en-US" dirty="0" smtClean="0"/>
              <a:t> the devil, and he will flee from you. </a:t>
            </a:r>
            <a:r>
              <a:rPr lang="en-US" b="1" dirty="0" smtClean="0"/>
              <a:t>8</a:t>
            </a:r>
            <a:r>
              <a:rPr lang="en-US" dirty="0" smtClean="0"/>
              <a:t> Draw near to God, and he will draw near to you. Cleanse your hands, you sinners, and purify your hearts, you double-minded. </a:t>
            </a:r>
          </a:p>
        </p:txBody>
      </p:sp>
    </p:spTree>
    <p:extLst>
      <p:ext uri="{BB962C8B-B14F-4D97-AF65-F5344CB8AC3E}">
        <p14:creationId xmlns:p14="http://schemas.microsoft.com/office/powerpoint/2010/main" xmlns="" val="641983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3185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4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7 </a:t>
            </a:r>
            <a:r>
              <a:rPr lang="en-US" b="1" u="sng" dirty="0" smtClean="0">
                <a:solidFill>
                  <a:srgbClr val="FFFF00"/>
                </a:solidFill>
              </a:rPr>
              <a:t>Submit</a:t>
            </a:r>
            <a:r>
              <a:rPr lang="en-US" dirty="0" smtClean="0"/>
              <a:t> yourselves therefore to God. </a:t>
            </a:r>
            <a:r>
              <a:rPr lang="en-US" b="1" u="sng" dirty="0" smtClean="0">
                <a:solidFill>
                  <a:srgbClr val="FFFF00"/>
                </a:solidFill>
              </a:rPr>
              <a:t>Resist</a:t>
            </a:r>
            <a:r>
              <a:rPr lang="en-US" dirty="0" smtClean="0"/>
              <a:t> the devil, and he will flee from you. </a:t>
            </a:r>
            <a:r>
              <a:rPr lang="en-US" b="1" dirty="0" smtClean="0"/>
              <a:t>8</a:t>
            </a:r>
            <a:r>
              <a:rPr lang="en-US" dirty="0" smtClean="0"/>
              <a:t> </a:t>
            </a:r>
            <a:r>
              <a:rPr lang="en-US" b="1" u="sng" dirty="0" smtClean="0">
                <a:solidFill>
                  <a:srgbClr val="FFFF00"/>
                </a:solidFill>
              </a:rPr>
              <a:t>Draw near</a:t>
            </a:r>
            <a:r>
              <a:rPr lang="en-US" dirty="0" smtClean="0"/>
              <a:t> to God, and he will draw near to you. Cleanse your hands, you sinners, and purify your hearts, you double-minded. </a:t>
            </a:r>
          </a:p>
        </p:txBody>
      </p:sp>
    </p:spTree>
    <p:extLst>
      <p:ext uri="{BB962C8B-B14F-4D97-AF65-F5344CB8AC3E}">
        <p14:creationId xmlns:p14="http://schemas.microsoft.com/office/powerpoint/2010/main" xmlns="" val="919718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3185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4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7 </a:t>
            </a:r>
            <a:r>
              <a:rPr lang="en-US" b="1" u="sng" dirty="0" smtClean="0">
                <a:solidFill>
                  <a:srgbClr val="FFFF00"/>
                </a:solidFill>
              </a:rPr>
              <a:t>Submit</a:t>
            </a:r>
            <a:r>
              <a:rPr lang="en-US" dirty="0" smtClean="0"/>
              <a:t> yourselves therefore to God. </a:t>
            </a:r>
            <a:r>
              <a:rPr lang="en-US" b="1" u="sng" dirty="0" smtClean="0">
                <a:solidFill>
                  <a:srgbClr val="FFFF00"/>
                </a:solidFill>
              </a:rPr>
              <a:t>Resist</a:t>
            </a:r>
            <a:r>
              <a:rPr lang="en-US" dirty="0" smtClean="0"/>
              <a:t> the devil, and he will flee from you. </a:t>
            </a:r>
            <a:r>
              <a:rPr lang="en-US" b="1" dirty="0" smtClean="0"/>
              <a:t>8</a:t>
            </a:r>
            <a:r>
              <a:rPr lang="en-US" dirty="0" smtClean="0"/>
              <a:t> </a:t>
            </a:r>
            <a:r>
              <a:rPr lang="en-US" b="1" u="sng" dirty="0" smtClean="0">
                <a:solidFill>
                  <a:srgbClr val="FFFF00"/>
                </a:solidFill>
              </a:rPr>
              <a:t>Draw near</a:t>
            </a:r>
            <a:r>
              <a:rPr lang="en-US" dirty="0" smtClean="0"/>
              <a:t> to God, and he will draw near to you. </a:t>
            </a:r>
            <a:r>
              <a:rPr lang="en-US" b="1" u="sng" dirty="0" smtClean="0">
                <a:solidFill>
                  <a:srgbClr val="FFFF00"/>
                </a:solidFill>
              </a:rPr>
              <a:t>Cleanse your hands</a:t>
            </a:r>
            <a:r>
              <a:rPr lang="en-US" dirty="0" smtClean="0"/>
              <a:t>, you sinners, and </a:t>
            </a:r>
            <a:r>
              <a:rPr lang="en-US" b="1" u="sng" dirty="0" smtClean="0">
                <a:solidFill>
                  <a:srgbClr val="FFFF00"/>
                </a:solidFill>
              </a:rPr>
              <a:t>purify your hearts</a:t>
            </a:r>
            <a:r>
              <a:rPr lang="en-US" dirty="0" smtClean="0"/>
              <a:t>, you double-minded. </a:t>
            </a:r>
          </a:p>
        </p:txBody>
      </p:sp>
    </p:spTree>
    <p:extLst>
      <p:ext uri="{BB962C8B-B14F-4D97-AF65-F5344CB8AC3E}">
        <p14:creationId xmlns:p14="http://schemas.microsoft.com/office/powerpoint/2010/main" xmlns="" val="1665603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4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9</a:t>
            </a:r>
            <a:r>
              <a:rPr lang="en-US" b="1" dirty="0" smtClean="0"/>
              <a:t> </a:t>
            </a:r>
            <a:r>
              <a:rPr lang="en-US" dirty="0" smtClean="0"/>
              <a:t>Be wretched and mourn and weep. Let your laughter be turned to mourning and your joy to gloom. </a:t>
            </a:r>
            <a:r>
              <a:rPr lang="en-US" b="1" dirty="0" smtClean="0"/>
              <a:t>10</a:t>
            </a:r>
            <a:r>
              <a:rPr lang="en-US" dirty="0" smtClean="0"/>
              <a:t> Humble yourselves before the Lord, and he will exalt you. </a:t>
            </a:r>
          </a:p>
        </p:txBody>
      </p:sp>
    </p:spTree>
    <p:extLst>
      <p:ext uri="{BB962C8B-B14F-4D97-AF65-F5344CB8AC3E}">
        <p14:creationId xmlns:p14="http://schemas.microsoft.com/office/powerpoint/2010/main" xmlns="" val="2180122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4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9</a:t>
            </a:r>
            <a:r>
              <a:rPr lang="en-US" b="1" dirty="0" smtClean="0"/>
              <a:t> </a:t>
            </a:r>
            <a:r>
              <a:rPr lang="en-US" b="1" u="sng" dirty="0" smtClean="0">
                <a:solidFill>
                  <a:srgbClr val="FFFF00"/>
                </a:solidFill>
              </a:rPr>
              <a:t>Be wretched and mourn and weep</a:t>
            </a:r>
            <a:r>
              <a:rPr lang="en-US" dirty="0" smtClean="0"/>
              <a:t>. Let your laughter be turned to mourning and your joy to gloom. </a:t>
            </a:r>
            <a:r>
              <a:rPr lang="en-US" b="1" dirty="0" smtClean="0"/>
              <a:t>10</a:t>
            </a:r>
            <a:r>
              <a:rPr lang="en-US" dirty="0" smtClean="0"/>
              <a:t> Humble yourselves before the Lord, and he will exalt you. </a:t>
            </a:r>
          </a:p>
        </p:txBody>
      </p:sp>
    </p:spTree>
    <p:extLst>
      <p:ext uri="{BB962C8B-B14F-4D97-AF65-F5344CB8AC3E}">
        <p14:creationId xmlns:p14="http://schemas.microsoft.com/office/powerpoint/2010/main" xmlns="" val="3583945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4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9</a:t>
            </a:r>
            <a:r>
              <a:rPr lang="en-US" b="1" dirty="0" smtClean="0"/>
              <a:t> </a:t>
            </a:r>
            <a:r>
              <a:rPr lang="en-US" b="1" u="sng" dirty="0" smtClean="0">
                <a:solidFill>
                  <a:srgbClr val="FFFF00"/>
                </a:solidFill>
              </a:rPr>
              <a:t>Be wretched and mourn and weep</a:t>
            </a:r>
            <a:r>
              <a:rPr lang="en-US" dirty="0" smtClean="0"/>
              <a:t>. Let your laughter be turned to mourning and your joy to gloom. </a:t>
            </a:r>
            <a:r>
              <a:rPr lang="en-US" b="1" dirty="0" smtClean="0"/>
              <a:t>10</a:t>
            </a:r>
            <a:r>
              <a:rPr lang="en-US" dirty="0" smtClean="0"/>
              <a:t> </a:t>
            </a:r>
            <a:r>
              <a:rPr lang="en-US" b="1" u="sng" dirty="0" smtClean="0">
                <a:solidFill>
                  <a:srgbClr val="FFFF00"/>
                </a:solidFill>
              </a:rPr>
              <a:t>Humble yourselves</a:t>
            </a:r>
            <a:r>
              <a:rPr lang="en-US" dirty="0" smtClean="0"/>
              <a:t> before the Lord, and he will exalt you. </a:t>
            </a:r>
          </a:p>
        </p:txBody>
      </p:sp>
    </p:spTree>
    <p:extLst>
      <p:ext uri="{BB962C8B-B14F-4D97-AF65-F5344CB8AC3E}">
        <p14:creationId xmlns:p14="http://schemas.microsoft.com/office/powerpoint/2010/main" xmlns="" val="387588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4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11 </a:t>
            </a:r>
            <a:r>
              <a:rPr lang="en-US" b="1" u="sng" dirty="0" smtClean="0">
                <a:solidFill>
                  <a:srgbClr val="FFFF00"/>
                </a:solidFill>
              </a:rPr>
              <a:t>Do not speak evil against one another</a:t>
            </a:r>
            <a:r>
              <a:rPr lang="en-US" dirty="0" smtClean="0"/>
              <a:t>, brothers. The one who speaks against a brother or judges his brother, speaks evil against the law and judges the law. But if you judge the law, you are not a doer of the law but a judge.</a:t>
            </a:r>
          </a:p>
        </p:txBody>
      </p:sp>
    </p:spTree>
    <p:extLst>
      <p:ext uri="{BB962C8B-B14F-4D97-AF65-F5344CB8AC3E}">
        <p14:creationId xmlns:p14="http://schemas.microsoft.com/office/powerpoint/2010/main" xmlns="" val="3308689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3312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4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11 </a:t>
            </a:r>
            <a:r>
              <a:rPr lang="en-US" b="1" u="sng" dirty="0" smtClean="0">
                <a:solidFill>
                  <a:srgbClr val="FFFF00"/>
                </a:solidFill>
              </a:rPr>
              <a:t>Do not speak evil against one another</a:t>
            </a:r>
            <a:r>
              <a:rPr lang="en-US" dirty="0" smtClean="0"/>
              <a:t>, brothers. The one who speaks against a brother or judges his brother, </a:t>
            </a:r>
            <a:r>
              <a:rPr lang="en-US" b="1" u="sng" dirty="0" smtClean="0">
                <a:solidFill>
                  <a:srgbClr val="FFFF00"/>
                </a:solidFill>
              </a:rPr>
              <a:t>speaks evil against the law and judges the law</a:t>
            </a:r>
            <a:r>
              <a:rPr lang="en-US" dirty="0" smtClean="0"/>
              <a:t>. But if you judge the law, you are not a doer of the law but a judge.</a:t>
            </a:r>
          </a:p>
        </p:txBody>
      </p:sp>
    </p:spTree>
    <p:extLst>
      <p:ext uri="{BB962C8B-B14F-4D97-AF65-F5344CB8AC3E}">
        <p14:creationId xmlns:p14="http://schemas.microsoft.com/office/powerpoint/2010/main" xmlns="" val="1329547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4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12 </a:t>
            </a:r>
            <a:r>
              <a:rPr lang="en-US" dirty="0" smtClean="0"/>
              <a:t>There is only one lawgiver and judge, he who is able to save and to destroy. But who are you to judge your neighbor?</a:t>
            </a:r>
          </a:p>
        </p:txBody>
      </p:sp>
    </p:spTree>
    <p:extLst>
      <p:ext uri="{BB962C8B-B14F-4D97-AF65-F5344CB8AC3E}">
        <p14:creationId xmlns:p14="http://schemas.microsoft.com/office/powerpoint/2010/main" xmlns="" val="3686676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3185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4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12 </a:t>
            </a:r>
            <a:r>
              <a:rPr lang="en-US" b="1" u="sng" dirty="0" smtClean="0">
                <a:solidFill>
                  <a:srgbClr val="FFFF00"/>
                </a:solidFill>
              </a:rPr>
              <a:t>There is only one lawgiver and judge</a:t>
            </a:r>
            <a:r>
              <a:rPr lang="en-US" dirty="0" smtClean="0"/>
              <a:t>, he who is able to save and to destroy. But who are you to judge your neighbor?</a:t>
            </a:r>
          </a:p>
        </p:txBody>
      </p:sp>
    </p:spTree>
    <p:extLst>
      <p:ext uri="{BB962C8B-B14F-4D97-AF65-F5344CB8AC3E}">
        <p14:creationId xmlns:p14="http://schemas.microsoft.com/office/powerpoint/2010/main" xmlns="" val="238948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5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901206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600"/>
              </a:spcBef>
            </a:pPr>
            <a:r>
              <a:rPr lang="en-US" sz="4400" dirty="0" smtClean="0">
                <a:latin typeface="Century Gothic"/>
                <a:cs typeface="Century Gothic"/>
              </a:rPr>
              <a:t>Earthly &amp; heavenly wisdom</a:t>
            </a:r>
          </a:p>
          <a:p>
            <a:pPr algn="ctr">
              <a:spcBef>
                <a:spcPts val="3600"/>
              </a:spcBef>
            </a:pPr>
            <a:r>
              <a:rPr lang="en-US" sz="4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Our true motives exposed</a:t>
            </a:r>
          </a:p>
          <a:p>
            <a:pPr algn="ctr">
              <a:spcBef>
                <a:spcPts val="3600"/>
              </a:spcBef>
            </a:pPr>
            <a:r>
              <a:rPr lang="en-US" sz="4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How the war will end</a:t>
            </a:r>
            <a:endParaRPr lang="en-US" sz="4400" dirty="0">
              <a:solidFill>
                <a:schemeClr val="bg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156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6153" b="29901"/>
          <a:stretch/>
        </p:blipFill>
        <p:spPr>
          <a:xfrm>
            <a:off x="0" y="2032"/>
            <a:ext cx="9144000" cy="20665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8800" y="2604252"/>
            <a:ext cx="80137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0700" indent="-520700">
              <a:spcBef>
                <a:spcPts val="3000"/>
              </a:spcBef>
              <a:buFont typeface="+mj-lt"/>
              <a:buAutoNum type="arabicPeriod"/>
            </a:pPr>
            <a:r>
              <a:rPr lang="en-US" sz="3200" dirty="0" smtClean="0">
                <a:latin typeface="Century Gothic"/>
                <a:cs typeface="Century Gothic"/>
              </a:rPr>
              <a:t>List every reason you’re upset and evaluate (in prayer!) your motives.</a:t>
            </a:r>
          </a:p>
          <a:p>
            <a:pPr marL="520700" indent="-520700">
              <a:spcBef>
                <a:spcPts val="3000"/>
              </a:spcBef>
              <a:buFont typeface="+mj-lt"/>
              <a:buAutoNum type="arabicPeriod"/>
            </a:pPr>
            <a:r>
              <a:rPr lang="en-US" sz="3200" dirty="0" smtClean="0">
                <a:latin typeface="Century Gothic"/>
                <a:cs typeface="Century Gothic"/>
              </a:rPr>
              <a:t>List all you have done to contribute to the conflict and pray. </a:t>
            </a:r>
          </a:p>
          <a:p>
            <a:pPr marL="520700" indent="-520700">
              <a:spcBef>
                <a:spcPts val="3000"/>
              </a:spcBef>
              <a:buFont typeface="+mj-lt"/>
              <a:buAutoNum type="arabicPeriod"/>
            </a:pPr>
            <a:r>
              <a:rPr lang="en-US" sz="3200" dirty="0" smtClean="0">
                <a:latin typeface="Century Gothic"/>
                <a:cs typeface="Century Gothic"/>
              </a:rPr>
              <a:t>Pray for courage to obey Rom 12:18.</a:t>
            </a:r>
            <a:endParaRPr lang="en-US" sz="32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6010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3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13 </a:t>
            </a:r>
            <a:r>
              <a:rPr lang="en-US" dirty="0" smtClean="0"/>
              <a:t>Who is wise and understanding among you? By his good conduct let him show his works in the meekness of wisdom. </a:t>
            </a:r>
            <a:r>
              <a:rPr lang="en-US" b="1" dirty="0" smtClean="0">
                <a:solidFill>
                  <a:schemeClr val="bg1"/>
                </a:solidFill>
              </a:rPr>
              <a:t>14</a:t>
            </a:r>
            <a:r>
              <a:rPr lang="en-US" dirty="0" smtClean="0">
                <a:solidFill>
                  <a:schemeClr val="bg1"/>
                </a:solidFill>
              </a:rPr>
              <a:t> But if you have bitter jealousy and selfish ambition in your hearts, do not boast and be false to the truth. </a:t>
            </a:r>
          </a:p>
        </p:txBody>
      </p:sp>
    </p:spTree>
    <p:extLst>
      <p:ext uri="{BB962C8B-B14F-4D97-AF65-F5344CB8AC3E}">
        <p14:creationId xmlns:p14="http://schemas.microsoft.com/office/powerpoint/2010/main" xmlns="" val="3000684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3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13 </a:t>
            </a:r>
            <a:r>
              <a:rPr lang="en-US" dirty="0" smtClean="0"/>
              <a:t>Who is wise and understanding among you? By his good conduct let him show his works in </a:t>
            </a:r>
            <a:r>
              <a:rPr lang="en-US" b="1" u="sng" dirty="0" smtClean="0">
                <a:solidFill>
                  <a:srgbClr val="FFFF00"/>
                </a:solidFill>
              </a:rPr>
              <a:t>the meekness of wisdom</a:t>
            </a:r>
            <a:r>
              <a:rPr lang="en-US" dirty="0" smtClean="0"/>
              <a:t>. </a:t>
            </a:r>
            <a:r>
              <a:rPr lang="en-US" b="1" dirty="0" smtClean="0">
                <a:solidFill>
                  <a:srgbClr val="000000"/>
                </a:solidFill>
              </a:rPr>
              <a:t>14</a:t>
            </a:r>
            <a:r>
              <a:rPr lang="en-US" dirty="0" smtClean="0">
                <a:solidFill>
                  <a:srgbClr val="000000"/>
                </a:solidFill>
              </a:rPr>
              <a:t> But if you have bitter jealousy and selfish ambition in your hearts, do not boast and be false to the truth. </a:t>
            </a:r>
          </a:p>
        </p:txBody>
      </p:sp>
    </p:spTree>
    <p:extLst>
      <p:ext uri="{BB962C8B-B14F-4D97-AF65-F5344CB8AC3E}">
        <p14:creationId xmlns:p14="http://schemas.microsoft.com/office/powerpoint/2010/main" xmlns="" val="35712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3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13 </a:t>
            </a:r>
            <a:r>
              <a:rPr lang="en-US" dirty="0" smtClean="0"/>
              <a:t>Who is wise and understanding among you? By his good conduct let him show his works in </a:t>
            </a:r>
            <a:r>
              <a:rPr lang="en-US" b="1" u="sng" dirty="0" smtClean="0">
                <a:solidFill>
                  <a:srgbClr val="FFFF00"/>
                </a:solidFill>
              </a:rPr>
              <a:t>the meekness of wisdom</a:t>
            </a:r>
            <a:r>
              <a:rPr lang="en-US" dirty="0" smtClean="0"/>
              <a:t>. </a:t>
            </a:r>
            <a:r>
              <a:rPr lang="en-US" b="1" dirty="0" smtClean="0"/>
              <a:t>14</a:t>
            </a:r>
            <a:r>
              <a:rPr lang="en-US" dirty="0" smtClean="0"/>
              <a:t> But if you have bitter jealousy and selfish ambition in your hearts, do not boast and be false to the truth. </a:t>
            </a:r>
          </a:p>
        </p:txBody>
      </p:sp>
    </p:spTree>
    <p:extLst>
      <p:ext uri="{BB962C8B-B14F-4D97-AF65-F5344CB8AC3E}">
        <p14:creationId xmlns:p14="http://schemas.microsoft.com/office/powerpoint/2010/main" xmlns="" val="1094549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James 3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 smtClean="0"/>
              <a:t>13 </a:t>
            </a:r>
            <a:r>
              <a:rPr lang="en-US" dirty="0" smtClean="0"/>
              <a:t>Who is wise and understanding among you? By his good conduct let him show his works in </a:t>
            </a:r>
            <a:r>
              <a:rPr lang="en-US" b="1" u="sng" dirty="0" smtClean="0">
                <a:solidFill>
                  <a:srgbClr val="FFFF00"/>
                </a:solidFill>
              </a:rPr>
              <a:t>the meekness of wisdom</a:t>
            </a:r>
            <a:r>
              <a:rPr lang="en-US" dirty="0" smtClean="0"/>
              <a:t>. </a:t>
            </a:r>
            <a:r>
              <a:rPr lang="en-US" b="1" dirty="0" smtClean="0"/>
              <a:t>14</a:t>
            </a:r>
            <a:r>
              <a:rPr lang="en-US" dirty="0" smtClean="0"/>
              <a:t> But if you have </a:t>
            </a:r>
            <a:r>
              <a:rPr lang="en-US" b="1" u="sng" dirty="0" smtClean="0">
                <a:solidFill>
                  <a:srgbClr val="FFFF00"/>
                </a:solidFill>
              </a:rPr>
              <a:t>bitter jealousy and selfish ambition</a:t>
            </a:r>
            <a:r>
              <a:rPr lang="en-US" dirty="0" smtClean="0"/>
              <a:t> in your hearts, do not boast and be false to the truth. </a:t>
            </a:r>
          </a:p>
        </p:txBody>
      </p:sp>
    </p:spTree>
    <p:extLst>
      <p:ext uri="{BB962C8B-B14F-4D97-AF65-F5344CB8AC3E}">
        <p14:creationId xmlns:p14="http://schemas.microsoft.com/office/powerpoint/2010/main" xmlns="" val="2905630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9409</TotalTime>
  <Words>2196</Words>
  <Application>Microsoft Office PowerPoint</Application>
  <PresentationFormat>On-screen Show (4:3)</PresentationFormat>
  <Paragraphs>101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Black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</vt:vector>
  </TitlesOfParts>
  <Company>Auburn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Joshua Carter</dc:creator>
  <cp:lastModifiedBy>Northwood2</cp:lastModifiedBy>
  <cp:revision>105</cp:revision>
  <dcterms:created xsi:type="dcterms:W3CDTF">2015-10-29T03:17:02Z</dcterms:created>
  <dcterms:modified xsi:type="dcterms:W3CDTF">2016-09-04T14:43:38Z</dcterms:modified>
</cp:coreProperties>
</file>