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15" r:id="rId2"/>
    <p:sldId id="534" r:id="rId3"/>
    <p:sldId id="613" r:id="rId4"/>
    <p:sldId id="629" r:id="rId5"/>
    <p:sldId id="623" r:id="rId6"/>
    <p:sldId id="630" r:id="rId7"/>
    <p:sldId id="624" r:id="rId8"/>
    <p:sldId id="631" r:id="rId9"/>
    <p:sldId id="625" r:id="rId10"/>
    <p:sldId id="632" r:id="rId11"/>
    <p:sldId id="621" r:id="rId12"/>
    <p:sldId id="633" r:id="rId13"/>
    <p:sldId id="626" r:id="rId14"/>
    <p:sldId id="634" r:id="rId15"/>
    <p:sldId id="627" r:id="rId16"/>
    <p:sldId id="635" r:id="rId17"/>
    <p:sldId id="628" r:id="rId18"/>
    <p:sldId id="63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2" autoAdjust="0"/>
    <p:restoredTop sz="99012" autoAdjust="0"/>
  </p:normalViewPr>
  <p:slideViewPr>
    <p:cSldViewPr snapToGrid="0" snapToObjects="1">
      <p:cViewPr varScale="1">
        <p:scale>
          <a:sx n="65" d="100"/>
          <a:sy n="65" d="100"/>
        </p:scale>
        <p:origin x="-96" y="-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10/22/16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10/22/16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10/22/16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10/22/16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10/22/16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10/22/16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10/22/16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10/22/16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10/22/16</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73917"/>
            <a:ext cx="9144000" cy="5715000"/>
          </a:xfrm>
          <a:prstGeom prst="rect">
            <a:avLst/>
          </a:prstGeom>
        </p:spPr>
      </p:pic>
      <p:sp>
        <p:nvSpPr>
          <p:cNvPr id="3" name="TextBox 2"/>
          <p:cNvSpPr txBox="1"/>
          <p:nvPr/>
        </p:nvSpPr>
        <p:spPr>
          <a:xfrm>
            <a:off x="1" y="4457013"/>
            <a:ext cx="9143999" cy="861774"/>
          </a:xfrm>
          <a:prstGeom prst="rect">
            <a:avLst/>
          </a:prstGeom>
          <a:solidFill>
            <a:schemeClr val="bg1">
              <a:alpha val="65000"/>
            </a:schemeClr>
          </a:solidFill>
        </p:spPr>
        <p:txBody>
          <a:bodyPr wrap="square" rtlCol="0" anchor="t">
            <a:spAutoFit/>
          </a:bodyPr>
          <a:lstStyle/>
          <a:p>
            <a:pPr>
              <a:lnSpc>
                <a:spcPct val="80000"/>
              </a:lnSpc>
            </a:pPr>
            <a:r>
              <a:rPr lang="en-US" sz="6000" dirty="0" smtClean="0"/>
              <a:t>  </a:t>
            </a:r>
            <a:r>
              <a:rPr lang="en-US" sz="4800" dirty="0" smtClean="0">
                <a:latin typeface="Century Gothic"/>
                <a:cs typeface="Century Gothic"/>
              </a:rPr>
              <a:t>Welcome to Northwood!</a:t>
            </a:r>
            <a:endParaRPr lang="en-US" sz="4800" dirty="0">
              <a:latin typeface="Century Gothic"/>
              <a:cs typeface="Century Gothic"/>
            </a:endParaRPr>
          </a:p>
        </p:txBody>
      </p:sp>
    </p:spTree>
    <p:extLst>
      <p:ext uri="{BB962C8B-B14F-4D97-AF65-F5344CB8AC3E}">
        <p14:creationId xmlns:p14="http://schemas.microsoft.com/office/powerpoint/2010/main" val="64501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Philippians 4:2-3</a:t>
            </a:r>
          </a:p>
          <a:p>
            <a:pPr marL="0" indent="0">
              <a:spcBef>
                <a:spcPts val="0"/>
              </a:spcBef>
              <a:buNone/>
            </a:pPr>
            <a:r>
              <a:rPr lang="en-US" dirty="0"/>
              <a:t>Blessed are the </a:t>
            </a:r>
            <a:r>
              <a:rPr lang="en-US" b="1" u="sng" dirty="0" smtClean="0">
                <a:solidFill>
                  <a:srgbClr val="FFFF00"/>
                </a:solidFill>
              </a:rPr>
              <a:t>poor </a:t>
            </a:r>
            <a:r>
              <a:rPr lang="en-US" b="1" u="sng" dirty="0">
                <a:solidFill>
                  <a:srgbClr val="FFFF00"/>
                </a:solidFill>
              </a:rPr>
              <a:t>in </a:t>
            </a:r>
            <a:r>
              <a:rPr lang="en-US" b="1" u="sng" dirty="0" smtClean="0">
                <a:solidFill>
                  <a:srgbClr val="FFFF00"/>
                </a:solidFill>
              </a:rPr>
              <a:t>spirit</a:t>
            </a:r>
            <a:r>
              <a:rPr lang="en-US" dirty="0" smtClean="0"/>
              <a:t>, </a:t>
            </a:r>
            <a:r>
              <a:rPr lang="en-US" dirty="0"/>
              <a:t>for theirs is the kingdom of heaven.</a:t>
            </a:r>
            <a:endParaRPr lang="en-US" dirty="0" smtClean="0">
              <a:solidFill>
                <a:srgbClr val="FFFFFF"/>
              </a:solidFill>
            </a:endParaRPr>
          </a:p>
        </p:txBody>
      </p:sp>
    </p:spTree>
    <p:extLst>
      <p:ext uri="{BB962C8B-B14F-4D97-AF65-F5344CB8AC3E}">
        <p14:creationId xmlns:p14="http://schemas.microsoft.com/office/powerpoint/2010/main" val="246417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Isaiah 40:31</a:t>
            </a:r>
            <a:endParaRPr lang="en-US" b="1" dirty="0" smtClean="0"/>
          </a:p>
          <a:p>
            <a:pPr marL="0" indent="0">
              <a:spcBef>
                <a:spcPts val="0"/>
              </a:spcBef>
              <a:buNone/>
            </a:pPr>
            <a:r>
              <a:rPr lang="en-US" dirty="0"/>
              <a:t>But they who wait for the LORD shall renew their </a:t>
            </a:r>
            <a:r>
              <a:rPr lang="en-US" dirty="0" smtClean="0"/>
              <a:t>strength, </a:t>
            </a:r>
            <a:r>
              <a:rPr lang="en-US" dirty="0"/>
              <a:t>they shall mount up with wings like eagles; they shall run and not be weary; they shall walk and not faint.</a:t>
            </a:r>
            <a:endParaRPr lang="en-US" dirty="0" smtClean="0">
              <a:solidFill>
                <a:srgbClr val="FFFFFF"/>
              </a:solidFill>
            </a:endParaRPr>
          </a:p>
        </p:txBody>
      </p:sp>
    </p:spTree>
    <p:extLst>
      <p:ext uri="{BB962C8B-B14F-4D97-AF65-F5344CB8AC3E}">
        <p14:creationId xmlns:p14="http://schemas.microsoft.com/office/powerpoint/2010/main" val="181605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Isaiah 40:31</a:t>
            </a:r>
            <a:endParaRPr lang="en-US" b="1" dirty="0" smtClean="0"/>
          </a:p>
          <a:p>
            <a:pPr marL="0" indent="0">
              <a:spcBef>
                <a:spcPts val="0"/>
              </a:spcBef>
              <a:buNone/>
            </a:pPr>
            <a:r>
              <a:rPr lang="en-US" dirty="0"/>
              <a:t>But they who wait for the LORD </a:t>
            </a:r>
            <a:r>
              <a:rPr lang="en-US" b="1" u="sng" dirty="0">
                <a:solidFill>
                  <a:srgbClr val="FFFF00"/>
                </a:solidFill>
              </a:rPr>
              <a:t>shall renew their </a:t>
            </a:r>
            <a:r>
              <a:rPr lang="en-US" b="1" u="sng" dirty="0" smtClean="0">
                <a:solidFill>
                  <a:srgbClr val="FFFF00"/>
                </a:solidFill>
              </a:rPr>
              <a:t>strength</a:t>
            </a:r>
            <a:r>
              <a:rPr lang="en-US" dirty="0" smtClean="0"/>
              <a:t>, </a:t>
            </a:r>
            <a:r>
              <a:rPr lang="en-US" dirty="0"/>
              <a:t>they shall mount up with wings like eagles; they shall run and not be weary; they shall walk and not faint.</a:t>
            </a:r>
            <a:endParaRPr lang="en-US" dirty="0" smtClean="0">
              <a:solidFill>
                <a:srgbClr val="FFFFFF"/>
              </a:solidFill>
            </a:endParaRPr>
          </a:p>
        </p:txBody>
      </p:sp>
    </p:spTree>
    <p:extLst>
      <p:ext uri="{BB962C8B-B14F-4D97-AF65-F5344CB8AC3E}">
        <p14:creationId xmlns:p14="http://schemas.microsoft.com/office/powerpoint/2010/main" val="322330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Proverbs 14:23</a:t>
            </a:r>
            <a:endParaRPr lang="en-US" b="1" dirty="0" smtClean="0"/>
          </a:p>
          <a:p>
            <a:pPr marL="0" indent="0">
              <a:spcBef>
                <a:spcPts val="0"/>
              </a:spcBef>
              <a:buNone/>
            </a:pPr>
            <a:r>
              <a:rPr lang="en-US" dirty="0"/>
              <a:t>In all toil there is profit, but mere </a:t>
            </a:r>
            <a:r>
              <a:rPr lang="en-US" dirty="0" smtClean="0"/>
              <a:t>talk </a:t>
            </a:r>
            <a:r>
              <a:rPr lang="en-US" dirty="0"/>
              <a:t>tends </a:t>
            </a:r>
            <a:r>
              <a:rPr lang="en-US" dirty="0" smtClean="0"/>
              <a:t> only </a:t>
            </a:r>
            <a:r>
              <a:rPr lang="en-US" dirty="0"/>
              <a:t>to poverty.</a:t>
            </a:r>
            <a:endParaRPr lang="en-US" dirty="0" smtClean="0">
              <a:solidFill>
                <a:srgbClr val="FFFFFF"/>
              </a:solidFill>
            </a:endParaRPr>
          </a:p>
        </p:txBody>
      </p:sp>
    </p:spTree>
    <p:extLst>
      <p:ext uri="{BB962C8B-B14F-4D97-AF65-F5344CB8AC3E}">
        <p14:creationId xmlns:p14="http://schemas.microsoft.com/office/powerpoint/2010/main" val="178211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Proverbs 14:23</a:t>
            </a:r>
            <a:endParaRPr lang="en-US" b="1" dirty="0" smtClean="0"/>
          </a:p>
          <a:p>
            <a:pPr marL="0" indent="0">
              <a:spcBef>
                <a:spcPts val="0"/>
              </a:spcBef>
              <a:buNone/>
            </a:pPr>
            <a:r>
              <a:rPr lang="en-US" dirty="0"/>
              <a:t>In all toil there is profit, but </a:t>
            </a:r>
            <a:r>
              <a:rPr lang="en-US" b="1" u="sng" dirty="0">
                <a:solidFill>
                  <a:srgbClr val="FFFF00"/>
                </a:solidFill>
              </a:rPr>
              <a:t>mere </a:t>
            </a:r>
            <a:r>
              <a:rPr lang="en-US" b="1" u="sng" dirty="0" smtClean="0">
                <a:solidFill>
                  <a:srgbClr val="FFFF00"/>
                </a:solidFill>
              </a:rPr>
              <a:t>talk </a:t>
            </a:r>
            <a:r>
              <a:rPr lang="en-US" b="1" u="sng" dirty="0">
                <a:solidFill>
                  <a:srgbClr val="FFFF00"/>
                </a:solidFill>
              </a:rPr>
              <a:t>tends only to poverty</a:t>
            </a:r>
            <a:r>
              <a:rPr lang="en-US" dirty="0"/>
              <a:t>.</a:t>
            </a:r>
            <a:endParaRPr lang="en-US" dirty="0" smtClean="0">
              <a:solidFill>
                <a:srgbClr val="FFFFFF"/>
              </a:solidFill>
            </a:endParaRPr>
          </a:p>
        </p:txBody>
      </p:sp>
    </p:spTree>
    <p:extLst>
      <p:ext uri="{BB962C8B-B14F-4D97-AF65-F5344CB8AC3E}">
        <p14:creationId xmlns:p14="http://schemas.microsoft.com/office/powerpoint/2010/main" val="76403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Matthew 23:11</a:t>
            </a:r>
            <a:endParaRPr lang="en-US" b="1" dirty="0" smtClean="0"/>
          </a:p>
          <a:p>
            <a:pPr marL="0" indent="0">
              <a:spcBef>
                <a:spcPts val="0"/>
              </a:spcBef>
              <a:buNone/>
            </a:pPr>
            <a:r>
              <a:rPr lang="en-US" dirty="0"/>
              <a:t>“The greatest among you shall be your </a:t>
            </a:r>
            <a:r>
              <a:rPr lang="en-US" dirty="0" smtClean="0"/>
              <a:t> servant.</a:t>
            </a:r>
            <a:r>
              <a:rPr lang="en-US" dirty="0"/>
              <a:t>”</a:t>
            </a:r>
            <a:endParaRPr lang="en-US" dirty="0" smtClean="0">
              <a:solidFill>
                <a:srgbClr val="FFFFFF"/>
              </a:solidFill>
            </a:endParaRPr>
          </a:p>
        </p:txBody>
      </p:sp>
    </p:spTree>
    <p:extLst>
      <p:ext uri="{BB962C8B-B14F-4D97-AF65-F5344CB8AC3E}">
        <p14:creationId xmlns:p14="http://schemas.microsoft.com/office/powerpoint/2010/main" val="50729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Matthew 23:11</a:t>
            </a:r>
            <a:endParaRPr lang="en-US" b="1" dirty="0" smtClean="0"/>
          </a:p>
          <a:p>
            <a:pPr marL="0" indent="0">
              <a:spcBef>
                <a:spcPts val="0"/>
              </a:spcBef>
              <a:buNone/>
            </a:pPr>
            <a:r>
              <a:rPr lang="en-US" dirty="0"/>
              <a:t>“The greatest among you </a:t>
            </a:r>
            <a:r>
              <a:rPr lang="en-US" b="1" u="sng" dirty="0">
                <a:solidFill>
                  <a:srgbClr val="FFFF00"/>
                </a:solidFill>
              </a:rPr>
              <a:t>shall be your </a:t>
            </a:r>
            <a:r>
              <a:rPr lang="en-US" b="1" u="sng" dirty="0" smtClean="0">
                <a:solidFill>
                  <a:srgbClr val="FFFF00"/>
                </a:solidFill>
              </a:rPr>
              <a:t>servant</a:t>
            </a:r>
            <a:r>
              <a:rPr lang="en-US" dirty="0" smtClean="0"/>
              <a:t>.</a:t>
            </a:r>
            <a:r>
              <a:rPr lang="en-US" dirty="0"/>
              <a:t>”</a:t>
            </a:r>
            <a:endParaRPr lang="en-US" dirty="0" smtClean="0">
              <a:solidFill>
                <a:srgbClr val="FFFFFF"/>
              </a:solidFill>
            </a:endParaRPr>
          </a:p>
        </p:txBody>
      </p:sp>
    </p:spTree>
    <p:extLst>
      <p:ext uri="{BB962C8B-B14F-4D97-AF65-F5344CB8AC3E}">
        <p14:creationId xmlns:p14="http://schemas.microsoft.com/office/powerpoint/2010/main" val="341661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Numbers 30:2</a:t>
            </a:r>
            <a:endParaRPr lang="en-US" b="1" dirty="0" smtClean="0"/>
          </a:p>
          <a:p>
            <a:pPr marL="0" indent="0">
              <a:spcBef>
                <a:spcPts val="0"/>
              </a:spcBef>
              <a:buNone/>
            </a:pPr>
            <a:r>
              <a:rPr lang="en-US" dirty="0"/>
              <a:t>If a man vows a vow to the LORD, or swears an oath to bind himself by a pledge, he shall not break his </a:t>
            </a:r>
            <a:r>
              <a:rPr lang="en-US" dirty="0" smtClean="0"/>
              <a:t>word. </a:t>
            </a:r>
            <a:r>
              <a:rPr lang="en-US" dirty="0"/>
              <a:t>He shall do according to all that proceeds out of his mouth.</a:t>
            </a:r>
            <a:endParaRPr lang="en-US" dirty="0" smtClean="0">
              <a:solidFill>
                <a:srgbClr val="FFFFFF"/>
              </a:solidFill>
            </a:endParaRPr>
          </a:p>
        </p:txBody>
      </p:sp>
    </p:spTree>
    <p:extLst>
      <p:ext uri="{BB962C8B-B14F-4D97-AF65-F5344CB8AC3E}">
        <p14:creationId xmlns:p14="http://schemas.microsoft.com/office/powerpoint/2010/main" val="406530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Numbers 30:2</a:t>
            </a:r>
            <a:endParaRPr lang="en-US" b="1" dirty="0" smtClean="0"/>
          </a:p>
          <a:p>
            <a:pPr marL="0" indent="0">
              <a:spcBef>
                <a:spcPts val="0"/>
              </a:spcBef>
              <a:buNone/>
            </a:pPr>
            <a:r>
              <a:rPr lang="en-US" dirty="0"/>
              <a:t>If a man vows a vow to the LORD, or swears an oath to bind himself by a pledge, </a:t>
            </a:r>
            <a:r>
              <a:rPr lang="en-US" b="1" u="sng" dirty="0">
                <a:solidFill>
                  <a:srgbClr val="FFFF00"/>
                </a:solidFill>
              </a:rPr>
              <a:t>he shall not break his </a:t>
            </a:r>
            <a:r>
              <a:rPr lang="en-US" b="1" u="sng" dirty="0" smtClean="0">
                <a:solidFill>
                  <a:srgbClr val="FFFF00"/>
                </a:solidFill>
              </a:rPr>
              <a:t>word</a:t>
            </a:r>
            <a:r>
              <a:rPr lang="en-US" dirty="0" smtClean="0"/>
              <a:t>. </a:t>
            </a:r>
            <a:r>
              <a:rPr lang="en-US" dirty="0"/>
              <a:t>He shall do according to all that proceeds out of his mouth.</a:t>
            </a:r>
            <a:endParaRPr lang="en-US" dirty="0" smtClean="0">
              <a:solidFill>
                <a:srgbClr val="FFFFFF"/>
              </a:solidFill>
            </a:endParaRPr>
          </a:p>
        </p:txBody>
      </p:sp>
    </p:spTree>
    <p:extLst>
      <p:ext uri="{BB962C8B-B14F-4D97-AF65-F5344CB8AC3E}">
        <p14:creationId xmlns:p14="http://schemas.microsoft.com/office/powerpoint/2010/main" val="304970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807d487f2bcd.jpg"/>
          <p:cNvPicPr>
            <a:picLocks noChangeAspect="1"/>
          </p:cNvPicPr>
          <p:nvPr/>
        </p:nvPicPr>
        <p:blipFill rotWithShape="1">
          <a:blip r:embed="rId2">
            <a:extLst>
              <a:ext uri="{28A0092B-C50C-407E-A947-70E740481C1C}">
                <a14:useLocalDpi xmlns:a14="http://schemas.microsoft.com/office/drawing/2010/main" val="0"/>
              </a:ext>
            </a:extLst>
          </a:blip>
          <a:srcRect t="18566" b="13148"/>
          <a:stretch/>
        </p:blipFill>
        <p:spPr>
          <a:xfrm>
            <a:off x="2821449" y="734675"/>
            <a:ext cx="3512161" cy="3989191"/>
          </a:xfrm>
          <a:prstGeom prst="rect">
            <a:avLst/>
          </a:prstGeom>
          <a:ln w="57150" cmpd="sng">
            <a:solidFill>
              <a:schemeClr val="tx1"/>
            </a:solidFill>
          </a:ln>
        </p:spPr>
      </p:pic>
      <p:sp>
        <p:nvSpPr>
          <p:cNvPr id="5" name="TextBox 4"/>
          <p:cNvSpPr txBox="1"/>
          <p:nvPr/>
        </p:nvSpPr>
        <p:spPr>
          <a:xfrm>
            <a:off x="0" y="5204524"/>
            <a:ext cx="9143999" cy="784830"/>
          </a:xfrm>
          <a:prstGeom prst="rect">
            <a:avLst/>
          </a:prstGeom>
          <a:noFill/>
        </p:spPr>
        <p:txBody>
          <a:bodyPr wrap="square" rtlCol="0">
            <a:spAutoFit/>
          </a:bodyPr>
          <a:lstStyle/>
          <a:p>
            <a:pPr algn="ctr">
              <a:lnSpc>
                <a:spcPct val="70000"/>
              </a:lnSpc>
            </a:pPr>
            <a:r>
              <a:rPr lang="en-US" sz="6000" dirty="0" smtClean="0">
                <a:latin typeface="Century Gothic"/>
                <a:ea typeface="AppleGothic"/>
                <a:cs typeface="Century Gothic"/>
              </a:rPr>
              <a:t>The Marks of a Man</a:t>
            </a:r>
            <a:endParaRPr lang="en-US" sz="6000" dirty="0" smtClean="0">
              <a:latin typeface="Century Gothic"/>
              <a:ea typeface="AppleGothic"/>
              <a:cs typeface="Century Gothic"/>
            </a:endParaRPr>
          </a:p>
        </p:txBody>
      </p:sp>
    </p:spTree>
    <p:extLst>
      <p:ext uri="{BB962C8B-B14F-4D97-AF65-F5344CB8AC3E}">
        <p14:creationId xmlns:p14="http://schemas.microsoft.com/office/powerpoint/2010/main" val="323128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1 Timothy 6:17-18</a:t>
            </a:r>
            <a:endParaRPr lang="en-US" b="1" dirty="0" smtClean="0"/>
          </a:p>
          <a:p>
            <a:pPr marL="0" indent="0">
              <a:spcBef>
                <a:spcPts val="0"/>
              </a:spcBef>
              <a:buNone/>
            </a:pPr>
            <a:r>
              <a:rPr lang="en-US" dirty="0" smtClean="0"/>
              <a:t>As for the rich in this present age, charge them not to be haughty </a:t>
            </a:r>
            <a:r>
              <a:rPr lang="en-US" dirty="0"/>
              <a:t>, nor to set their hopes on the uncertainty of riches, but on God, who richly provides us with everything to enjoy. They are to good, to be rich in good works, to be </a:t>
            </a:r>
            <a:r>
              <a:rPr lang="en-US" dirty="0" smtClean="0"/>
              <a:t>generous </a:t>
            </a:r>
            <a:r>
              <a:rPr lang="en-US" dirty="0"/>
              <a:t>and ready to share…</a:t>
            </a:r>
            <a:endParaRPr lang="en-US" dirty="0" smtClean="0">
              <a:solidFill>
                <a:srgbClr val="FFFFFF"/>
              </a:solidFill>
            </a:endParaRPr>
          </a:p>
        </p:txBody>
      </p:sp>
    </p:spTree>
    <p:extLst>
      <p:ext uri="{BB962C8B-B14F-4D97-AF65-F5344CB8AC3E}">
        <p14:creationId xmlns:p14="http://schemas.microsoft.com/office/powerpoint/2010/main" val="170766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1 Timothy 6:17-18</a:t>
            </a:r>
            <a:endParaRPr lang="en-US" b="1" dirty="0" smtClean="0"/>
          </a:p>
          <a:p>
            <a:pPr marL="0" indent="0">
              <a:spcBef>
                <a:spcPts val="0"/>
              </a:spcBef>
              <a:buNone/>
            </a:pPr>
            <a:r>
              <a:rPr lang="en-US" dirty="0" smtClean="0"/>
              <a:t>As for the rich in this present age, charge them not to be haughty </a:t>
            </a:r>
            <a:r>
              <a:rPr lang="en-US" dirty="0"/>
              <a:t>, nor to set their hopes on the uncertainty of riches, but on God, who richly provides us with everything to enjoy. They are to good, to be rich in good works, </a:t>
            </a:r>
            <a:r>
              <a:rPr lang="en-US" b="1" u="sng" dirty="0">
                <a:solidFill>
                  <a:srgbClr val="FFFF00"/>
                </a:solidFill>
              </a:rPr>
              <a:t>to be </a:t>
            </a:r>
            <a:r>
              <a:rPr lang="en-US" b="1" u="sng" dirty="0" smtClean="0">
                <a:solidFill>
                  <a:srgbClr val="FFFF00"/>
                </a:solidFill>
              </a:rPr>
              <a:t>generous </a:t>
            </a:r>
            <a:r>
              <a:rPr lang="en-US" b="1" u="sng" dirty="0">
                <a:solidFill>
                  <a:srgbClr val="FFFF00"/>
                </a:solidFill>
              </a:rPr>
              <a:t>and ready to share</a:t>
            </a:r>
            <a:r>
              <a:rPr lang="en-US" dirty="0"/>
              <a:t>…</a:t>
            </a:r>
            <a:endParaRPr lang="en-US" dirty="0" smtClean="0">
              <a:solidFill>
                <a:srgbClr val="FFFFFF"/>
              </a:solidFill>
            </a:endParaRPr>
          </a:p>
        </p:txBody>
      </p:sp>
    </p:spTree>
    <p:extLst>
      <p:ext uri="{BB962C8B-B14F-4D97-AF65-F5344CB8AC3E}">
        <p14:creationId xmlns:p14="http://schemas.microsoft.com/office/powerpoint/2010/main" val="311637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Proverbs 18:24</a:t>
            </a:r>
            <a:endParaRPr lang="en-US" b="1" dirty="0" smtClean="0"/>
          </a:p>
          <a:p>
            <a:pPr marL="0" indent="0">
              <a:spcBef>
                <a:spcPts val="0"/>
              </a:spcBef>
              <a:buNone/>
            </a:pPr>
            <a:r>
              <a:rPr lang="en-US" dirty="0"/>
              <a:t>A man of many companions may come to ruin, but there is a friend who sticks closer than a </a:t>
            </a:r>
            <a:r>
              <a:rPr lang="en-US" dirty="0" smtClean="0"/>
              <a:t>brother.</a:t>
            </a:r>
            <a:endParaRPr lang="en-US" dirty="0" smtClean="0">
              <a:solidFill>
                <a:srgbClr val="FFFFFF"/>
              </a:solidFill>
            </a:endParaRPr>
          </a:p>
        </p:txBody>
      </p:sp>
    </p:spTree>
    <p:extLst>
      <p:ext uri="{BB962C8B-B14F-4D97-AF65-F5344CB8AC3E}">
        <p14:creationId xmlns:p14="http://schemas.microsoft.com/office/powerpoint/2010/main" val="299451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Proverbs 18:24</a:t>
            </a:r>
            <a:endParaRPr lang="en-US" b="1" dirty="0" smtClean="0"/>
          </a:p>
          <a:p>
            <a:pPr marL="0" indent="0">
              <a:spcBef>
                <a:spcPts val="0"/>
              </a:spcBef>
              <a:buNone/>
            </a:pPr>
            <a:r>
              <a:rPr lang="en-US" dirty="0"/>
              <a:t>A man of many companions may come to ruin, but there is a </a:t>
            </a:r>
            <a:r>
              <a:rPr lang="en-US" b="1" u="sng" dirty="0">
                <a:solidFill>
                  <a:srgbClr val="FFFF00"/>
                </a:solidFill>
              </a:rPr>
              <a:t>friend who sticks closer than a </a:t>
            </a:r>
            <a:r>
              <a:rPr lang="en-US" b="1" u="sng" dirty="0" smtClean="0">
                <a:solidFill>
                  <a:srgbClr val="FFFF00"/>
                </a:solidFill>
              </a:rPr>
              <a:t>brother</a:t>
            </a:r>
            <a:r>
              <a:rPr lang="en-US" dirty="0" smtClean="0"/>
              <a:t>.</a:t>
            </a:r>
            <a:endParaRPr lang="en-US" dirty="0" smtClean="0">
              <a:solidFill>
                <a:srgbClr val="FFFFFF"/>
              </a:solidFill>
            </a:endParaRPr>
          </a:p>
        </p:txBody>
      </p:sp>
    </p:spTree>
    <p:extLst>
      <p:ext uri="{BB962C8B-B14F-4D97-AF65-F5344CB8AC3E}">
        <p14:creationId xmlns:p14="http://schemas.microsoft.com/office/powerpoint/2010/main" val="18605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Philippians 4:2-3</a:t>
            </a:r>
          </a:p>
          <a:p>
            <a:pPr marL="0" indent="0">
              <a:spcBef>
                <a:spcPts val="0"/>
              </a:spcBef>
              <a:buNone/>
            </a:pPr>
            <a:r>
              <a:rPr lang="en-US" dirty="0"/>
              <a:t>Many a man proclaims his own steadfast love, but a </a:t>
            </a:r>
            <a:r>
              <a:rPr lang="en-US" dirty="0" smtClean="0"/>
              <a:t>faithful </a:t>
            </a:r>
            <a:r>
              <a:rPr lang="en-US" dirty="0"/>
              <a:t>man who can find?</a:t>
            </a:r>
            <a:endParaRPr lang="en-US" dirty="0" smtClean="0">
              <a:solidFill>
                <a:srgbClr val="FFFFFF"/>
              </a:solidFill>
            </a:endParaRPr>
          </a:p>
        </p:txBody>
      </p:sp>
    </p:spTree>
    <p:extLst>
      <p:ext uri="{BB962C8B-B14F-4D97-AF65-F5344CB8AC3E}">
        <p14:creationId xmlns:p14="http://schemas.microsoft.com/office/powerpoint/2010/main" val="33599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Philippians 4:2-3</a:t>
            </a:r>
          </a:p>
          <a:p>
            <a:pPr marL="0" indent="0">
              <a:spcBef>
                <a:spcPts val="0"/>
              </a:spcBef>
              <a:buNone/>
            </a:pPr>
            <a:r>
              <a:rPr lang="en-US" dirty="0"/>
              <a:t>Many a man proclaims his own steadfast love, </a:t>
            </a:r>
            <a:r>
              <a:rPr lang="en-US" b="1" u="sng" dirty="0">
                <a:solidFill>
                  <a:srgbClr val="FFFF00"/>
                </a:solidFill>
              </a:rPr>
              <a:t>but a </a:t>
            </a:r>
            <a:r>
              <a:rPr lang="en-US" b="1" u="sng" dirty="0" smtClean="0">
                <a:solidFill>
                  <a:srgbClr val="FFFF00"/>
                </a:solidFill>
              </a:rPr>
              <a:t>faithful </a:t>
            </a:r>
            <a:r>
              <a:rPr lang="en-US" b="1" u="sng" dirty="0">
                <a:solidFill>
                  <a:srgbClr val="FFFF00"/>
                </a:solidFill>
              </a:rPr>
              <a:t>man who can find</a:t>
            </a:r>
            <a:r>
              <a:rPr lang="en-US" dirty="0"/>
              <a:t>?</a:t>
            </a:r>
            <a:endParaRPr lang="en-US" dirty="0" smtClean="0">
              <a:solidFill>
                <a:srgbClr val="FFFFFF"/>
              </a:solidFill>
            </a:endParaRPr>
          </a:p>
        </p:txBody>
      </p:sp>
    </p:spTree>
    <p:extLst>
      <p:ext uri="{BB962C8B-B14F-4D97-AF65-F5344CB8AC3E}">
        <p14:creationId xmlns:p14="http://schemas.microsoft.com/office/powerpoint/2010/main" val="149917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Philippians 4:2-3</a:t>
            </a:r>
          </a:p>
          <a:p>
            <a:pPr marL="0" indent="0">
              <a:spcBef>
                <a:spcPts val="0"/>
              </a:spcBef>
              <a:buNone/>
            </a:pPr>
            <a:r>
              <a:rPr lang="en-US" dirty="0"/>
              <a:t>Blessed are the </a:t>
            </a:r>
            <a:r>
              <a:rPr lang="en-US" dirty="0" smtClean="0"/>
              <a:t>poor </a:t>
            </a:r>
            <a:r>
              <a:rPr lang="en-US" dirty="0"/>
              <a:t>in </a:t>
            </a:r>
            <a:r>
              <a:rPr lang="en-US" dirty="0" smtClean="0"/>
              <a:t>spirit, </a:t>
            </a:r>
            <a:r>
              <a:rPr lang="en-US" dirty="0"/>
              <a:t>for theirs is the kingdom of heaven.</a:t>
            </a:r>
            <a:endParaRPr lang="en-US" dirty="0" smtClean="0">
              <a:solidFill>
                <a:srgbClr val="FFFFFF"/>
              </a:solidFill>
            </a:endParaRPr>
          </a:p>
        </p:txBody>
      </p:sp>
    </p:spTree>
    <p:extLst>
      <p:ext uri="{BB962C8B-B14F-4D97-AF65-F5344CB8AC3E}">
        <p14:creationId xmlns:p14="http://schemas.microsoft.com/office/powerpoint/2010/main" val="3978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16516</TotalTime>
  <Words>522</Words>
  <Application>Microsoft Macintosh PowerPoint</Application>
  <PresentationFormat>On-screen Show (4:3)</PresentationFormat>
  <Paragraphs>34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202</cp:revision>
  <dcterms:created xsi:type="dcterms:W3CDTF">2015-10-29T03:17:02Z</dcterms:created>
  <dcterms:modified xsi:type="dcterms:W3CDTF">2016-10-23T12:49:49Z</dcterms:modified>
</cp:coreProperties>
</file>