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E700B27-DE4C-4B9E-BB11-B9027034A00F}" type="datetimeFigureOut">
              <a:rPr lang="en-US" smtClean="0"/>
              <a:pPr/>
              <a:t>12/11/2016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077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D914D-B099-4142-A885-11F276715148}" type="datetimeFigureOut">
              <a:rPr lang="en-US" smtClean="0"/>
              <a:t>12/11/2016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639438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D914D-B099-4142-A885-11F276715148}" type="datetimeFigureOut">
              <a:rPr lang="en-US" smtClean="0"/>
              <a:t>12/11/2016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517368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D914D-B099-4142-A885-11F276715148}" type="datetimeFigureOut">
              <a:rPr lang="en-US" smtClean="0"/>
              <a:t>12/11/2016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00654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D914D-B099-4142-A885-11F276715148}" type="datetimeFigureOut">
              <a:rPr lang="en-US" smtClean="0"/>
              <a:t>12/11/2016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430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E0D914D-B099-4142-A885-11F276715148}" type="datetimeFigureOut">
              <a:rPr lang="en-US" smtClean="0"/>
              <a:t>12/11/2016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233537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E0D914D-B099-4142-A885-11F276715148}" type="datetimeFigureOut">
              <a:rPr lang="en-US" smtClean="0"/>
              <a:t>12/11/2016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178901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smtClean="0"/>
              <a:t>12/11/2016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3931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smtClean="0"/>
              <a:t>12/11/2016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262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12/11/2016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3183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AA073D-A903-47F8-8D16-77642FB0DF1F}" type="datetimeFigureOut">
              <a:rPr lang="en-US" smtClean="0"/>
              <a:t>12/11/2016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199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smtClean="0"/>
              <a:t>12/11/2016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5926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smtClean="0"/>
              <a:t>12/11/2016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536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smtClean="0"/>
              <a:t>12/11/2016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71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smtClean="0"/>
              <a:t>12/11/2016</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191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smtClean="0"/>
              <a:t>12/11/2016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097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smtClean="0"/>
              <a:t>12/11/2016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929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E0D914D-B099-4142-A885-11F276715148}" type="datetimeFigureOut">
              <a:rPr lang="en-US" smtClean="0"/>
              <a:t>12/11/2016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3100429"/>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6728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a:t>God Formed Us</a:t>
            </a:r>
          </a:p>
          <a:p>
            <a:endParaRPr lang="en-US" dirty="0"/>
          </a:p>
          <a:p>
            <a:pPr lvl="1"/>
            <a:r>
              <a:rPr lang="en-US" dirty="0"/>
              <a:t>Jeremiah 1:4-5 – The Lord gave me this message: I knew you before I formed you in your mother’s womb. Before you were born I set you apart and appointed you as my prophet to the nations.</a:t>
            </a:r>
          </a:p>
          <a:p>
            <a:pPr lvl="1"/>
            <a:endParaRPr lang="en-US" dirty="0"/>
          </a:p>
          <a:p>
            <a:pPr lvl="1"/>
            <a:r>
              <a:rPr lang="en-US" dirty="0"/>
              <a:t>Psalms 139:13 – You made all the delicate, inner parts of my body and knit me together in my mother’s womb.</a:t>
            </a:r>
          </a:p>
          <a:p>
            <a:endParaRPr lang="en-US" dirty="0"/>
          </a:p>
        </p:txBody>
      </p:sp>
    </p:spTree>
    <p:extLst>
      <p:ext uri="{BB962C8B-B14F-4D97-AF65-F5344CB8AC3E}">
        <p14:creationId xmlns:p14="http://schemas.microsoft.com/office/powerpoint/2010/main" val="2295128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a:t>God Formed Us</a:t>
            </a:r>
          </a:p>
          <a:p>
            <a:endParaRPr lang="en-US" dirty="0" smtClean="0"/>
          </a:p>
          <a:p>
            <a:pPr lvl="1"/>
            <a:r>
              <a:rPr lang="en-US" dirty="0"/>
              <a:t>2 Corinthians 12:7 – </a:t>
            </a:r>
            <a:r>
              <a:rPr lang="en-US" dirty="0" smtClean="0"/>
              <a:t>“… </a:t>
            </a:r>
            <a:r>
              <a:rPr lang="en-US" dirty="0"/>
              <a:t>So to keep me from becoming proud, I was given a thorn in my flesh, a messenger from Satan to torment me and keep me from becoming proud.”</a:t>
            </a:r>
          </a:p>
        </p:txBody>
      </p:sp>
    </p:spTree>
    <p:extLst>
      <p:ext uri="{BB962C8B-B14F-4D97-AF65-F5344CB8AC3E}">
        <p14:creationId xmlns:p14="http://schemas.microsoft.com/office/powerpoint/2010/main" val="4243229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Formed Us</a:t>
            </a:r>
          </a:p>
          <a:p>
            <a:r>
              <a:rPr lang="en-US" dirty="0" smtClean="0"/>
              <a:t>God Believes in Us</a:t>
            </a:r>
          </a:p>
          <a:p>
            <a:pPr marL="0" indent="0">
              <a:buNone/>
            </a:pPr>
            <a:endParaRPr lang="en-US" dirty="0"/>
          </a:p>
        </p:txBody>
      </p:sp>
    </p:spTree>
    <p:extLst>
      <p:ext uri="{BB962C8B-B14F-4D97-AF65-F5344CB8AC3E}">
        <p14:creationId xmlns:p14="http://schemas.microsoft.com/office/powerpoint/2010/main" val="2266353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a:t>
            </a:r>
            <a:r>
              <a:rPr lang="en-US" dirty="0"/>
              <a:t>Believes in Us</a:t>
            </a:r>
          </a:p>
          <a:p>
            <a:endParaRPr lang="en-US" dirty="0"/>
          </a:p>
          <a:p>
            <a:pPr lvl="1"/>
            <a:r>
              <a:rPr lang="en-US" dirty="0"/>
              <a:t>Jeremiah 1:4-8 – The Lord gave me this message: I knew you before I formed you in your mother’s womb. Before you were born I set you apart and appointed you as my prophet to the nations. “O Sovereign Lord,” I said, “I can’t speak for you! I’m too young!” The Lord replied, “Don’t say, ‘I’m too young,’ for you must go wherever I send you and say whatever I tell you.” And don’t be afraid of the </a:t>
            </a:r>
            <a:r>
              <a:rPr lang="en-US" dirty="0" err="1"/>
              <a:t>pe</a:t>
            </a:r>
            <a:endParaRPr lang="en-US" dirty="0"/>
          </a:p>
        </p:txBody>
      </p:sp>
    </p:spTree>
    <p:extLst>
      <p:ext uri="{BB962C8B-B14F-4D97-AF65-F5344CB8AC3E}">
        <p14:creationId xmlns:p14="http://schemas.microsoft.com/office/powerpoint/2010/main" val="3500667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Believes in Us</a:t>
            </a:r>
          </a:p>
          <a:p>
            <a:endParaRPr lang="en-US" dirty="0"/>
          </a:p>
          <a:p>
            <a:pPr lvl="1"/>
            <a:r>
              <a:rPr lang="en-US" dirty="0"/>
              <a:t>1 Peter 2:9 – “But you are not like that, for you are a chosen people. You are royal priests, a holy nation, God’s very own possession. As a result, you can show others the goodness of God for he called you out of darkness into his wonderful light.”</a:t>
            </a:r>
          </a:p>
        </p:txBody>
      </p:sp>
    </p:spTree>
    <p:extLst>
      <p:ext uri="{BB962C8B-B14F-4D97-AF65-F5344CB8AC3E}">
        <p14:creationId xmlns:p14="http://schemas.microsoft.com/office/powerpoint/2010/main" val="3750882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Formed Us</a:t>
            </a:r>
          </a:p>
          <a:p>
            <a:r>
              <a:rPr lang="en-US" dirty="0" smtClean="0"/>
              <a:t>God Believes in Us</a:t>
            </a:r>
          </a:p>
          <a:p>
            <a:r>
              <a:rPr lang="en-US" dirty="0" smtClean="0"/>
              <a:t>God Values Us</a:t>
            </a:r>
            <a:endParaRPr lang="en-US" dirty="0"/>
          </a:p>
        </p:txBody>
      </p:sp>
    </p:spTree>
    <p:extLst>
      <p:ext uri="{BB962C8B-B14F-4D97-AF65-F5344CB8AC3E}">
        <p14:creationId xmlns:p14="http://schemas.microsoft.com/office/powerpoint/2010/main" val="3084281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Values Us</a:t>
            </a:r>
          </a:p>
          <a:p>
            <a:endParaRPr lang="en-US" dirty="0"/>
          </a:p>
          <a:p>
            <a:pPr lvl="1"/>
            <a:r>
              <a:rPr lang="en-US" dirty="0" smtClean="0"/>
              <a:t>Psalms 139:14-18 – Thank </a:t>
            </a:r>
            <a:r>
              <a:rPr lang="en-US" dirty="0"/>
              <a:t>you for making me so wonderfully complex! Your workmanship is marvelous – how well I know it. You watched me as I was being formed in utter seclusion as I was woven together in the dark of the womb. You saw me before I was born. Every day of my life was recorded in your book. Every moment was laid out before a single day had passed. How precious are your thoughts about me, O God. I can’t even count them; they outnumber the grains of sand! And when I wake up, you are still with me</a:t>
            </a:r>
            <a:r>
              <a:rPr lang="en-US" dirty="0" smtClean="0"/>
              <a:t>!</a:t>
            </a:r>
            <a:endParaRPr lang="en-US" dirty="0"/>
          </a:p>
        </p:txBody>
      </p:sp>
    </p:spTree>
    <p:extLst>
      <p:ext uri="{BB962C8B-B14F-4D97-AF65-F5344CB8AC3E}">
        <p14:creationId xmlns:p14="http://schemas.microsoft.com/office/powerpoint/2010/main" val="3215018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Values us</a:t>
            </a:r>
          </a:p>
          <a:p>
            <a:endParaRPr lang="en-US" dirty="0"/>
          </a:p>
          <a:p>
            <a:pPr lvl="1"/>
            <a:r>
              <a:rPr lang="en-US" dirty="0"/>
              <a:t>1 Peter 1:18-19 – For you know that God paid a ransom to save you from the empty life you inherited from your ancestors. And it was not paid with mere gold or silver, which lose their value. It was the precious blood of Christ, the sinless, spotless Lamb of God.</a:t>
            </a:r>
          </a:p>
        </p:txBody>
      </p:sp>
    </p:spTree>
    <p:extLst>
      <p:ext uri="{BB962C8B-B14F-4D97-AF65-F5344CB8AC3E}">
        <p14:creationId xmlns:p14="http://schemas.microsoft.com/office/powerpoint/2010/main" val="1736892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Values Us</a:t>
            </a:r>
          </a:p>
          <a:p>
            <a:endParaRPr lang="en-US" dirty="0"/>
          </a:p>
          <a:p>
            <a:pPr lvl="1"/>
            <a:r>
              <a:rPr lang="en-US" dirty="0"/>
              <a:t>Exodus 12:13 – But the blood on your doorposts will serve as a sign, marking the houses where you are staying. When I see the blood, I will pass over you. This plague of death will not touch you when I strike the land of Egypt.</a:t>
            </a:r>
          </a:p>
        </p:txBody>
      </p:sp>
    </p:spTree>
    <p:extLst>
      <p:ext uri="{BB962C8B-B14F-4D97-AF65-F5344CB8AC3E}">
        <p14:creationId xmlns:p14="http://schemas.microsoft.com/office/powerpoint/2010/main" val="2561151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normAutofit lnSpcReduction="10000"/>
          </a:bodyPr>
          <a:lstStyle/>
          <a:p>
            <a:r>
              <a:rPr lang="en-US" dirty="0" smtClean="0"/>
              <a:t>God Values Us</a:t>
            </a:r>
          </a:p>
          <a:p>
            <a:endParaRPr lang="en-US" dirty="0"/>
          </a:p>
          <a:p>
            <a:pPr lvl="1"/>
            <a:r>
              <a:rPr lang="en-US" dirty="0"/>
              <a:t>Romans 5:6-11 – When we were utterly helpless, Christ came at just the right time and died for us sinners. Now, most people would not be willing to die for an upright person, though someone might perhaps be willing to die for a person who is especially good. But God showed his great love for us by sending Christ to die for us while we were still sinners. And since we have been made right in God’s sight by the blood of Christ, he will certainly save us from God’s condemnation. For since our friendship with God was restored by the death of his Son while we were still his enemies, we will certainly be saved through the life of his Son. So now we can rejoice in our wonderful new relationship with God because our Lord Jesus Christ has made us friends of God.</a:t>
            </a:r>
          </a:p>
        </p:txBody>
      </p:sp>
    </p:spTree>
    <p:extLst>
      <p:ext uri="{BB962C8B-B14F-4D97-AF65-F5344CB8AC3E}">
        <p14:creationId xmlns:p14="http://schemas.microsoft.com/office/powerpoint/2010/main" val="3653961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84112" y="1056067"/>
            <a:ext cx="4790941" cy="5422005"/>
          </a:xfrm>
        </p:spPr>
      </p:pic>
    </p:spTree>
    <p:extLst>
      <p:ext uri="{BB962C8B-B14F-4D97-AF65-F5344CB8AC3E}">
        <p14:creationId xmlns:p14="http://schemas.microsoft.com/office/powerpoint/2010/main" val="1997962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Values Us</a:t>
            </a:r>
          </a:p>
          <a:p>
            <a:endParaRPr lang="en-US" dirty="0"/>
          </a:p>
          <a:p>
            <a:pPr lvl="1"/>
            <a:r>
              <a:rPr lang="en-US" dirty="0"/>
              <a:t>Romans 8:37-39 – And I am convinced that nothing can ever separate us from God’s love. Neither death nor life, neither angels nor demons, neither our fears for today nor our worries about tomorrow—not even the powers of hell can separate us from God’s love. No power in the sky above or in the earth below—indeed, nothing in all creation will ever be able to separate us from the love of God that is revealed in Christ Jesus our Lord.</a:t>
            </a:r>
          </a:p>
        </p:txBody>
      </p:sp>
    </p:spTree>
    <p:extLst>
      <p:ext uri="{BB962C8B-B14F-4D97-AF65-F5344CB8AC3E}">
        <p14:creationId xmlns:p14="http://schemas.microsoft.com/office/powerpoint/2010/main" val="3152969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Formed Us</a:t>
            </a:r>
          </a:p>
          <a:p>
            <a:r>
              <a:rPr lang="en-US" dirty="0" smtClean="0"/>
              <a:t>God Believes in Us</a:t>
            </a:r>
          </a:p>
          <a:p>
            <a:r>
              <a:rPr lang="en-US" smtClean="0"/>
              <a:t>God Values Us</a:t>
            </a:r>
            <a:endParaRPr lang="en-US"/>
          </a:p>
        </p:txBody>
      </p:sp>
    </p:spTree>
    <p:extLst>
      <p:ext uri="{BB962C8B-B14F-4D97-AF65-F5344CB8AC3E}">
        <p14:creationId xmlns:p14="http://schemas.microsoft.com/office/powerpoint/2010/main" val="174946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9431" y="1825625"/>
            <a:ext cx="7735712" cy="43513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21477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92125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Low self-esteem has been linked to:</a:t>
            </a:r>
          </a:p>
          <a:p>
            <a:pPr marL="0" indent="0">
              <a:buNone/>
            </a:pPr>
            <a:endParaRPr lang="en-US" dirty="0" smtClean="0"/>
          </a:p>
          <a:p>
            <a:pPr lvl="1"/>
            <a:r>
              <a:rPr lang="en-US" dirty="0"/>
              <a:t>A</a:t>
            </a:r>
            <a:r>
              <a:rPr lang="en-US" dirty="0" smtClean="0"/>
              <a:t>ddictions </a:t>
            </a:r>
            <a:r>
              <a:rPr lang="en-US" dirty="0"/>
              <a:t>from substance abuse to </a:t>
            </a:r>
            <a:r>
              <a:rPr lang="en-US" dirty="0" smtClean="0"/>
              <a:t>pornography</a:t>
            </a:r>
          </a:p>
          <a:p>
            <a:pPr lvl="1"/>
            <a:r>
              <a:rPr lang="en-US" dirty="0" smtClean="0"/>
              <a:t>Violent behavior</a:t>
            </a:r>
          </a:p>
          <a:p>
            <a:pPr lvl="1"/>
            <a:r>
              <a:rPr lang="en-US" dirty="0" smtClean="0"/>
              <a:t>Low </a:t>
            </a:r>
            <a:r>
              <a:rPr lang="en-US" dirty="0"/>
              <a:t>academic </a:t>
            </a:r>
            <a:r>
              <a:rPr lang="en-US" dirty="0" smtClean="0"/>
              <a:t>achievement</a:t>
            </a:r>
          </a:p>
          <a:p>
            <a:pPr lvl="1"/>
            <a:r>
              <a:rPr lang="en-US" dirty="0" smtClean="0"/>
              <a:t>Eating disorders</a:t>
            </a:r>
          </a:p>
          <a:p>
            <a:pPr lvl="1"/>
            <a:r>
              <a:rPr lang="en-US" dirty="0" smtClean="0"/>
              <a:t>Constant </a:t>
            </a:r>
            <a:r>
              <a:rPr lang="en-US" dirty="0"/>
              <a:t>self-criticism </a:t>
            </a:r>
            <a:endParaRPr lang="en-US" dirty="0" smtClean="0"/>
          </a:p>
          <a:p>
            <a:pPr lvl="1"/>
            <a:r>
              <a:rPr lang="en-US" dirty="0" smtClean="0"/>
              <a:t>Suicide</a:t>
            </a:r>
            <a:endParaRPr lang="en-US" dirty="0"/>
          </a:p>
        </p:txBody>
      </p:sp>
    </p:spTree>
    <p:extLst>
      <p:ext uri="{BB962C8B-B14F-4D97-AF65-F5344CB8AC3E}">
        <p14:creationId xmlns:p14="http://schemas.microsoft.com/office/powerpoint/2010/main" val="2598234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Abercrombie and Fitch CEO Mike </a:t>
            </a:r>
            <a:r>
              <a:rPr lang="en-US" dirty="0" smtClean="0"/>
              <a:t>Jefferies</a:t>
            </a:r>
          </a:p>
          <a:p>
            <a:endParaRPr lang="en-US" dirty="0" smtClean="0"/>
          </a:p>
          <a:p>
            <a:pPr lvl="1"/>
            <a:r>
              <a:rPr lang="en-US" dirty="0"/>
              <a:t>“In every school there are the cool and popular kids, and then there are the not-so-cool kids. Candidly, we go after the cool kids. We go after the attractive all-American kid with a great attitude and a lot of friends. A lot of people don’t belong [in our clothes], and they can’t belong. Are we exclusionary? Absolutely.”</a:t>
            </a:r>
          </a:p>
        </p:txBody>
      </p:sp>
    </p:spTree>
    <p:extLst>
      <p:ext uri="{BB962C8B-B14F-4D97-AF65-F5344CB8AC3E}">
        <p14:creationId xmlns:p14="http://schemas.microsoft.com/office/powerpoint/2010/main" val="4214507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28188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Formed Us</a:t>
            </a:r>
            <a:endParaRPr lang="en-US" dirty="0"/>
          </a:p>
        </p:txBody>
      </p:sp>
    </p:spTree>
    <p:extLst>
      <p:ext uri="{BB962C8B-B14F-4D97-AF65-F5344CB8AC3E}">
        <p14:creationId xmlns:p14="http://schemas.microsoft.com/office/powerpoint/2010/main" val="1788075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Self Esteem</a:t>
            </a:r>
            <a:endParaRPr lang="en-US" dirty="0"/>
          </a:p>
        </p:txBody>
      </p:sp>
      <p:sp>
        <p:nvSpPr>
          <p:cNvPr id="3" name="Content Placeholder 2"/>
          <p:cNvSpPr>
            <a:spLocks noGrp="1"/>
          </p:cNvSpPr>
          <p:nvPr>
            <p:ph idx="1"/>
          </p:nvPr>
        </p:nvSpPr>
        <p:spPr/>
        <p:txBody>
          <a:bodyPr/>
          <a:lstStyle/>
          <a:p>
            <a:r>
              <a:rPr lang="en-US" dirty="0" smtClean="0"/>
              <a:t>God Formed Us</a:t>
            </a:r>
          </a:p>
          <a:p>
            <a:endParaRPr lang="en-US" dirty="0"/>
          </a:p>
          <a:p>
            <a:pPr lvl="1"/>
            <a:r>
              <a:rPr lang="en-US" dirty="0"/>
              <a:t>Jeremiah 1:4-5 – The Lord gave me this message: I knew you before I formed you in your mother’s womb. Before you were born I set you apart and appointed you as my prophet to the nations</a:t>
            </a:r>
            <a:r>
              <a:rPr lang="en-US" dirty="0" smtClean="0"/>
              <a:t>.</a:t>
            </a:r>
          </a:p>
          <a:p>
            <a:pPr marL="457200" lvl="1" indent="0">
              <a:buNone/>
            </a:pPr>
            <a:endParaRPr lang="en-US" dirty="0"/>
          </a:p>
        </p:txBody>
      </p:sp>
    </p:spTree>
    <p:extLst>
      <p:ext uri="{BB962C8B-B14F-4D97-AF65-F5344CB8AC3E}">
        <p14:creationId xmlns:p14="http://schemas.microsoft.com/office/powerpoint/2010/main" val="3148563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39</TotalTime>
  <Words>957</Words>
  <Application>Microsoft Office PowerPoint</Application>
  <PresentationFormat>Widescreen</PresentationFormat>
  <Paragraphs>67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Corbel</vt:lpstr>
      <vt:lpstr>Depth</vt:lpstr>
      <vt:lpstr>PowerPoint Presentation</vt:lpstr>
      <vt:lpstr>PowerPoint Presentation</vt:lpstr>
      <vt:lpstr>PowerPoint Presentation</vt:lpstr>
      <vt:lpstr>PowerPoint Presentation</vt:lpstr>
      <vt:lpstr>PowerPoint Presentation</vt:lpstr>
      <vt:lpstr>PowerPoint Presentation</vt:lpstr>
      <vt:lpstr>Raising Self Esteem</vt:lpstr>
      <vt:lpstr>Raising Self Esteem</vt:lpstr>
      <vt:lpstr>Raising Self Esteem</vt:lpstr>
      <vt:lpstr>Raising Self Esteem</vt:lpstr>
      <vt:lpstr>Raising Self Esteem</vt:lpstr>
      <vt:lpstr>Raising Self Esteem</vt:lpstr>
      <vt:lpstr>Raising Self Esteem</vt:lpstr>
      <vt:lpstr>Raising Self Esteem</vt:lpstr>
      <vt:lpstr>Raising Self Esteem</vt:lpstr>
      <vt:lpstr>Raising Self Esteem</vt:lpstr>
      <vt:lpstr>Raising Self Esteem</vt:lpstr>
      <vt:lpstr>Raising Self Esteem</vt:lpstr>
      <vt:lpstr>Raising Self Esteem</vt:lpstr>
      <vt:lpstr>Raising Self Esteem</vt:lpstr>
      <vt:lpstr>Raising Self Esteem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Roberts</dc:creator>
  <cp:lastModifiedBy>Jim Roberts</cp:lastModifiedBy>
  <cp:revision>8</cp:revision>
  <dcterms:created xsi:type="dcterms:W3CDTF">2016-12-11T05:22:10Z</dcterms:created>
  <dcterms:modified xsi:type="dcterms:W3CDTF">2016-12-11T14:39:09Z</dcterms:modified>
</cp:coreProperties>
</file>