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561" r:id="rId2"/>
    <p:sldId id="564" r:id="rId3"/>
    <p:sldId id="622" r:id="rId4"/>
    <p:sldId id="458" r:id="rId5"/>
    <p:sldId id="620" r:id="rId6"/>
    <p:sldId id="609" r:id="rId7"/>
    <p:sldId id="610" r:id="rId8"/>
    <p:sldId id="617" r:id="rId9"/>
    <p:sldId id="621" r:id="rId10"/>
    <p:sldId id="629" r:id="rId11"/>
    <p:sldId id="630" r:id="rId12"/>
    <p:sldId id="623" r:id="rId13"/>
    <p:sldId id="582" r:id="rId14"/>
    <p:sldId id="625" r:id="rId15"/>
    <p:sldId id="611" r:id="rId16"/>
    <p:sldId id="565" r:id="rId17"/>
    <p:sldId id="626" r:id="rId18"/>
    <p:sldId id="624" r:id="rId19"/>
    <p:sldId id="618" r:id="rId20"/>
    <p:sldId id="627" r:id="rId21"/>
    <p:sldId id="612" r:id="rId22"/>
    <p:sldId id="619" r:id="rId23"/>
    <p:sldId id="628" r:id="rId24"/>
    <p:sldId id="613" r:id="rId25"/>
    <p:sldId id="616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2" autoAdjust="0"/>
    <p:restoredTop sz="99012" autoAdjust="0"/>
  </p:normalViewPr>
  <p:slideViewPr>
    <p:cSldViewPr snapToGrid="0" snapToObjects="1">
      <p:cViewPr varScale="1">
        <p:scale>
          <a:sx n="64" d="100"/>
          <a:sy n="64" d="100"/>
        </p:scale>
        <p:origin x="-104" y="-1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12/17/16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E1AC-C9C9-6E4B-B312-86B4310CBFEA}" type="datetimeFigureOut">
              <a:rPr lang="en-US" smtClean="0"/>
              <a:t>12/17/16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513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86" b="19995"/>
          <a:stretch/>
        </p:blipFill>
        <p:spPr>
          <a:xfrm>
            <a:off x="1" y="689167"/>
            <a:ext cx="9144000" cy="33192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4292378"/>
            <a:ext cx="9144000" cy="2103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0" b="1" dirty="0" smtClean="0">
                <a:latin typeface="Century Gothic"/>
                <a:cs typeface="Century Gothic"/>
              </a:rPr>
              <a:t>Why </a:t>
            </a:r>
            <a:r>
              <a:rPr lang="en-US" sz="8000" b="1" dirty="0">
                <a:latin typeface="Century Gothic"/>
                <a:cs typeface="Century Gothic"/>
              </a:rPr>
              <a:t>w</a:t>
            </a:r>
            <a:r>
              <a:rPr lang="en-US" sz="8000" b="1" dirty="0" smtClean="0">
                <a:latin typeface="Century Gothic"/>
                <a:cs typeface="Century Gothic"/>
              </a:rPr>
              <a:t>e went to Sierra Leone</a:t>
            </a:r>
            <a:endParaRPr lang="en-US" sz="8000" b="1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92968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Matthew 9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>6 </a:t>
            </a:r>
            <a:r>
              <a:rPr lang="en-US" dirty="0" smtClean="0"/>
              <a:t>“But </a:t>
            </a:r>
            <a:r>
              <a:rPr lang="en-US" dirty="0"/>
              <a:t>that you may know that the Son of Man has authority on earth to forgive sins”—he then said to the paralytic—“Rise, pick up your bed and go home.” </a:t>
            </a:r>
            <a:r>
              <a:rPr lang="en-US" b="1" dirty="0"/>
              <a:t>7 </a:t>
            </a:r>
            <a:r>
              <a:rPr lang="en-US" dirty="0"/>
              <a:t>And he rose and went home.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66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Matthew 9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>6 </a:t>
            </a:r>
            <a:r>
              <a:rPr lang="en-US" dirty="0" smtClean="0"/>
              <a:t>“But </a:t>
            </a:r>
            <a:r>
              <a:rPr lang="en-US" dirty="0"/>
              <a:t>that you may know that the Son of Man has </a:t>
            </a:r>
            <a:r>
              <a:rPr lang="en-US" b="1" u="sng" dirty="0">
                <a:solidFill>
                  <a:srgbClr val="FFFF00"/>
                </a:solidFill>
              </a:rPr>
              <a:t>authority on earth to forgive sins</a:t>
            </a:r>
            <a:r>
              <a:rPr lang="en-US" dirty="0"/>
              <a:t>”—he then said to the paralytic—“Rise, pick up your bed and go home.” </a:t>
            </a:r>
            <a:r>
              <a:rPr lang="en-US" b="1" dirty="0"/>
              <a:t>7 </a:t>
            </a:r>
            <a:r>
              <a:rPr lang="en-US" dirty="0"/>
              <a:t>And he rose and went home.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9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23665" y="2936557"/>
            <a:ext cx="5320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spcBef>
                <a:spcPts val="3600"/>
              </a:spcBef>
              <a:buFont typeface="Arial"/>
              <a:buChar char="•"/>
            </a:pPr>
            <a:r>
              <a:rPr lang="en-US" sz="5800" dirty="0" smtClean="0">
                <a:latin typeface="Century Gothic"/>
                <a:cs typeface="Century Gothic"/>
              </a:rPr>
              <a:t>Discipleship</a:t>
            </a:r>
          </a:p>
        </p:txBody>
      </p:sp>
      <p:pic>
        <p:nvPicPr>
          <p:cNvPr id="3" name="Picture 2" descr="IMG_518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5" r="11013"/>
          <a:stretch/>
        </p:blipFill>
        <p:spPr>
          <a:xfrm>
            <a:off x="2" y="0"/>
            <a:ext cx="3108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Matthew 8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>19 </a:t>
            </a:r>
            <a:r>
              <a:rPr lang="en-US" dirty="0"/>
              <a:t>And a scribe came up and said to him, “Teacher, I will follow you wherever you go.” </a:t>
            </a:r>
            <a:r>
              <a:rPr lang="en-US" b="1" dirty="0"/>
              <a:t>20 </a:t>
            </a:r>
            <a:r>
              <a:rPr lang="en-US" dirty="0"/>
              <a:t>And Jesus said to him, “Foxes have holes, and birds of the air have nests, but the Son of Man has nowhere to lay his head.”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40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Matthew 8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>19 </a:t>
            </a:r>
            <a:r>
              <a:rPr lang="en-US" dirty="0"/>
              <a:t>And a scribe came up and said to him, “Teacher, I will follow you wherever you go.” </a:t>
            </a:r>
            <a:r>
              <a:rPr lang="en-US" b="1" dirty="0"/>
              <a:t>20 </a:t>
            </a:r>
            <a:r>
              <a:rPr lang="en-US" dirty="0"/>
              <a:t>And Jesus said to him, “Foxes have holes, and birds of the air have nests, </a:t>
            </a:r>
            <a:r>
              <a:rPr lang="en-US" b="1" u="sng" dirty="0">
                <a:solidFill>
                  <a:srgbClr val="FFFF00"/>
                </a:solidFill>
              </a:rPr>
              <a:t>but the Son of Man has nowhere to lay his head</a:t>
            </a:r>
            <a:r>
              <a:rPr lang="en-US" dirty="0"/>
              <a:t>.”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8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2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2584"/>
            <a:ext cx="9144000" cy="256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Matthew 8:27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Then Peter said in reply, “See, we have left everything and followed you. What then will we have?”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67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Matthew 8:27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Then Peter said in reply, “See, we have </a:t>
            </a:r>
            <a:r>
              <a:rPr lang="en-US" b="1" u="sng" dirty="0">
                <a:solidFill>
                  <a:srgbClr val="FFFF00"/>
                </a:solidFill>
              </a:rPr>
              <a:t>left everything and followed you</a:t>
            </a:r>
            <a:r>
              <a:rPr lang="en-US" dirty="0"/>
              <a:t>. What then will we have?”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9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23664" y="2936557"/>
            <a:ext cx="5320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spcBef>
                <a:spcPts val="3600"/>
              </a:spcBef>
              <a:buFont typeface="Arial"/>
              <a:buChar char="•"/>
            </a:pPr>
            <a:r>
              <a:rPr lang="en-US" sz="5800" dirty="0" smtClean="0">
                <a:latin typeface="Century Gothic"/>
                <a:cs typeface="Century Gothic"/>
              </a:rPr>
              <a:t>Presence</a:t>
            </a:r>
            <a:endParaRPr lang="en-US" sz="5800" dirty="0">
              <a:latin typeface="Century Gothic"/>
              <a:cs typeface="Century Gothic"/>
            </a:endParaRPr>
          </a:p>
        </p:txBody>
      </p:sp>
      <p:pic>
        <p:nvPicPr>
          <p:cNvPr id="3" name="Picture 2" descr="IMG_518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5" r="11013"/>
          <a:stretch/>
        </p:blipFill>
        <p:spPr>
          <a:xfrm>
            <a:off x="2" y="0"/>
            <a:ext cx="3108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Matthew 8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>21 </a:t>
            </a:r>
            <a:r>
              <a:rPr lang="en-US" dirty="0"/>
              <a:t>Another of the disciples said to him, “Lord, let me first go and bury my father.” </a:t>
            </a:r>
            <a:r>
              <a:rPr lang="en-US" b="1" dirty="0"/>
              <a:t>22 </a:t>
            </a:r>
            <a:r>
              <a:rPr lang="en-US" dirty="0"/>
              <a:t>And </a:t>
            </a:r>
            <a:r>
              <a:rPr lang="en-US" dirty="0" smtClean="0"/>
              <a:t> Jesus </a:t>
            </a:r>
            <a:r>
              <a:rPr lang="en-US" dirty="0"/>
              <a:t>said to him, “Follow me, and leave the dead to bury their own dead.”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716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23664" y="1586847"/>
            <a:ext cx="5320335" cy="369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spcBef>
                <a:spcPts val="3600"/>
              </a:spcBef>
              <a:buFont typeface="Arial"/>
              <a:buChar char="•"/>
            </a:pPr>
            <a:r>
              <a:rPr lang="en-US" sz="5800" dirty="0" smtClean="0">
                <a:latin typeface="Century Gothic"/>
                <a:cs typeface="Century Gothic"/>
              </a:rPr>
              <a:t>Authority</a:t>
            </a:r>
          </a:p>
          <a:p>
            <a:pPr marL="857250" indent="-857250">
              <a:spcBef>
                <a:spcPts val="3600"/>
              </a:spcBef>
              <a:buFont typeface="Arial"/>
              <a:buChar char="•"/>
            </a:pPr>
            <a:r>
              <a:rPr lang="en-US" sz="5800" dirty="0" smtClean="0">
                <a:latin typeface="Century Gothic"/>
                <a:cs typeface="Century Gothic"/>
              </a:rPr>
              <a:t>Discipleship</a:t>
            </a:r>
          </a:p>
          <a:p>
            <a:pPr marL="857250" indent="-857250">
              <a:spcBef>
                <a:spcPts val="3600"/>
              </a:spcBef>
              <a:buFont typeface="Arial"/>
              <a:buChar char="•"/>
            </a:pPr>
            <a:r>
              <a:rPr lang="en-US" sz="5800" dirty="0" smtClean="0">
                <a:latin typeface="Century Gothic"/>
                <a:cs typeface="Century Gothic"/>
              </a:rPr>
              <a:t>Presence</a:t>
            </a:r>
            <a:endParaRPr lang="en-US" sz="5800" dirty="0">
              <a:latin typeface="Century Gothic"/>
              <a:cs typeface="Century Gothic"/>
            </a:endParaRPr>
          </a:p>
        </p:txBody>
      </p:sp>
      <p:pic>
        <p:nvPicPr>
          <p:cNvPr id="3" name="Picture 2" descr="IMG_518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5" r="11013"/>
          <a:stretch/>
        </p:blipFill>
        <p:spPr>
          <a:xfrm>
            <a:off x="2" y="0"/>
            <a:ext cx="3108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2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Matthew 8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>21 </a:t>
            </a:r>
            <a:r>
              <a:rPr lang="en-US" dirty="0"/>
              <a:t>Another of the disciples said to him, “Lord, let me first go and </a:t>
            </a:r>
            <a:r>
              <a:rPr lang="en-US" b="1" u="sng" dirty="0">
                <a:solidFill>
                  <a:srgbClr val="FFFF00"/>
                </a:solidFill>
              </a:rPr>
              <a:t>bury my father</a:t>
            </a:r>
            <a:r>
              <a:rPr lang="en-US" dirty="0"/>
              <a:t>.” </a:t>
            </a:r>
            <a:r>
              <a:rPr lang="en-US" b="1" dirty="0"/>
              <a:t>22 </a:t>
            </a:r>
            <a:r>
              <a:rPr lang="en-US" dirty="0"/>
              <a:t>And Jesus said to him, “Follow me, and leave the dead to bury their own dead.”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3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2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5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Matthew 12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>48 </a:t>
            </a:r>
            <a:r>
              <a:rPr lang="en-US" dirty="0"/>
              <a:t>But he replied to the man who told him, “Who is my mother, and who are my brothers?” </a:t>
            </a:r>
            <a:r>
              <a:rPr lang="en-US" b="1" dirty="0"/>
              <a:t>49 </a:t>
            </a:r>
            <a:r>
              <a:rPr lang="en-US" dirty="0"/>
              <a:t>And stretching out his hand toward his disciples, he said, “Here are my mother and my brothers! </a:t>
            </a:r>
            <a:r>
              <a:rPr lang="en-US" b="1" dirty="0"/>
              <a:t>50 </a:t>
            </a:r>
            <a:r>
              <a:rPr lang="en-US" dirty="0"/>
              <a:t>For whoever does the will of my Father in heaven is my brother and sister and mother.”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5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Matthew 12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>48 </a:t>
            </a:r>
            <a:r>
              <a:rPr lang="en-US" dirty="0"/>
              <a:t>But he replied to the man who told him, “Who is my mother, and who are my brothers?” </a:t>
            </a:r>
            <a:r>
              <a:rPr lang="en-US" b="1" dirty="0"/>
              <a:t>49 </a:t>
            </a:r>
            <a:r>
              <a:rPr lang="en-US" dirty="0"/>
              <a:t>And stretching out his hand toward his disciples, he said, “Here are my mother and my brothers! </a:t>
            </a:r>
            <a:r>
              <a:rPr lang="en-US" b="1" dirty="0"/>
              <a:t>50 </a:t>
            </a:r>
            <a:r>
              <a:rPr lang="en-US" dirty="0"/>
              <a:t>For whoever does the will of my Father in heaven is </a:t>
            </a:r>
            <a:r>
              <a:rPr lang="en-US" b="1" u="sng" dirty="0">
                <a:solidFill>
                  <a:srgbClr val="FFFF00"/>
                </a:solidFill>
              </a:rPr>
              <a:t>my brother and sister and mother</a:t>
            </a:r>
            <a:r>
              <a:rPr lang="en-US" dirty="0"/>
              <a:t>.”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35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5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1" b="22663"/>
          <a:stretch/>
        </p:blipFill>
        <p:spPr>
          <a:xfrm>
            <a:off x="-298" y="195394"/>
            <a:ext cx="9144298" cy="650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90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23664" y="1586847"/>
            <a:ext cx="5320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spcBef>
                <a:spcPts val="3600"/>
              </a:spcBef>
              <a:buFont typeface="Arial"/>
              <a:buChar char="•"/>
            </a:pPr>
            <a:r>
              <a:rPr lang="en-US" sz="5800" dirty="0" smtClean="0">
                <a:latin typeface="Century Gothic"/>
                <a:cs typeface="Century Gothic"/>
              </a:rPr>
              <a:t>Authority</a:t>
            </a:r>
          </a:p>
        </p:txBody>
      </p:sp>
      <p:pic>
        <p:nvPicPr>
          <p:cNvPr id="3" name="Picture 2" descr="IMG_518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5" r="11013"/>
          <a:stretch/>
        </p:blipFill>
        <p:spPr>
          <a:xfrm>
            <a:off x="2" y="0"/>
            <a:ext cx="3108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3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1077E-6 3.4561E-6 L 0.00139 0.201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00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Matthew 8:3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And </a:t>
            </a:r>
            <a:r>
              <a:rPr lang="en-US" dirty="0" smtClean="0"/>
              <a:t>Jesus </a:t>
            </a:r>
            <a:r>
              <a:rPr lang="en-US" dirty="0"/>
              <a:t>stretched out his hand and touched him, saying, “I will; be clean.” And immediately his leprosy was cleansed.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84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Matthew 8:3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And </a:t>
            </a:r>
            <a:r>
              <a:rPr lang="en-US" dirty="0" smtClean="0"/>
              <a:t>Jesus </a:t>
            </a:r>
            <a:r>
              <a:rPr lang="en-US" dirty="0"/>
              <a:t>stretched out his hand and touched him, saying, “I will; be clean.” And </a:t>
            </a:r>
            <a:r>
              <a:rPr lang="en-US" b="1" u="sng" dirty="0">
                <a:solidFill>
                  <a:srgbClr val="FFFF00"/>
                </a:solidFill>
              </a:rPr>
              <a:t>immediately</a:t>
            </a:r>
            <a:r>
              <a:rPr lang="en-US" dirty="0"/>
              <a:t> his leprosy was cleansed.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33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8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Matthew 8:17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This was to fulfill what was spoken by the prophet Isaiah: “He took our illnesses and bore our diseases.”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9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Matthew 8:17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This was to fulfill what was spoken by the prophet Isaiah: “</a:t>
            </a:r>
            <a:r>
              <a:rPr lang="en-US" b="1" u="sng" dirty="0">
                <a:solidFill>
                  <a:srgbClr val="FFFF00"/>
                </a:solidFill>
              </a:rPr>
              <a:t>He took our illnesses and bore our diseases</a:t>
            </a:r>
            <a:r>
              <a:rPr lang="en-US" dirty="0"/>
              <a:t>.”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8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12754</TotalTime>
  <Words>208</Words>
  <Application>Microsoft Macintosh PowerPoint</Application>
  <PresentationFormat>On-screen Show (4:3)</PresentationFormat>
  <Paragraphs>35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Joshua Carter</dc:creator>
  <cp:lastModifiedBy>David Maxson</cp:lastModifiedBy>
  <cp:revision>142</cp:revision>
  <dcterms:created xsi:type="dcterms:W3CDTF">2015-10-29T03:17:02Z</dcterms:created>
  <dcterms:modified xsi:type="dcterms:W3CDTF">2016-12-18T14:25:17Z</dcterms:modified>
</cp:coreProperties>
</file>