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675" r:id="rId2"/>
    <p:sldId id="677" r:id="rId3"/>
    <p:sldId id="641" r:id="rId4"/>
    <p:sldId id="679" r:id="rId5"/>
    <p:sldId id="680" r:id="rId6"/>
    <p:sldId id="683" r:id="rId7"/>
    <p:sldId id="684" r:id="rId8"/>
    <p:sldId id="699" r:id="rId9"/>
    <p:sldId id="700" r:id="rId10"/>
    <p:sldId id="687" r:id="rId11"/>
    <p:sldId id="701" r:id="rId12"/>
    <p:sldId id="702" r:id="rId13"/>
    <p:sldId id="703" r:id="rId14"/>
    <p:sldId id="681" r:id="rId15"/>
    <p:sldId id="685" r:id="rId16"/>
    <p:sldId id="686" r:id="rId17"/>
    <p:sldId id="693" r:id="rId18"/>
    <p:sldId id="705" r:id="rId19"/>
    <p:sldId id="706" r:id="rId20"/>
    <p:sldId id="704" r:id="rId21"/>
    <p:sldId id="707" r:id="rId22"/>
    <p:sldId id="708" r:id="rId23"/>
    <p:sldId id="688" r:id="rId24"/>
    <p:sldId id="709" r:id="rId25"/>
    <p:sldId id="689" r:id="rId26"/>
    <p:sldId id="690" r:id="rId27"/>
    <p:sldId id="691" r:id="rId28"/>
    <p:sldId id="692" r:id="rId29"/>
    <p:sldId id="710" r:id="rId30"/>
    <p:sldId id="711" r:id="rId31"/>
    <p:sldId id="682" r:id="rId32"/>
    <p:sldId id="584" r:id="rId33"/>
    <p:sldId id="694" r:id="rId34"/>
    <p:sldId id="695" r:id="rId35"/>
    <p:sldId id="696" r:id="rId36"/>
    <p:sldId id="697" r:id="rId37"/>
    <p:sldId id="698" r:id="rId38"/>
    <p:sldId id="55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2" autoAdjust="0"/>
    <p:restoredTop sz="99012" autoAdjust="0"/>
  </p:normalViewPr>
  <p:slideViewPr>
    <p:cSldViewPr snapToGrid="0" snapToObjects="1">
      <p:cViewPr varScale="1">
        <p:scale>
          <a:sx n="80" d="100"/>
          <a:sy n="80" d="100"/>
        </p:scale>
        <p:origin x="-120" y="-648"/>
      </p:cViewPr>
      <p:guideLst>
        <p:guide orient="horz" pos="2161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E1AC-C9C9-6E4B-B312-86B4310CBFEA}" type="datetimeFigureOut">
              <a:rPr lang="en-US" smtClean="0"/>
              <a:t>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6016" y="882558"/>
            <a:ext cx="8531408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7000" spc="-1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/>
                <a:cs typeface="Lucida Calligraphy"/>
              </a:rPr>
              <a:t>W</a:t>
            </a:r>
            <a:endParaRPr lang="en-US" sz="17000" b="1" spc="-1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825" y="1506306"/>
            <a:ext cx="8322949" cy="1800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5000"/>
              </a:lnSpc>
            </a:pPr>
            <a:r>
              <a:rPr lang="en-US" sz="6000" spc="-1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/>
                <a:cs typeface="Lucida Calligraphy"/>
              </a:rPr>
              <a:t>       </a:t>
            </a:r>
            <a:r>
              <a:rPr lang="en-US" sz="6400" spc="-15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/>
                <a:cs typeface="Lucida Calligraphy"/>
              </a:rPr>
              <a:t>elcome</a:t>
            </a:r>
            <a:r>
              <a:rPr lang="en-US" sz="6400" spc="-1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/>
                <a:cs typeface="Lucida Calligraphy"/>
              </a:rPr>
              <a:t> to</a:t>
            </a:r>
            <a:r>
              <a:rPr lang="en-US" sz="6000" spc="-1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Calligraphy"/>
                <a:cs typeface="Lucida Calligraphy"/>
              </a:rPr>
              <a:t>   </a:t>
            </a:r>
            <a:r>
              <a:rPr lang="en-US" sz="9800" b="1" spc="-1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Northwood!</a:t>
            </a:r>
            <a:endParaRPr lang="en-US" sz="9800" b="1" spc="-1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086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Ephesians 4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 </a:t>
            </a:r>
            <a:r>
              <a:rPr lang="en-US" dirty="0"/>
              <a:t>I therefore, a prisoner for the Lord, urge you to walk in a manner </a:t>
            </a:r>
            <a:r>
              <a:rPr lang="en-US" dirty="0">
                <a:solidFill>
                  <a:srgbClr val="FFFFFF"/>
                </a:solidFill>
              </a:rPr>
              <a:t>worthy of the calling </a:t>
            </a:r>
            <a:r>
              <a:rPr lang="en-US" dirty="0"/>
              <a:t>to which you have been </a:t>
            </a:r>
            <a:r>
              <a:rPr lang="en-US" dirty="0" smtClean="0"/>
              <a:t>called…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Ephesians 4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 </a:t>
            </a:r>
            <a:r>
              <a:rPr lang="en-US" dirty="0"/>
              <a:t>I therefore, a prisoner for the Lord, urge you to walk in a manner </a:t>
            </a:r>
            <a:r>
              <a:rPr lang="en-US" b="1" u="sng" dirty="0">
                <a:solidFill>
                  <a:srgbClr val="FFFF00"/>
                </a:solidFill>
              </a:rPr>
              <a:t>worthy of the calling</a:t>
            </a:r>
            <a:r>
              <a:rPr lang="en-US" dirty="0"/>
              <a:t> to which you have been </a:t>
            </a:r>
            <a:r>
              <a:rPr lang="en-US" dirty="0" smtClean="0"/>
              <a:t>called…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3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Ephesians 3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20 </a:t>
            </a:r>
            <a:r>
              <a:rPr lang="en-US" dirty="0"/>
              <a:t>Now to him who is able to do far more abundantly than all that we ask or think, according to the power at work within us, </a:t>
            </a:r>
            <a:r>
              <a:rPr lang="en-US" b="1" dirty="0"/>
              <a:t>21 </a:t>
            </a:r>
            <a:r>
              <a:rPr lang="en-US" b="1" dirty="0" smtClean="0"/>
              <a:t>   </a:t>
            </a:r>
            <a:r>
              <a:rPr lang="en-US" dirty="0" smtClean="0"/>
              <a:t>to </a:t>
            </a:r>
            <a:r>
              <a:rPr lang="en-US" dirty="0"/>
              <a:t>him be glory in the church and in Christ Jesus throughout all generations, forever and ever. Amen.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Ephesians 3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20 </a:t>
            </a:r>
            <a:r>
              <a:rPr lang="en-US" dirty="0"/>
              <a:t>Now to him who is able to do far more abundantly than all that we ask or think, according to the power at work within us, </a:t>
            </a:r>
            <a:r>
              <a:rPr lang="en-US" b="1" dirty="0"/>
              <a:t>21 </a:t>
            </a:r>
            <a:r>
              <a:rPr lang="en-US" b="1" dirty="0" smtClean="0"/>
              <a:t>   </a:t>
            </a:r>
            <a:r>
              <a:rPr lang="en-US" b="1" u="sng" dirty="0" smtClean="0">
                <a:solidFill>
                  <a:srgbClr val="FFFF00"/>
                </a:solidFill>
              </a:rPr>
              <a:t>to </a:t>
            </a:r>
            <a:r>
              <a:rPr lang="en-US" b="1" u="sng" dirty="0">
                <a:solidFill>
                  <a:srgbClr val="FFFF00"/>
                </a:solidFill>
              </a:rPr>
              <a:t>him be glory in the church</a:t>
            </a:r>
            <a:r>
              <a:rPr lang="en-US" dirty="0"/>
              <a:t> and in Christ Jesus throughout all generations, forever and ever. Amen.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1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300"/>
            <a:ext cx="9144000" cy="5086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876300"/>
            <a:ext cx="9144000" cy="508635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7662" y="3102293"/>
            <a:ext cx="8874516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5400"/>
              </a:spcBef>
            </a:pPr>
            <a:r>
              <a:rPr lang="en-US" sz="4400" dirty="0" smtClean="0">
                <a:latin typeface="Century Gothic"/>
                <a:cs typeface="Century Gothic"/>
              </a:rPr>
              <a:t>Humility &amp; Truth</a:t>
            </a:r>
            <a:endParaRPr lang="en-US" sz="4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350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Ephesians 4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 </a:t>
            </a:r>
            <a:r>
              <a:rPr lang="en-US" dirty="0"/>
              <a:t>I therefore, a prisoner for the Lord, urge you to walk in a manner worthy of the calling to which you have been called, </a:t>
            </a:r>
            <a:r>
              <a:rPr lang="en-US" b="1" dirty="0"/>
              <a:t>2 </a:t>
            </a:r>
            <a:r>
              <a:rPr lang="en-US" dirty="0"/>
              <a:t>with all humility and gentleness, with patience, bearing with one another in love, </a:t>
            </a:r>
            <a:r>
              <a:rPr lang="en-US" b="1" dirty="0"/>
              <a:t>3 </a:t>
            </a:r>
            <a:r>
              <a:rPr lang="en-US" dirty="0"/>
              <a:t>eager to maintain the unity of the Spirit in the bond of peace.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Ephesians 4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</a:t>
            </a: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 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 therefore, a prisoner for the Lord, urge you to walk in a manner worthy of the calling to which you have been called, </a:t>
            </a:r>
            <a:r>
              <a:rPr lang="en-US" b="1" dirty="0"/>
              <a:t>2 </a:t>
            </a:r>
            <a:r>
              <a:rPr lang="en-US" dirty="0"/>
              <a:t>with all humility and gentleness, with patience, bearing with one another in love, </a:t>
            </a:r>
            <a:r>
              <a:rPr lang="en-US" b="1" dirty="0"/>
              <a:t>3 </a:t>
            </a:r>
            <a:r>
              <a:rPr lang="en-US" dirty="0"/>
              <a:t>eager to maintain the unity of the Spirit in the bond of peace.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9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Ephesians 4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</a:t>
            </a: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 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 therefore, a prisoner for the Lord, urge you to walk in a manner worthy of the calling to which you have been called, </a:t>
            </a:r>
            <a:r>
              <a:rPr lang="en-US" b="1" dirty="0"/>
              <a:t>2 </a:t>
            </a:r>
            <a:r>
              <a:rPr lang="en-US" dirty="0"/>
              <a:t>with all humility and gentleness, with patience, bearing with one another in love, </a:t>
            </a:r>
            <a:r>
              <a:rPr lang="en-US" b="1" dirty="0"/>
              <a:t>3 </a:t>
            </a:r>
            <a:r>
              <a:rPr lang="en-US" b="1" u="sng" dirty="0">
                <a:solidFill>
                  <a:srgbClr val="FFFF00"/>
                </a:solidFill>
              </a:rPr>
              <a:t>eager to maintain the unity of the Spirit</a:t>
            </a:r>
            <a:r>
              <a:rPr lang="en-US" dirty="0"/>
              <a:t> in the bond of peace.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9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Ephesians 2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13 </a:t>
            </a:r>
            <a:r>
              <a:rPr lang="en-US" dirty="0"/>
              <a:t>But now in Christ Jesus you who once were far off have been brought near by the blood of Christ. </a:t>
            </a:r>
            <a:r>
              <a:rPr lang="en-US" b="1" dirty="0"/>
              <a:t>14 </a:t>
            </a:r>
            <a:r>
              <a:rPr lang="en-US" dirty="0"/>
              <a:t>For he himself is our peace, who has made us both </a:t>
            </a:r>
            <a:r>
              <a:rPr lang="en-US" dirty="0" smtClean="0"/>
              <a:t>one…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5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Ephesians 2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13 </a:t>
            </a:r>
            <a:r>
              <a:rPr lang="en-US" dirty="0"/>
              <a:t>But now in Christ Jesus you who once were far off have been brought near </a:t>
            </a:r>
            <a:r>
              <a:rPr lang="en-US" b="1" u="sng" dirty="0">
                <a:solidFill>
                  <a:srgbClr val="FFFF00"/>
                </a:solidFill>
              </a:rPr>
              <a:t>by the blood of Christ</a:t>
            </a:r>
            <a:r>
              <a:rPr lang="en-US" dirty="0"/>
              <a:t>. </a:t>
            </a:r>
            <a:r>
              <a:rPr lang="en-US" b="1" dirty="0"/>
              <a:t>14 </a:t>
            </a:r>
            <a:r>
              <a:rPr lang="en-US" dirty="0"/>
              <a:t>For he himself is our peace, who has made us both </a:t>
            </a:r>
            <a:r>
              <a:rPr lang="en-US" dirty="0" smtClean="0"/>
              <a:t>one…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Early 2017 Calendar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Jan 15 		Group meetings</a:t>
            </a:r>
          </a:p>
          <a:p>
            <a:r>
              <a:rPr lang="en-US" dirty="0" smtClean="0"/>
              <a:t>Jan 20-22	Marriage workshop with     				Mark Broyles</a:t>
            </a:r>
          </a:p>
          <a:p>
            <a:r>
              <a:rPr lang="en-US" dirty="0" smtClean="0"/>
              <a:t>Jan 22 		College group (Mann’s)</a:t>
            </a:r>
          </a:p>
          <a:p>
            <a:r>
              <a:rPr lang="en-US" dirty="0" smtClean="0"/>
              <a:t>Mar </a:t>
            </a:r>
            <a:r>
              <a:rPr lang="en-US" dirty="0" smtClean="0"/>
              <a:t>3-5 		Bible study weekend with 				Sewell Hall &amp; Ben Hall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7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Ephesians 2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16</a:t>
            </a:r>
            <a:r>
              <a:rPr lang="en-US" b="1" dirty="0"/>
              <a:t> </a:t>
            </a:r>
            <a:r>
              <a:rPr lang="en-US" dirty="0"/>
              <a:t>and might reconcile us both to God in one body through the cross, thereby killing the hostility. </a:t>
            </a:r>
            <a:r>
              <a:rPr lang="en-US" b="1" dirty="0"/>
              <a:t>17 </a:t>
            </a:r>
            <a:r>
              <a:rPr lang="en-US" dirty="0"/>
              <a:t>And he came and preached peace to you who were far off and peace to those who were near. </a:t>
            </a:r>
            <a:r>
              <a:rPr lang="en-US" b="1" dirty="0"/>
              <a:t>18 </a:t>
            </a:r>
            <a:r>
              <a:rPr lang="en-US" dirty="0"/>
              <a:t>For through him we both have access in one Spirit to the Father. 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4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Ephesians 2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16</a:t>
            </a:r>
            <a:r>
              <a:rPr lang="en-US" b="1" dirty="0"/>
              <a:t> </a:t>
            </a:r>
            <a:r>
              <a:rPr lang="en-US" dirty="0"/>
              <a:t>and might reconcile us both to God in one body </a:t>
            </a:r>
            <a:r>
              <a:rPr lang="en-US" b="1" u="sng" dirty="0">
                <a:solidFill>
                  <a:srgbClr val="FFFF00"/>
                </a:solidFill>
              </a:rPr>
              <a:t>through the cross</a:t>
            </a:r>
            <a:r>
              <a:rPr lang="en-US" dirty="0"/>
              <a:t>, thereby killing the hostility. </a:t>
            </a:r>
            <a:r>
              <a:rPr lang="en-US" b="1" dirty="0"/>
              <a:t>17 </a:t>
            </a:r>
            <a:r>
              <a:rPr lang="en-US" dirty="0"/>
              <a:t>And he came and preached peace to you who were far off and peace to those who were near. </a:t>
            </a:r>
            <a:r>
              <a:rPr lang="en-US" b="1" dirty="0"/>
              <a:t>18 </a:t>
            </a:r>
            <a:r>
              <a:rPr lang="en-US" dirty="0"/>
              <a:t>For through him we both have access in one Spirit to the Father. 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Ephesians 2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16</a:t>
            </a:r>
            <a:r>
              <a:rPr lang="en-US" b="1" dirty="0"/>
              <a:t> </a:t>
            </a:r>
            <a:r>
              <a:rPr lang="en-US" dirty="0"/>
              <a:t>and might reconcile us both to God in one body </a:t>
            </a:r>
            <a:r>
              <a:rPr lang="en-US" b="1" u="sng" dirty="0">
                <a:solidFill>
                  <a:srgbClr val="FFFF00"/>
                </a:solidFill>
              </a:rPr>
              <a:t>through the cross</a:t>
            </a:r>
            <a:r>
              <a:rPr lang="en-US" dirty="0"/>
              <a:t>, thereby killing the hostility. </a:t>
            </a:r>
            <a:r>
              <a:rPr lang="en-US" b="1" dirty="0"/>
              <a:t>17 </a:t>
            </a:r>
            <a:r>
              <a:rPr lang="en-US" dirty="0"/>
              <a:t>And he came and preached peace to you who were far off and peace to those who were near. </a:t>
            </a:r>
            <a:r>
              <a:rPr lang="en-US" b="1" dirty="0"/>
              <a:t>18 </a:t>
            </a:r>
            <a:r>
              <a:rPr lang="en-US" dirty="0"/>
              <a:t>For through him </a:t>
            </a:r>
            <a:r>
              <a:rPr lang="en-US" b="1" u="sng" dirty="0">
                <a:solidFill>
                  <a:srgbClr val="FFFF00"/>
                </a:solidFill>
              </a:rPr>
              <a:t>we both have access in one Spirit</a:t>
            </a:r>
            <a:r>
              <a:rPr lang="en-US" dirty="0"/>
              <a:t> to the Father. 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Ephesians 4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</a:t>
            </a: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 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 therefore, a prisoner for the Lord, urge you to walk in a manner worthy of the calling to which you have been called, </a:t>
            </a:r>
            <a:r>
              <a:rPr lang="en-US" b="1" dirty="0"/>
              <a:t>2 </a:t>
            </a:r>
            <a:r>
              <a:rPr lang="en-US" dirty="0"/>
              <a:t>with all humility and gentleness, with patience, bearing with one another in love, </a:t>
            </a:r>
            <a:r>
              <a:rPr lang="en-US" b="1" dirty="0"/>
              <a:t>3 </a:t>
            </a:r>
            <a:r>
              <a:rPr lang="en-US" dirty="0"/>
              <a:t>eager to maintain the unity of the Spirit in the bond of peace.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Ephesians 4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</a:t>
            </a: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 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 therefore, a prisoner for the Lord, urge you to walk in a manner worthy of the calling to which you have been called, </a:t>
            </a:r>
            <a:r>
              <a:rPr lang="en-US" b="1" dirty="0"/>
              <a:t>2 </a:t>
            </a:r>
            <a:r>
              <a:rPr lang="en-US" dirty="0"/>
              <a:t>with all </a:t>
            </a:r>
            <a:r>
              <a:rPr lang="en-US" b="1" u="sng" dirty="0">
                <a:solidFill>
                  <a:srgbClr val="FFFF00"/>
                </a:solidFill>
              </a:rPr>
              <a:t>humility</a:t>
            </a:r>
            <a:r>
              <a:rPr lang="en-US" dirty="0"/>
              <a:t> and gentleness, with patience, bearing with one another in love, </a:t>
            </a:r>
            <a:r>
              <a:rPr lang="en-US" b="1" dirty="0"/>
              <a:t>3 </a:t>
            </a:r>
            <a:r>
              <a:rPr lang="en-US" dirty="0"/>
              <a:t>eager to maintain the unity of the Spirit in the bond of peace.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9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Ephesians 4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</a:t>
            </a: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 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 therefore, a prisoner for the Lord, urge you to walk in a manner worthy of the calling to which you have been called, </a:t>
            </a:r>
            <a:r>
              <a:rPr lang="en-US" b="1" dirty="0"/>
              <a:t>2 </a:t>
            </a:r>
            <a:r>
              <a:rPr lang="en-US" dirty="0"/>
              <a:t>with all </a:t>
            </a:r>
            <a:r>
              <a:rPr lang="en-US" b="1" u="sng" dirty="0">
                <a:solidFill>
                  <a:srgbClr val="FFFF00"/>
                </a:solidFill>
              </a:rPr>
              <a:t>humility</a:t>
            </a:r>
            <a:r>
              <a:rPr lang="en-US" dirty="0"/>
              <a:t> and </a:t>
            </a:r>
            <a:r>
              <a:rPr lang="en-US" b="1" u="sng" dirty="0">
                <a:solidFill>
                  <a:srgbClr val="FFFF00"/>
                </a:solidFill>
              </a:rPr>
              <a:t>gentleness</a:t>
            </a:r>
            <a:r>
              <a:rPr lang="en-US" dirty="0"/>
              <a:t>, with patience, bearing with one another in love, </a:t>
            </a:r>
            <a:r>
              <a:rPr lang="en-US" b="1" dirty="0"/>
              <a:t>3 </a:t>
            </a:r>
            <a:r>
              <a:rPr lang="en-US" dirty="0"/>
              <a:t>eager to maintain the unity of the Spirit in the bond of peace.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3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Ephesians 4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</a:t>
            </a: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 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 therefore, a prisoner for the Lord, urge you to walk in a manner worthy of the calling to which you have been called, </a:t>
            </a:r>
            <a:r>
              <a:rPr lang="en-US" b="1" dirty="0"/>
              <a:t>2 </a:t>
            </a:r>
            <a:r>
              <a:rPr lang="en-US" dirty="0"/>
              <a:t>with all </a:t>
            </a:r>
            <a:r>
              <a:rPr lang="en-US" b="1" u="sng" dirty="0">
                <a:solidFill>
                  <a:srgbClr val="FFFF00"/>
                </a:solidFill>
              </a:rPr>
              <a:t>humility</a:t>
            </a:r>
            <a:r>
              <a:rPr lang="en-US" dirty="0"/>
              <a:t> and </a:t>
            </a:r>
            <a:r>
              <a:rPr lang="en-US" b="1" u="sng" dirty="0">
                <a:solidFill>
                  <a:srgbClr val="FFFF00"/>
                </a:solidFill>
              </a:rPr>
              <a:t>gentleness</a:t>
            </a:r>
            <a:r>
              <a:rPr lang="en-US" dirty="0"/>
              <a:t>, with </a:t>
            </a:r>
            <a:r>
              <a:rPr lang="en-US" b="1" u="sng" dirty="0">
                <a:solidFill>
                  <a:srgbClr val="FFFF00"/>
                </a:solidFill>
              </a:rPr>
              <a:t>patience</a:t>
            </a:r>
            <a:r>
              <a:rPr lang="en-US" dirty="0"/>
              <a:t>, bearing with one another in love, </a:t>
            </a:r>
            <a:r>
              <a:rPr lang="en-US" b="1" dirty="0"/>
              <a:t>3 </a:t>
            </a:r>
            <a:r>
              <a:rPr lang="en-US" dirty="0"/>
              <a:t>eager to maintain the unity of the Spirit in the bond of peace.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0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Ephesians 4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</a:t>
            </a: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 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 therefore, a prisoner for the Lord, urge you to walk in a manner worthy of the calling to which you have been called, </a:t>
            </a:r>
            <a:r>
              <a:rPr lang="en-US" b="1" dirty="0"/>
              <a:t>2 </a:t>
            </a:r>
            <a:r>
              <a:rPr lang="en-US" dirty="0"/>
              <a:t>with all </a:t>
            </a:r>
            <a:r>
              <a:rPr lang="en-US" b="1" u="sng" dirty="0">
                <a:solidFill>
                  <a:srgbClr val="FFFF00"/>
                </a:solidFill>
              </a:rPr>
              <a:t>humility</a:t>
            </a:r>
            <a:r>
              <a:rPr lang="en-US" dirty="0"/>
              <a:t> and </a:t>
            </a:r>
            <a:r>
              <a:rPr lang="en-US" b="1" u="sng" dirty="0">
                <a:solidFill>
                  <a:srgbClr val="FFFF00"/>
                </a:solidFill>
              </a:rPr>
              <a:t>gentleness</a:t>
            </a:r>
            <a:r>
              <a:rPr lang="en-US" dirty="0"/>
              <a:t>, with </a:t>
            </a:r>
            <a:r>
              <a:rPr lang="en-US" b="1" u="sng" dirty="0">
                <a:solidFill>
                  <a:srgbClr val="FFFF00"/>
                </a:solidFill>
              </a:rPr>
              <a:t>patience</a:t>
            </a:r>
            <a:r>
              <a:rPr lang="en-US" dirty="0"/>
              <a:t>, </a:t>
            </a:r>
            <a:r>
              <a:rPr lang="en-US" b="1" u="sng" dirty="0">
                <a:solidFill>
                  <a:srgbClr val="FFFF00"/>
                </a:solidFill>
              </a:rPr>
              <a:t>bearing with one another</a:t>
            </a:r>
            <a:r>
              <a:rPr lang="en-US" dirty="0"/>
              <a:t> in love, </a:t>
            </a:r>
            <a:r>
              <a:rPr lang="en-US" b="1" dirty="0"/>
              <a:t>3 </a:t>
            </a:r>
            <a:r>
              <a:rPr lang="en-US" dirty="0"/>
              <a:t>eager to maintain the unity of the Spirit in the bond of peace.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1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Ephesians 4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</a:t>
            </a: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 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 therefore, a prisoner for the Lord, urge you to walk in a manner worthy of the calling to which you have been called, </a:t>
            </a:r>
            <a:r>
              <a:rPr lang="en-US" b="1" dirty="0"/>
              <a:t>2 </a:t>
            </a:r>
            <a:r>
              <a:rPr lang="en-US" dirty="0"/>
              <a:t>with all </a:t>
            </a:r>
            <a:r>
              <a:rPr lang="en-US" b="1" u="sng" dirty="0">
                <a:solidFill>
                  <a:srgbClr val="FFFF00"/>
                </a:solidFill>
              </a:rPr>
              <a:t>humility</a:t>
            </a:r>
            <a:r>
              <a:rPr lang="en-US" dirty="0"/>
              <a:t> and </a:t>
            </a:r>
            <a:r>
              <a:rPr lang="en-US" b="1" u="sng" dirty="0">
                <a:solidFill>
                  <a:srgbClr val="FFFF00"/>
                </a:solidFill>
              </a:rPr>
              <a:t>gentleness</a:t>
            </a:r>
            <a:r>
              <a:rPr lang="en-US" dirty="0"/>
              <a:t>, with </a:t>
            </a:r>
            <a:r>
              <a:rPr lang="en-US" b="1" u="sng" dirty="0">
                <a:solidFill>
                  <a:srgbClr val="FFFF00"/>
                </a:solidFill>
              </a:rPr>
              <a:t>patience</a:t>
            </a:r>
            <a:r>
              <a:rPr lang="en-US" dirty="0"/>
              <a:t>, </a:t>
            </a:r>
            <a:r>
              <a:rPr lang="en-US" b="1" u="sng" dirty="0">
                <a:solidFill>
                  <a:srgbClr val="FFFF00"/>
                </a:solidFill>
              </a:rPr>
              <a:t>bearing with one another</a:t>
            </a:r>
            <a:r>
              <a:rPr lang="en-US" dirty="0"/>
              <a:t> in love, </a:t>
            </a:r>
            <a:r>
              <a:rPr lang="en-US" b="1" dirty="0"/>
              <a:t>3 </a:t>
            </a:r>
            <a:r>
              <a:rPr lang="en-US" dirty="0"/>
              <a:t>eager to maintain the unity of the Spirit in the </a:t>
            </a:r>
            <a:r>
              <a:rPr lang="en-US" b="1" u="sng" dirty="0">
                <a:solidFill>
                  <a:srgbClr val="FFFF00"/>
                </a:solidFill>
              </a:rPr>
              <a:t>bond of peace</a:t>
            </a:r>
            <a:r>
              <a:rPr lang="en-US" dirty="0"/>
              <a:t>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3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Ephesians 4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14 </a:t>
            </a:r>
            <a:r>
              <a:rPr lang="en-US" dirty="0"/>
              <a:t>so that we may no longer be children, tossed to and fro by the waves and carried about by every wind of doctrine, by human cunning, by craftiness in deceitful schemes. </a:t>
            </a:r>
            <a:r>
              <a:rPr lang="en-US" b="1" dirty="0"/>
              <a:t>15 </a:t>
            </a:r>
            <a:r>
              <a:rPr lang="en-US" dirty="0"/>
              <a:t>Rather, speaking the truth in love, we are to grow up in every way into him who is the head, into </a:t>
            </a:r>
            <a:r>
              <a:rPr lang="en-US" dirty="0" smtClean="0"/>
              <a:t>Christ…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0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300"/>
            <a:ext cx="9144000" cy="5086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888395"/>
            <a:ext cx="9144000" cy="508635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9099" y="2647568"/>
            <a:ext cx="7798749" cy="3343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6000" spc="-150" dirty="0" smtClean="0">
                <a:latin typeface="Century Gothic"/>
                <a:cs typeface="Century Gothic"/>
              </a:rPr>
              <a:t> </a:t>
            </a:r>
            <a:r>
              <a:rPr lang="en-US" sz="6400" spc="-150" dirty="0" smtClean="0">
                <a:latin typeface="Century Gothic"/>
                <a:cs typeface="Century Gothic"/>
              </a:rPr>
              <a:t>God’s Call to </a:t>
            </a:r>
            <a:r>
              <a:rPr lang="en-US" sz="20000" b="1" spc="-150" dirty="0" smtClean="0">
                <a:latin typeface="Century Gothic"/>
                <a:cs typeface="Century Gothic"/>
              </a:rPr>
              <a:t>Unity</a:t>
            </a:r>
            <a:endParaRPr lang="en-US" sz="20000" b="1" spc="-15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8899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Ephesians 4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14 </a:t>
            </a:r>
            <a:r>
              <a:rPr lang="en-US" dirty="0"/>
              <a:t>so that we may no longer be children, tossed to and fro by the waves and carried about by </a:t>
            </a:r>
            <a:r>
              <a:rPr lang="en-US" b="1" u="sng" dirty="0">
                <a:solidFill>
                  <a:srgbClr val="FFFF00"/>
                </a:solidFill>
              </a:rPr>
              <a:t>every wind of doctrine</a:t>
            </a:r>
            <a:r>
              <a:rPr lang="en-US" dirty="0"/>
              <a:t>, by human cunning, by craftiness in deceitful schemes. </a:t>
            </a:r>
            <a:r>
              <a:rPr lang="en-US" b="1" dirty="0"/>
              <a:t>15 </a:t>
            </a:r>
            <a:r>
              <a:rPr lang="en-US" dirty="0"/>
              <a:t>Rather, speaking the truth in love, we are to grow up in every way into him who is the head, into </a:t>
            </a:r>
            <a:r>
              <a:rPr lang="en-US" dirty="0" smtClean="0"/>
              <a:t>Christ…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300"/>
            <a:ext cx="9144000" cy="5086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876300"/>
            <a:ext cx="9144000" cy="508635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3155" y="3102293"/>
            <a:ext cx="8874516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5400"/>
              </a:spcBef>
            </a:pPr>
            <a:r>
              <a:rPr lang="en-US" sz="4400" dirty="0" smtClean="0">
                <a:latin typeface="Century Gothic"/>
                <a:cs typeface="Century Gothic"/>
              </a:rPr>
              <a:t>Seven Ones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9801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Ephesians 4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4 </a:t>
            </a:r>
            <a:r>
              <a:rPr lang="en-US" dirty="0"/>
              <a:t>There is one body and one Spirit—just as you were called to the one hope that belongs to your call— </a:t>
            </a:r>
            <a:r>
              <a:rPr lang="en-US" b="1" dirty="0"/>
              <a:t>5 </a:t>
            </a:r>
            <a:r>
              <a:rPr lang="en-US" dirty="0"/>
              <a:t>one Lord, one faith, one baptism, </a:t>
            </a:r>
            <a:r>
              <a:rPr lang="en-US" b="1" dirty="0"/>
              <a:t>6 </a:t>
            </a:r>
            <a:r>
              <a:rPr lang="en-US" dirty="0"/>
              <a:t>one God and Father of all, who is over all and through all and in all.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Ephesians 4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4 </a:t>
            </a:r>
            <a:r>
              <a:rPr lang="en-US" dirty="0"/>
              <a:t>There is </a:t>
            </a:r>
            <a:r>
              <a:rPr lang="en-US" b="1" u="sng" dirty="0">
                <a:solidFill>
                  <a:srgbClr val="FFFF00"/>
                </a:solidFill>
              </a:rPr>
              <a:t>one body</a:t>
            </a:r>
            <a:r>
              <a:rPr lang="en-US" dirty="0"/>
              <a:t> and one Spirit—just as you were called to the one hope that belongs to your call— </a:t>
            </a:r>
            <a:r>
              <a:rPr lang="en-US" b="1" dirty="0"/>
              <a:t>5 </a:t>
            </a:r>
            <a:r>
              <a:rPr lang="en-US" dirty="0"/>
              <a:t>one Lord, one faith, one baptism, </a:t>
            </a:r>
            <a:r>
              <a:rPr lang="en-US" b="1" dirty="0"/>
              <a:t>6 </a:t>
            </a:r>
            <a:r>
              <a:rPr lang="en-US" dirty="0"/>
              <a:t>one God and Father of all, who is over all and through all and in all.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6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Ephesians 4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4 </a:t>
            </a:r>
            <a:r>
              <a:rPr lang="en-US" dirty="0"/>
              <a:t>There is </a:t>
            </a:r>
            <a:r>
              <a:rPr lang="en-US" b="1" u="sng" dirty="0">
                <a:solidFill>
                  <a:srgbClr val="FFFF00"/>
                </a:solidFill>
              </a:rPr>
              <a:t>one body</a:t>
            </a:r>
            <a:r>
              <a:rPr lang="en-US" dirty="0"/>
              <a:t> and </a:t>
            </a:r>
            <a:r>
              <a:rPr lang="en-US" b="1" u="sng" dirty="0">
                <a:solidFill>
                  <a:srgbClr val="FFFF00"/>
                </a:solidFill>
              </a:rPr>
              <a:t>one Spirit</a:t>
            </a:r>
            <a:r>
              <a:rPr lang="en-US" dirty="0"/>
              <a:t>—just as you were called to the one hope that belongs to your call— </a:t>
            </a:r>
            <a:r>
              <a:rPr lang="en-US" b="1" dirty="0"/>
              <a:t>5 </a:t>
            </a:r>
            <a:r>
              <a:rPr lang="en-US" dirty="0"/>
              <a:t>one Lord, one faith, one baptism, </a:t>
            </a:r>
            <a:r>
              <a:rPr lang="en-US" b="1" dirty="0"/>
              <a:t>6 </a:t>
            </a:r>
            <a:r>
              <a:rPr lang="en-US" dirty="0"/>
              <a:t>one God and Father of all, who is over all and through all and in all.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6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Ephesians 4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4 </a:t>
            </a:r>
            <a:r>
              <a:rPr lang="en-US" dirty="0"/>
              <a:t>There is </a:t>
            </a:r>
            <a:r>
              <a:rPr lang="en-US" b="1" u="sng" dirty="0">
                <a:solidFill>
                  <a:srgbClr val="FFFF00"/>
                </a:solidFill>
              </a:rPr>
              <a:t>one body</a:t>
            </a:r>
            <a:r>
              <a:rPr lang="en-US" dirty="0"/>
              <a:t> and </a:t>
            </a:r>
            <a:r>
              <a:rPr lang="en-US" b="1" u="sng" dirty="0">
                <a:solidFill>
                  <a:srgbClr val="FFFF00"/>
                </a:solidFill>
              </a:rPr>
              <a:t>one Spirit</a:t>
            </a:r>
            <a:r>
              <a:rPr lang="en-US" dirty="0"/>
              <a:t>—just as you were called to the </a:t>
            </a:r>
            <a:r>
              <a:rPr lang="en-US" b="1" u="sng" dirty="0">
                <a:solidFill>
                  <a:srgbClr val="FFFF00"/>
                </a:solidFill>
              </a:rPr>
              <a:t>one hope</a:t>
            </a:r>
            <a:r>
              <a:rPr lang="en-US" dirty="0"/>
              <a:t> that belongs to your call— </a:t>
            </a:r>
            <a:r>
              <a:rPr lang="en-US" b="1" dirty="0"/>
              <a:t>5 </a:t>
            </a:r>
            <a:r>
              <a:rPr lang="en-US" dirty="0"/>
              <a:t>one Lord, one faith, one baptism, </a:t>
            </a:r>
            <a:r>
              <a:rPr lang="en-US" b="1" dirty="0"/>
              <a:t>6 </a:t>
            </a:r>
            <a:r>
              <a:rPr lang="en-US" dirty="0"/>
              <a:t>one God and Father of all, who is over all and through all and in all.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7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Ephesians 4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4 </a:t>
            </a:r>
            <a:r>
              <a:rPr lang="en-US" dirty="0"/>
              <a:t>There is </a:t>
            </a:r>
            <a:r>
              <a:rPr lang="en-US" b="1" u="sng" dirty="0">
                <a:solidFill>
                  <a:srgbClr val="FFFF00"/>
                </a:solidFill>
              </a:rPr>
              <a:t>one body</a:t>
            </a:r>
            <a:r>
              <a:rPr lang="en-US" dirty="0"/>
              <a:t> and </a:t>
            </a:r>
            <a:r>
              <a:rPr lang="en-US" b="1" u="sng" dirty="0">
                <a:solidFill>
                  <a:srgbClr val="FFFF00"/>
                </a:solidFill>
              </a:rPr>
              <a:t>one Spirit</a:t>
            </a:r>
            <a:r>
              <a:rPr lang="en-US" dirty="0"/>
              <a:t>—just as you were called to the </a:t>
            </a:r>
            <a:r>
              <a:rPr lang="en-US" b="1" u="sng" dirty="0">
                <a:solidFill>
                  <a:srgbClr val="FFFF00"/>
                </a:solidFill>
              </a:rPr>
              <a:t>one hope</a:t>
            </a:r>
            <a:r>
              <a:rPr lang="en-US" dirty="0"/>
              <a:t> that belongs to your call— </a:t>
            </a:r>
            <a:r>
              <a:rPr lang="en-US" b="1" dirty="0"/>
              <a:t>5 </a:t>
            </a:r>
            <a:r>
              <a:rPr lang="en-US" b="1" u="sng" dirty="0">
                <a:solidFill>
                  <a:srgbClr val="FFFF00"/>
                </a:solidFill>
              </a:rPr>
              <a:t>one Lord</a:t>
            </a:r>
            <a:r>
              <a:rPr lang="en-US" dirty="0"/>
              <a:t>, </a:t>
            </a:r>
            <a:r>
              <a:rPr lang="en-US" b="1" u="sng" dirty="0">
                <a:solidFill>
                  <a:srgbClr val="FFFF00"/>
                </a:solidFill>
              </a:rPr>
              <a:t>one faith</a:t>
            </a:r>
            <a:r>
              <a:rPr lang="en-US" dirty="0"/>
              <a:t>, </a:t>
            </a:r>
            <a:r>
              <a:rPr lang="en-US" b="1" u="sng" dirty="0">
                <a:solidFill>
                  <a:srgbClr val="FFFF00"/>
                </a:solidFill>
              </a:rPr>
              <a:t>one baptism</a:t>
            </a:r>
            <a:r>
              <a:rPr lang="en-US" dirty="0"/>
              <a:t>, </a:t>
            </a:r>
            <a:r>
              <a:rPr lang="en-US" b="1" dirty="0"/>
              <a:t>6 </a:t>
            </a:r>
            <a:r>
              <a:rPr lang="en-US" dirty="0"/>
              <a:t>one God and Father of all, who is over all and through all and in all.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8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Ephesians 4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4 </a:t>
            </a:r>
            <a:r>
              <a:rPr lang="en-US" dirty="0"/>
              <a:t>There is </a:t>
            </a:r>
            <a:r>
              <a:rPr lang="en-US" b="1" u="sng" dirty="0">
                <a:solidFill>
                  <a:srgbClr val="FFFF00"/>
                </a:solidFill>
              </a:rPr>
              <a:t>one body</a:t>
            </a:r>
            <a:r>
              <a:rPr lang="en-US" dirty="0"/>
              <a:t> and </a:t>
            </a:r>
            <a:r>
              <a:rPr lang="en-US" b="1" u="sng" dirty="0">
                <a:solidFill>
                  <a:srgbClr val="FFFF00"/>
                </a:solidFill>
              </a:rPr>
              <a:t>one Spirit</a:t>
            </a:r>
            <a:r>
              <a:rPr lang="en-US" dirty="0"/>
              <a:t>—just as you were called to the </a:t>
            </a:r>
            <a:r>
              <a:rPr lang="en-US" b="1" u="sng" dirty="0">
                <a:solidFill>
                  <a:srgbClr val="FFFF00"/>
                </a:solidFill>
              </a:rPr>
              <a:t>one hope</a:t>
            </a:r>
            <a:r>
              <a:rPr lang="en-US" dirty="0"/>
              <a:t> that belongs to your call— </a:t>
            </a:r>
            <a:r>
              <a:rPr lang="en-US" b="1" dirty="0"/>
              <a:t>5 </a:t>
            </a:r>
            <a:r>
              <a:rPr lang="en-US" b="1" u="sng" dirty="0">
                <a:solidFill>
                  <a:srgbClr val="FFFF00"/>
                </a:solidFill>
              </a:rPr>
              <a:t>one Lord</a:t>
            </a:r>
            <a:r>
              <a:rPr lang="en-US" dirty="0"/>
              <a:t>, </a:t>
            </a:r>
            <a:r>
              <a:rPr lang="en-US" b="1" u="sng" dirty="0">
                <a:solidFill>
                  <a:srgbClr val="FFFF00"/>
                </a:solidFill>
              </a:rPr>
              <a:t>one faith</a:t>
            </a:r>
            <a:r>
              <a:rPr lang="en-US" dirty="0"/>
              <a:t>, </a:t>
            </a:r>
            <a:r>
              <a:rPr lang="en-US" b="1" u="sng" dirty="0">
                <a:solidFill>
                  <a:srgbClr val="FFFF00"/>
                </a:solidFill>
              </a:rPr>
              <a:t>one baptism</a:t>
            </a:r>
            <a:r>
              <a:rPr lang="en-US" dirty="0"/>
              <a:t>, </a:t>
            </a:r>
            <a:r>
              <a:rPr lang="en-US" b="1" dirty="0"/>
              <a:t>6 </a:t>
            </a:r>
            <a:r>
              <a:rPr lang="en-US" b="1" u="sng" dirty="0">
                <a:solidFill>
                  <a:srgbClr val="FFFF00"/>
                </a:solidFill>
              </a:rPr>
              <a:t>one God and Father of all</a:t>
            </a:r>
            <a:r>
              <a:rPr lang="en-US" dirty="0"/>
              <a:t>, who is over all and through all and in all.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9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8499" y="3007155"/>
            <a:ext cx="83026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3200" dirty="0" smtClean="0">
                <a:latin typeface="Century Gothic"/>
                <a:cs typeface="Century Gothic"/>
              </a:rPr>
              <a:t>Are you walking worthy of your calling?</a:t>
            </a:r>
          </a:p>
          <a:p>
            <a:pPr marL="1028700" lvl="1" indent="-571500">
              <a:spcBef>
                <a:spcPts val="2400"/>
              </a:spcBef>
              <a:buFont typeface="Arial"/>
              <a:buChar char="•"/>
            </a:pPr>
            <a:r>
              <a:rPr lang="en-US" sz="2800" dirty="0" smtClean="0">
                <a:latin typeface="Century Gothic"/>
                <a:cs typeface="Century Gothic"/>
              </a:rPr>
              <a:t>With your spouse, parents, children, siblings</a:t>
            </a:r>
          </a:p>
          <a:p>
            <a:pPr marL="1028700" lvl="1" indent="-571500">
              <a:spcBef>
                <a:spcPts val="2400"/>
              </a:spcBef>
              <a:buFont typeface="Arial"/>
              <a:buChar char="•"/>
            </a:pPr>
            <a:r>
              <a:rPr lang="en-US" sz="2800" dirty="0" smtClean="0">
                <a:latin typeface="Century Gothic"/>
                <a:cs typeface="Century Gothic"/>
              </a:rPr>
              <a:t>With your brothers &amp; sisters in Christ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8007" b="39563"/>
          <a:stretch/>
        </p:blipFill>
        <p:spPr>
          <a:xfrm>
            <a:off x="-1587" y="0"/>
            <a:ext cx="9144000" cy="2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5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300"/>
            <a:ext cx="9144000" cy="5086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876300"/>
            <a:ext cx="9144000" cy="508635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7662" y="1931934"/>
            <a:ext cx="8874516" cy="312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5400"/>
              </a:spcBef>
            </a:pPr>
            <a:r>
              <a:rPr lang="en-US" sz="4400" dirty="0" smtClean="0">
                <a:latin typeface="Century Gothic"/>
                <a:cs typeface="Century Gothic"/>
              </a:rPr>
              <a:t>A Response to Grace</a:t>
            </a:r>
            <a:endParaRPr lang="en-US" sz="4400" dirty="0" smtClean="0">
              <a:latin typeface="Century Gothic"/>
              <a:cs typeface="Century Gothic"/>
            </a:endParaRPr>
          </a:p>
          <a:p>
            <a:pPr algn="ctr">
              <a:lnSpc>
                <a:spcPct val="80000"/>
              </a:lnSpc>
              <a:spcBef>
                <a:spcPts val="5400"/>
              </a:spcBef>
            </a:pPr>
            <a:r>
              <a:rPr lang="en-US" sz="4400" dirty="0" smtClean="0">
                <a:latin typeface="Century Gothic"/>
                <a:cs typeface="Century Gothic"/>
              </a:rPr>
              <a:t>Humility &amp; Truth</a:t>
            </a:r>
            <a:endParaRPr lang="en-US" sz="4400" dirty="0" smtClean="0">
              <a:latin typeface="Century Gothic"/>
              <a:cs typeface="Century Gothic"/>
            </a:endParaRPr>
          </a:p>
          <a:p>
            <a:pPr algn="ctr">
              <a:lnSpc>
                <a:spcPct val="80000"/>
              </a:lnSpc>
              <a:spcBef>
                <a:spcPts val="5400"/>
              </a:spcBef>
            </a:pPr>
            <a:r>
              <a:rPr lang="en-US" sz="4400" dirty="0" smtClean="0">
                <a:latin typeface="Century Gothic"/>
                <a:cs typeface="Century Gothic"/>
              </a:rPr>
              <a:t>Seven Ones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097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300"/>
            <a:ext cx="9144000" cy="5086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876300"/>
            <a:ext cx="9144000" cy="508635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7662" y="1931934"/>
            <a:ext cx="8874516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5400"/>
              </a:spcBef>
            </a:pPr>
            <a:r>
              <a:rPr lang="en-US" sz="4400" dirty="0" smtClean="0">
                <a:latin typeface="Century Gothic"/>
                <a:cs typeface="Century Gothic"/>
              </a:rPr>
              <a:t>A Response to Grace</a:t>
            </a:r>
            <a:endParaRPr lang="en-US" sz="4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653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8242E-6 2.90606E-6 L -0.00157 0.170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8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Ephesians 4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 </a:t>
            </a:r>
            <a:r>
              <a:rPr lang="en-US" dirty="0"/>
              <a:t>I therefore, a prisoner for the </a:t>
            </a:r>
            <a:r>
              <a:rPr lang="en-US" dirty="0" smtClean="0"/>
              <a:t>Lord…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Ephesians 4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 </a:t>
            </a:r>
            <a:r>
              <a:rPr lang="en-US" dirty="0"/>
              <a:t>I therefore, a </a:t>
            </a:r>
            <a:r>
              <a:rPr lang="en-US" b="1" u="sng" dirty="0">
                <a:solidFill>
                  <a:srgbClr val="FFFF00"/>
                </a:solidFill>
              </a:rPr>
              <a:t>prisoner for the </a:t>
            </a:r>
            <a:r>
              <a:rPr lang="en-US" b="1" u="sng" dirty="0" smtClean="0">
                <a:solidFill>
                  <a:srgbClr val="FFFF00"/>
                </a:solidFill>
              </a:rPr>
              <a:t>Lord</a:t>
            </a:r>
            <a:r>
              <a:rPr lang="en-US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449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Ephesians 3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13 </a:t>
            </a:r>
            <a:r>
              <a:rPr lang="en-US" dirty="0"/>
              <a:t>So I ask you not to lose heart over what I am suffering for you, which is your glory</a:t>
            </a:r>
            <a:r>
              <a:rPr lang="en-US" dirty="0" smtClean="0"/>
              <a:t>.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1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Ephesians 3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13 </a:t>
            </a:r>
            <a:r>
              <a:rPr lang="en-US" dirty="0"/>
              <a:t>So I ask you not to </a:t>
            </a:r>
            <a:r>
              <a:rPr lang="en-US" b="1" u="sng" dirty="0">
                <a:solidFill>
                  <a:srgbClr val="FFFF00"/>
                </a:solidFill>
              </a:rPr>
              <a:t>lose heart</a:t>
            </a:r>
            <a:r>
              <a:rPr lang="en-US" dirty="0"/>
              <a:t> over what I am suffering for you, which is your glory</a:t>
            </a:r>
            <a:r>
              <a:rPr lang="en-US" dirty="0" smtClean="0"/>
              <a:t>.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2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15825</TotalTime>
  <Words>148</Words>
  <Application>Microsoft Macintosh PowerPoint</Application>
  <PresentationFormat>On-screen Show (4:3)</PresentationFormat>
  <Paragraphs>77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Black</vt:lpstr>
      <vt:lpstr>PowerPoint Presentation</vt:lpstr>
      <vt:lpstr>Early 2017 Calendar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David Maxson</cp:lastModifiedBy>
  <cp:revision>196</cp:revision>
  <dcterms:created xsi:type="dcterms:W3CDTF">2015-10-29T03:17:02Z</dcterms:created>
  <dcterms:modified xsi:type="dcterms:W3CDTF">2017-01-15T14:29:50Z</dcterms:modified>
</cp:coreProperties>
</file>