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273" r:id="rId19"/>
    <p:sldId id="274" r:id="rId20"/>
    <p:sldId id="275" r:id="rId21"/>
    <p:sldId id="277" r:id="rId22"/>
    <p:sldId id="276" r:id="rId23"/>
    <p:sldId id="27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647-4105-46B3-B036-2003B8F64B8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9FC-0F5A-43B6-9B18-690AEF2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4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647-4105-46B3-B036-2003B8F64B8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9FC-0F5A-43B6-9B18-690AEF2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1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647-4105-46B3-B036-2003B8F64B8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9FC-0F5A-43B6-9B18-690AEF2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3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647-4105-46B3-B036-2003B8F64B8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9FC-0F5A-43B6-9B18-690AEF2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647-4105-46B3-B036-2003B8F64B8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9FC-0F5A-43B6-9B18-690AEF2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647-4105-46B3-B036-2003B8F64B8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9FC-0F5A-43B6-9B18-690AEF2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8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647-4105-46B3-B036-2003B8F64B8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9FC-0F5A-43B6-9B18-690AEF2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647-4105-46B3-B036-2003B8F64B8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9FC-0F5A-43B6-9B18-690AEF2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647-4105-46B3-B036-2003B8F64B8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9FC-0F5A-43B6-9B18-690AEF2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2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647-4105-46B3-B036-2003B8F64B8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9FC-0F5A-43B6-9B18-690AEF2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1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647-4105-46B3-B036-2003B8F64B8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9FC-0F5A-43B6-9B18-690AEF2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7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C647-4105-46B3-B036-2003B8F64B86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779FC-0F5A-43B6-9B18-690AEF26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What the Bible teaches us: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43001"/>
            <a:ext cx="9144000" cy="560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about Matt 26:28?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i="1" baseline="30000" dirty="0"/>
              <a:t>28</a:t>
            </a:r>
            <a:r>
              <a:rPr lang="en-US" sz="4000" i="1" dirty="0"/>
              <a:t> For this is My blood of the new</a:t>
            </a:r>
            <a:r>
              <a:rPr lang="en-US" sz="4000" i="1" baseline="30000" dirty="0"/>
              <a:t> </a:t>
            </a:r>
            <a:r>
              <a:rPr lang="en-US" sz="4000" i="1" dirty="0"/>
              <a:t>covenant, which is shed for many </a:t>
            </a:r>
            <a:r>
              <a:rPr lang="en-US" sz="4000" b="1" i="1" dirty="0">
                <a:solidFill>
                  <a:srgbClr val="FF0000"/>
                </a:solidFill>
              </a:rPr>
              <a:t>for the remission of sins.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5346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What the Bible teaches us: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43001"/>
            <a:ext cx="9144000" cy="560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Baptism puts us into the body of Christ</a:t>
            </a:r>
          </a:p>
          <a:p>
            <a:pPr algn="ctr"/>
            <a:r>
              <a:rPr lang="en-US" sz="4000" dirty="0" smtClean="0"/>
              <a:t>1 </a:t>
            </a:r>
            <a:r>
              <a:rPr lang="en-US" sz="4000" dirty="0" err="1" smtClean="0"/>
              <a:t>Cor</a:t>
            </a:r>
            <a:r>
              <a:rPr lang="en-US" sz="4000" dirty="0" smtClean="0"/>
              <a:t> 12:12-13</a:t>
            </a:r>
          </a:p>
          <a:p>
            <a:pPr algn="ctr"/>
            <a:r>
              <a:rPr lang="en-US" sz="4000" i="1" baseline="30000" dirty="0" smtClean="0"/>
              <a:t>12</a:t>
            </a:r>
            <a:r>
              <a:rPr lang="en-US" sz="4000" i="1" dirty="0" smtClean="0"/>
              <a:t> </a:t>
            </a:r>
            <a:r>
              <a:rPr lang="en-US" sz="4000" i="1" dirty="0"/>
              <a:t>For as the body is one and has many members, but all the members of that one body, being many, are one body, so also is Christ. </a:t>
            </a:r>
            <a:r>
              <a:rPr lang="en-US" sz="4000" i="1" baseline="30000" dirty="0"/>
              <a:t>13</a:t>
            </a:r>
            <a:r>
              <a:rPr lang="en-US" sz="4000" i="1" dirty="0"/>
              <a:t> For by one Spirit we were all baptized </a:t>
            </a:r>
            <a:r>
              <a:rPr lang="en-US" sz="4000" b="1" i="1" dirty="0"/>
              <a:t>into one body</a:t>
            </a:r>
            <a:r>
              <a:rPr lang="en-US" sz="4000" i="1" dirty="0"/>
              <a:t>—</a:t>
            </a:r>
            <a:endParaRPr lang="en-US" sz="4000" dirty="0"/>
          </a:p>
          <a:p>
            <a:pPr algn="ctr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4168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What the Bible teaches us: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43001"/>
            <a:ext cx="9144000" cy="560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Baptism puts us into the body of Christ</a:t>
            </a:r>
          </a:p>
          <a:p>
            <a:pPr algn="ctr"/>
            <a:r>
              <a:rPr lang="en-US" sz="4000" dirty="0"/>
              <a:t>Gal </a:t>
            </a:r>
            <a:r>
              <a:rPr lang="en-US" sz="4000" dirty="0" smtClean="0"/>
              <a:t>3:27</a:t>
            </a:r>
          </a:p>
          <a:p>
            <a:pPr algn="ctr"/>
            <a:r>
              <a:rPr lang="en-US" sz="4000" dirty="0" smtClean="0"/>
              <a:t>“</a:t>
            </a:r>
            <a:r>
              <a:rPr lang="en-US" sz="4000" baseline="30000" dirty="0"/>
              <a:t>27</a:t>
            </a:r>
            <a:r>
              <a:rPr lang="en-US" sz="4000" dirty="0"/>
              <a:t> For as many of you as were baptized into Christ have </a:t>
            </a:r>
            <a:r>
              <a:rPr lang="en-US" sz="4000" b="1" dirty="0"/>
              <a:t>put on Christ.”</a:t>
            </a:r>
          </a:p>
          <a:p>
            <a:pPr algn="ctr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699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What the Bible teaches us: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43001"/>
            <a:ext cx="9144000" cy="560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 baptism, our old body is  “done away” with.</a:t>
            </a:r>
          </a:p>
          <a:p>
            <a:pPr algn="ctr"/>
            <a:r>
              <a:rPr lang="en-US" sz="4800" dirty="0" smtClean="0"/>
              <a:t>Col 2:11-13</a:t>
            </a:r>
          </a:p>
        </p:txBody>
      </p:sp>
    </p:spTree>
    <p:extLst>
      <p:ext uri="{BB962C8B-B14F-4D97-AF65-F5344CB8AC3E}">
        <p14:creationId xmlns:p14="http://schemas.microsoft.com/office/powerpoint/2010/main" val="2456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What the Bible teaches us: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" y="1437840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baseline="30000" dirty="0"/>
              <a:t>11</a:t>
            </a:r>
            <a:r>
              <a:rPr lang="en-US" sz="3200" i="1" dirty="0"/>
              <a:t> In Him you were also circumcised with the circumcision made without hands</a:t>
            </a:r>
            <a:r>
              <a:rPr lang="en-US" sz="3200" b="1" i="1" dirty="0"/>
              <a:t>, by putting off the body of the sin</a:t>
            </a:r>
            <a:r>
              <a:rPr lang="en-US" sz="3200" i="1" dirty="0"/>
              <a:t> of the flesh, by the circumcision of </a:t>
            </a:r>
            <a:r>
              <a:rPr lang="en-US" sz="3200" i="1" dirty="0" smtClean="0"/>
              <a:t>Christ </a:t>
            </a:r>
            <a:r>
              <a:rPr lang="en-US" sz="3200" i="1" baseline="30000" dirty="0" smtClean="0"/>
              <a:t>12</a:t>
            </a:r>
            <a:r>
              <a:rPr lang="en-US" sz="3200" i="1" dirty="0" smtClean="0"/>
              <a:t> </a:t>
            </a:r>
            <a:r>
              <a:rPr lang="en-US" sz="3200" b="1" i="1" dirty="0"/>
              <a:t>buried with Him</a:t>
            </a:r>
            <a:r>
              <a:rPr lang="en-US" sz="3200" i="1" dirty="0"/>
              <a:t> in baptism, in which you also were </a:t>
            </a:r>
            <a:r>
              <a:rPr lang="en-US" sz="3200" b="1" i="1" dirty="0"/>
              <a:t>raised with Him</a:t>
            </a:r>
            <a:r>
              <a:rPr lang="en-US" sz="3200" i="1" dirty="0"/>
              <a:t> through faith in the working of God, who raised Him from the dead. </a:t>
            </a:r>
            <a:r>
              <a:rPr lang="en-US" sz="3200" i="1" baseline="30000" dirty="0"/>
              <a:t>13</a:t>
            </a:r>
            <a:r>
              <a:rPr lang="en-US" sz="3200" i="1" dirty="0"/>
              <a:t> And you, being dead in your trespasses and the </a:t>
            </a:r>
            <a:r>
              <a:rPr lang="en-US" sz="3200" i="1" dirty="0" err="1"/>
              <a:t>uncircumcision</a:t>
            </a:r>
            <a:r>
              <a:rPr lang="en-US" sz="3200" i="1" dirty="0"/>
              <a:t> of your flesh, He has made alive </a:t>
            </a:r>
            <a:r>
              <a:rPr lang="en-US" sz="3200" b="1" i="1" dirty="0"/>
              <a:t>together with Him</a:t>
            </a:r>
            <a:r>
              <a:rPr lang="en-US" sz="3200" i="1" dirty="0"/>
              <a:t>, having forgiven you all trespasses,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6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Baptism Doth Also Now Save Us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65448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1 Pet 3:21, </a:t>
            </a:r>
            <a:endParaRPr lang="en-US" sz="4400" dirty="0" smtClean="0"/>
          </a:p>
          <a:p>
            <a:pPr algn="ctr"/>
            <a:endParaRPr lang="en-US" sz="2000" dirty="0" smtClean="0"/>
          </a:p>
          <a:p>
            <a:r>
              <a:rPr lang="en-US" sz="3600" baseline="30000" dirty="0" smtClean="0"/>
              <a:t>21</a:t>
            </a:r>
            <a:r>
              <a:rPr lang="en-US" sz="3600" dirty="0" smtClean="0"/>
              <a:t>The </a:t>
            </a:r>
            <a:r>
              <a:rPr lang="en-US" sz="3600" dirty="0"/>
              <a:t>like figure whereunto even baptism doth also now save us (not the putting away of the filth of the flesh, but the answer of a good conscience toward God,) by the resurrection of Jesus Christ: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9144000" cy="5295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752600"/>
            <a:ext cx="7924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1 Pet 3:21</a:t>
            </a:r>
            <a:r>
              <a:rPr lang="en-US" sz="4000" dirty="0" smtClean="0"/>
              <a:t>,</a:t>
            </a:r>
          </a:p>
          <a:p>
            <a:r>
              <a:rPr lang="en-US" sz="3600" dirty="0" smtClean="0"/>
              <a:t> </a:t>
            </a:r>
          </a:p>
          <a:p>
            <a:r>
              <a:rPr lang="en-US" sz="3600" baseline="30000" dirty="0" smtClean="0"/>
              <a:t>21</a:t>
            </a:r>
            <a:r>
              <a:rPr lang="en-US" sz="3600" dirty="0" smtClean="0"/>
              <a:t>The </a:t>
            </a:r>
            <a:r>
              <a:rPr lang="en-US" sz="3600" dirty="0"/>
              <a:t>like figure whereunto even </a:t>
            </a:r>
            <a:r>
              <a:rPr lang="en-US" sz="3600" b="1" dirty="0"/>
              <a:t>baptism doth also now save us </a:t>
            </a:r>
            <a:r>
              <a:rPr lang="en-US" sz="3600" dirty="0"/>
              <a:t>(not the putting away of the filth of the flesh, but the answer of a good conscience toward God,) </a:t>
            </a:r>
            <a:r>
              <a:rPr lang="en-US" sz="3600" b="1" dirty="0"/>
              <a:t>by the resurrection of Jesus Christ: </a:t>
            </a:r>
          </a:p>
        </p:txBody>
      </p:sp>
    </p:spTree>
    <p:extLst>
      <p:ext uri="{BB962C8B-B14F-4D97-AF65-F5344CB8AC3E}">
        <p14:creationId xmlns:p14="http://schemas.microsoft.com/office/powerpoint/2010/main" val="29851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Baptism Doth Also Now Save Us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65448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1 Pet 3:21, </a:t>
            </a:r>
            <a:endParaRPr lang="en-US" sz="4400" dirty="0" smtClean="0"/>
          </a:p>
          <a:p>
            <a:pPr algn="ctr"/>
            <a:endParaRPr lang="en-US" sz="2000" dirty="0" smtClean="0"/>
          </a:p>
          <a:p>
            <a:r>
              <a:rPr lang="en-US" sz="3600" baseline="30000" dirty="0" smtClean="0"/>
              <a:t>21</a:t>
            </a:r>
            <a:r>
              <a:rPr lang="en-US" sz="3600" dirty="0" smtClean="0"/>
              <a:t>The </a:t>
            </a:r>
            <a:r>
              <a:rPr lang="en-US" sz="3600" dirty="0"/>
              <a:t>like figure whereunto even baptism doth also now save us (not the putting away of the filth of the flesh, but the answer of a good conscience toward God,) by the resurrection of Jesus Christ: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9144000" cy="52950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828800"/>
            <a:ext cx="8915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Am </a:t>
            </a:r>
            <a:r>
              <a:rPr lang="en-US" sz="2400" dirty="0" err="1"/>
              <a:t>Std</a:t>
            </a:r>
            <a:r>
              <a:rPr lang="en-US" sz="2400" dirty="0"/>
              <a:t>-</a:t>
            </a:r>
            <a:r>
              <a:rPr lang="en-US" sz="2400" baseline="30000" dirty="0"/>
              <a:t> 21</a:t>
            </a:r>
            <a:r>
              <a:rPr lang="en-US" sz="2400" dirty="0"/>
              <a:t> which also after a </a:t>
            </a:r>
            <a:r>
              <a:rPr lang="en-US" sz="2400" b="1" dirty="0"/>
              <a:t>true likeness</a:t>
            </a:r>
            <a:r>
              <a:rPr lang="en-US" sz="2400" dirty="0"/>
              <a:t> doth now save you, even baptism</a:t>
            </a:r>
          </a:p>
          <a:p>
            <a:r>
              <a:rPr lang="en-US" sz="2400" dirty="0"/>
              <a:t>CEV-</a:t>
            </a:r>
            <a:r>
              <a:rPr lang="en-US" sz="2400" baseline="30000" dirty="0"/>
              <a:t> 21</a:t>
            </a:r>
            <a:r>
              <a:rPr lang="en-US" sz="2400" dirty="0"/>
              <a:t>Those </a:t>
            </a:r>
            <a:r>
              <a:rPr lang="en-US" sz="2400" b="1" dirty="0"/>
              <a:t>flood waters were like baptism</a:t>
            </a:r>
            <a:r>
              <a:rPr lang="en-US" sz="2400" dirty="0"/>
              <a:t> that now saves you.</a:t>
            </a:r>
          </a:p>
          <a:p>
            <a:r>
              <a:rPr lang="en-US" sz="2400" dirty="0"/>
              <a:t>Douay-Rheims 1899-</a:t>
            </a:r>
            <a:r>
              <a:rPr lang="en-US" sz="2400" baseline="30000" dirty="0"/>
              <a:t>21</a:t>
            </a:r>
            <a:r>
              <a:rPr lang="en-US" sz="2400" dirty="0"/>
              <a:t>Whereunto baptism being of the </a:t>
            </a:r>
            <a:r>
              <a:rPr lang="en-US" sz="2400" b="1" dirty="0"/>
              <a:t>like form</a:t>
            </a:r>
            <a:r>
              <a:rPr lang="en-US" sz="2400" dirty="0"/>
              <a:t>, now saves you also:</a:t>
            </a:r>
          </a:p>
          <a:p>
            <a:r>
              <a:rPr lang="en-US" sz="2400" dirty="0"/>
              <a:t>ESV- </a:t>
            </a:r>
            <a:r>
              <a:rPr lang="en-US" sz="2400" baseline="30000" dirty="0"/>
              <a:t> 21</a:t>
            </a:r>
            <a:r>
              <a:rPr lang="en-US" sz="2400" dirty="0"/>
              <a:t>Baptism, </a:t>
            </a:r>
            <a:r>
              <a:rPr lang="en-US" sz="2400" b="1" dirty="0"/>
              <a:t>which corresponds to this,</a:t>
            </a:r>
            <a:r>
              <a:rPr lang="en-US" sz="2400" dirty="0"/>
              <a:t> now saves you</a:t>
            </a:r>
          </a:p>
          <a:p>
            <a:r>
              <a:rPr lang="en-US" sz="2400" dirty="0"/>
              <a:t>God’s Word Translation-</a:t>
            </a:r>
            <a:r>
              <a:rPr lang="en-US" sz="2400" baseline="30000" dirty="0"/>
              <a:t> 21</a:t>
            </a:r>
            <a:r>
              <a:rPr lang="en-US" sz="2400" dirty="0"/>
              <a:t>Baptism, </a:t>
            </a:r>
            <a:r>
              <a:rPr lang="en-US" sz="2400" b="1" dirty="0"/>
              <a:t>which is like that water</a:t>
            </a:r>
            <a:r>
              <a:rPr lang="en-US" sz="2400" dirty="0"/>
              <a:t>, now saves you.</a:t>
            </a:r>
          </a:p>
          <a:p>
            <a:r>
              <a:rPr lang="en-US" sz="2400" dirty="0"/>
              <a:t>NAS-</a:t>
            </a:r>
            <a:r>
              <a:rPr lang="en-US" sz="2400" baseline="30000" dirty="0"/>
              <a:t>   21</a:t>
            </a:r>
            <a:r>
              <a:rPr lang="en-US" sz="2400" dirty="0"/>
              <a:t> </a:t>
            </a:r>
            <a:r>
              <a:rPr lang="en-US" sz="2400" b="1" dirty="0"/>
              <a:t>Corresponding to that</a:t>
            </a:r>
            <a:r>
              <a:rPr lang="en-US" sz="2400" dirty="0"/>
              <a:t>, baptism now saves you</a:t>
            </a:r>
          </a:p>
          <a:p>
            <a:r>
              <a:rPr lang="en-US" sz="2400" dirty="0"/>
              <a:t>NIV- </a:t>
            </a:r>
            <a:r>
              <a:rPr lang="en-US" sz="2400" baseline="30000" dirty="0"/>
              <a:t>21</a:t>
            </a:r>
            <a:r>
              <a:rPr lang="en-US" sz="2400" dirty="0"/>
              <a:t> </a:t>
            </a:r>
            <a:r>
              <a:rPr lang="en-US" sz="2400" b="1" dirty="0"/>
              <a:t>and this water symbolizes baptism</a:t>
            </a:r>
            <a:r>
              <a:rPr lang="en-US" sz="2400" dirty="0"/>
              <a:t> that now saves you also</a:t>
            </a:r>
          </a:p>
          <a:p>
            <a:r>
              <a:rPr lang="en-US" sz="2400" dirty="0"/>
              <a:t>NKJV-</a:t>
            </a:r>
            <a:r>
              <a:rPr lang="en-US" sz="2400" baseline="30000" dirty="0"/>
              <a:t> 21</a:t>
            </a:r>
            <a:r>
              <a:rPr lang="en-US" sz="2400" dirty="0"/>
              <a:t> There is also an </a:t>
            </a:r>
            <a:r>
              <a:rPr lang="en-US" sz="2400" b="1" dirty="0"/>
              <a:t>antitype which now saves us</a:t>
            </a:r>
            <a:r>
              <a:rPr lang="en-US" sz="2400" dirty="0"/>
              <a:t>—baptism</a:t>
            </a:r>
          </a:p>
        </p:txBody>
      </p:sp>
    </p:spTree>
    <p:extLst>
      <p:ext uri="{BB962C8B-B14F-4D97-AF65-F5344CB8AC3E}">
        <p14:creationId xmlns:p14="http://schemas.microsoft.com/office/powerpoint/2010/main" val="41133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What the Bible teaches us: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48213"/>
            <a:ext cx="4019550" cy="4620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1509757"/>
            <a:ext cx="419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Baptism was always immediate</a:t>
            </a:r>
          </a:p>
          <a:p>
            <a:pPr algn="ctr"/>
            <a:r>
              <a:rPr lang="en-US" sz="2800" dirty="0" smtClean="0"/>
              <a:t>Acts 16:30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baseline="30000" dirty="0"/>
              <a:t>33</a:t>
            </a:r>
            <a:r>
              <a:rPr lang="en-US" sz="2800" dirty="0"/>
              <a:t> And he took them the </a:t>
            </a:r>
            <a:r>
              <a:rPr lang="en-US" sz="2800" b="1" i="1" dirty="0">
                <a:solidFill>
                  <a:srgbClr val="FF0000"/>
                </a:solidFill>
              </a:rPr>
              <a:t>same hour of the night </a:t>
            </a:r>
            <a:r>
              <a:rPr lang="en-US" sz="2800" dirty="0"/>
              <a:t>and washed </a:t>
            </a:r>
            <a:r>
              <a:rPr lang="en-US" sz="2800" i="1" dirty="0"/>
              <a:t>their</a:t>
            </a:r>
            <a:r>
              <a:rPr lang="en-US" sz="2800" dirty="0"/>
              <a:t> stripes. And immediately he and all his </a:t>
            </a:r>
            <a:r>
              <a:rPr lang="en-US" sz="2800" i="1" dirty="0"/>
              <a:t>family</a:t>
            </a:r>
            <a:r>
              <a:rPr lang="en-US" sz="2800" dirty="0"/>
              <a:t> were baptized</a:t>
            </a:r>
          </a:p>
        </p:txBody>
      </p:sp>
    </p:spTree>
    <p:extLst>
      <p:ext uri="{BB962C8B-B14F-4D97-AF65-F5344CB8AC3E}">
        <p14:creationId xmlns:p14="http://schemas.microsoft.com/office/powerpoint/2010/main" val="9298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What the Bible teaches us: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56388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" y="2133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 what point do we “call on God?”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133600"/>
            <a:ext cx="3429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Acts 22:16</a:t>
            </a:r>
          </a:p>
          <a:p>
            <a:pPr algn="ctr"/>
            <a:r>
              <a:rPr lang="en-US" sz="2800" i="1" baseline="30000" dirty="0"/>
              <a:t>16</a:t>
            </a:r>
            <a:r>
              <a:rPr lang="en-US" sz="2800" i="1" dirty="0"/>
              <a:t> And now why are you waiting? Arise and be baptized, and wash away your sins, </a:t>
            </a:r>
            <a:r>
              <a:rPr lang="en-US" sz="2800" b="1" i="1" dirty="0"/>
              <a:t>calling on the name of the Lord.’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08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What the Bible teaches us: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….believe and be baptized to be saved– Mk 16:16</a:t>
            </a:r>
          </a:p>
          <a:p>
            <a:r>
              <a:rPr lang="en-US" sz="2800" dirty="0" smtClean="0"/>
              <a:t>….for the remission of sins-- Acts </a:t>
            </a:r>
            <a:r>
              <a:rPr lang="en-US" sz="2800" dirty="0" smtClean="0"/>
              <a:t>2:38</a:t>
            </a:r>
            <a:endParaRPr lang="en-US" sz="2800" dirty="0" smtClean="0"/>
          </a:p>
          <a:p>
            <a:r>
              <a:rPr lang="en-US" sz="2800" dirty="0" smtClean="0"/>
              <a:t>….sins are washed away—Acts 22:16</a:t>
            </a:r>
          </a:p>
          <a:p>
            <a:r>
              <a:rPr lang="en-US" sz="2800" dirty="0" smtClean="0"/>
              <a:t>….the old man is done away with– Col 2 11-13</a:t>
            </a:r>
          </a:p>
          <a:p>
            <a:r>
              <a:rPr lang="en-US" sz="2800" dirty="0" smtClean="0"/>
              <a:t>….puts us in the body of Christ– 1 </a:t>
            </a:r>
            <a:r>
              <a:rPr lang="en-US" sz="2800" dirty="0" err="1" smtClean="0"/>
              <a:t>Cor</a:t>
            </a:r>
            <a:r>
              <a:rPr lang="en-US" sz="2800" dirty="0" smtClean="0"/>
              <a:t> 12:12-13</a:t>
            </a:r>
          </a:p>
          <a:p>
            <a:r>
              <a:rPr lang="en-US" sz="2800" dirty="0" smtClean="0"/>
              <a:t>….baptism now saves us– 1 Pet 3:21</a:t>
            </a:r>
          </a:p>
          <a:p>
            <a:r>
              <a:rPr lang="en-US" sz="2800" dirty="0" smtClean="0"/>
              <a:t>….is always immediate—Acts 16:30</a:t>
            </a:r>
          </a:p>
          <a:p>
            <a:r>
              <a:rPr lang="en-US" sz="2800" dirty="0" smtClean="0"/>
              <a:t>….one must be born of water and the spirit—John 3:5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41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382000" cy="1828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Tempus Sans ITC" pitchFamily="82" charset="0"/>
              </a:rPr>
              <a:t>Baptism Doth Also Now Save Us</a:t>
            </a:r>
            <a:endParaRPr lang="en-US" sz="5400" b="1" dirty="0">
              <a:latin typeface="Tempus Sans ITC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61038"/>
            <a:ext cx="4400550" cy="48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Romans 6: 1-9</a:t>
            </a:r>
            <a:endParaRPr lang="en-US" b="1" dirty="0">
              <a:latin typeface="Tempus Sans ITC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What shall we say then? Shall we continue in sin that grace may abound? </a:t>
            </a:r>
            <a:r>
              <a:rPr lang="en-US" sz="2000" baseline="30000" dirty="0"/>
              <a:t>2</a:t>
            </a:r>
            <a:r>
              <a:rPr lang="en-US" sz="2000" dirty="0"/>
              <a:t> Certainly not! How shall we who died to sin live any longer in it? </a:t>
            </a:r>
            <a:r>
              <a:rPr lang="en-US" sz="2000" baseline="30000" dirty="0"/>
              <a:t>3</a:t>
            </a:r>
            <a:r>
              <a:rPr lang="en-US" sz="2000" dirty="0"/>
              <a:t> Or do you not know that as many of us as were baptized into Christ Jesus were </a:t>
            </a:r>
            <a:r>
              <a:rPr lang="en-US" sz="2000" b="1" dirty="0">
                <a:solidFill>
                  <a:srgbClr val="FF0000"/>
                </a:solidFill>
              </a:rPr>
              <a:t>baptized into His death?</a:t>
            </a:r>
            <a:r>
              <a:rPr lang="en-US" sz="2000" dirty="0"/>
              <a:t> </a:t>
            </a:r>
            <a:r>
              <a:rPr lang="en-US" sz="2000" baseline="30000" dirty="0"/>
              <a:t>4</a:t>
            </a:r>
            <a:r>
              <a:rPr lang="en-US" sz="2000" dirty="0"/>
              <a:t> Therefore we were </a:t>
            </a:r>
            <a:r>
              <a:rPr lang="en-US" sz="2000" b="1" dirty="0">
                <a:solidFill>
                  <a:srgbClr val="FF0000"/>
                </a:solidFill>
              </a:rPr>
              <a:t>buried with Him </a:t>
            </a:r>
            <a:r>
              <a:rPr lang="en-US" sz="2000" dirty="0"/>
              <a:t>through baptism into death, that just as Christ was raised from the dead by the glory of the Father, even so we also should walk in newness of life.</a:t>
            </a:r>
            <a:br>
              <a:rPr lang="en-US" sz="2000" dirty="0"/>
            </a:br>
            <a:r>
              <a:rPr lang="en-US" sz="2000" baseline="30000" dirty="0"/>
              <a:t>5</a:t>
            </a:r>
            <a:r>
              <a:rPr lang="en-US" sz="2000" dirty="0"/>
              <a:t> For if we have been united together in the likeness of His death, certainly we also shall be </a:t>
            </a:r>
            <a:r>
              <a:rPr lang="en-US" sz="2000" b="1" i="1" dirty="0">
                <a:solidFill>
                  <a:srgbClr val="FF0000"/>
                </a:solidFill>
              </a:rPr>
              <a:t>in the likeness</a:t>
            </a:r>
            <a:r>
              <a:rPr lang="en-US" sz="2000" b="1" dirty="0">
                <a:solidFill>
                  <a:srgbClr val="FF0000"/>
                </a:solidFill>
              </a:rPr>
              <a:t> of </a:t>
            </a:r>
            <a:r>
              <a:rPr lang="en-US" sz="2000" b="1" i="1" dirty="0">
                <a:solidFill>
                  <a:srgbClr val="FF0000"/>
                </a:solidFill>
              </a:rPr>
              <a:t>His</a:t>
            </a:r>
            <a:r>
              <a:rPr lang="en-US" sz="2000" b="1" dirty="0">
                <a:solidFill>
                  <a:srgbClr val="FF0000"/>
                </a:solidFill>
              </a:rPr>
              <a:t> resurrection, </a:t>
            </a:r>
            <a:r>
              <a:rPr lang="en-US" sz="2000" baseline="30000" dirty="0"/>
              <a:t>6</a:t>
            </a:r>
            <a:r>
              <a:rPr lang="en-US" sz="2000" dirty="0"/>
              <a:t> knowing this, that our old man was </a:t>
            </a:r>
            <a:r>
              <a:rPr lang="en-US" sz="2000" b="1" dirty="0">
                <a:solidFill>
                  <a:srgbClr val="FF0000"/>
                </a:solidFill>
              </a:rPr>
              <a:t>crucified with </a:t>
            </a:r>
            <a:r>
              <a:rPr lang="en-US" sz="2000" b="1" i="1" dirty="0">
                <a:solidFill>
                  <a:srgbClr val="FF0000"/>
                </a:solidFill>
              </a:rPr>
              <a:t>Him</a:t>
            </a:r>
            <a:r>
              <a:rPr lang="en-US" sz="2000" i="1" dirty="0"/>
              <a:t>,</a:t>
            </a:r>
            <a:r>
              <a:rPr lang="en-US" sz="2000" dirty="0"/>
              <a:t> that the body of sin might be done away with, that we should no longer be slaves of sin. </a:t>
            </a:r>
            <a:r>
              <a:rPr lang="en-US" sz="2000" baseline="30000" dirty="0"/>
              <a:t>7</a:t>
            </a:r>
            <a:r>
              <a:rPr lang="en-US" sz="2000" dirty="0"/>
              <a:t> For he who has died has been freed from sin. </a:t>
            </a:r>
            <a:r>
              <a:rPr lang="en-US" sz="2000" baseline="30000" dirty="0"/>
              <a:t>8</a:t>
            </a:r>
            <a:r>
              <a:rPr lang="en-US" sz="2000" dirty="0"/>
              <a:t> Now if we died with Christ, we believe that we shall also live with Him, </a:t>
            </a:r>
            <a:r>
              <a:rPr lang="en-US" sz="2000" baseline="30000" dirty="0"/>
              <a:t>9</a:t>
            </a:r>
            <a:r>
              <a:rPr lang="en-US" sz="2000" dirty="0"/>
              <a:t> knowing that Christ, having been raised from the dead, dies no more.</a:t>
            </a:r>
          </a:p>
        </p:txBody>
      </p:sp>
    </p:spTree>
    <p:extLst>
      <p:ext uri="{BB962C8B-B14F-4D97-AF65-F5344CB8AC3E}">
        <p14:creationId xmlns:p14="http://schemas.microsoft.com/office/powerpoint/2010/main" val="40652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Romans 6: 1-9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79" y="1524000"/>
            <a:ext cx="7079106" cy="43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empus Sans ITC" pitchFamily="82" charset="0"/>
              </a:rPr>
              <a:t>An old man dying to sin?</a:t>
            </a:r>
            <a:endParaRPr lang="en-US" sz="4800" b="1" dirty="0">
              <a:latin typeface="Tempus Sans ITC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3505200" cy="219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23" y="2057400"/>
            <a:ext cx="3238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empus Sans ITC" pitchFamily="82" charset="0"/>
              </a:rPr>
              <a:t>Emphasizing Jesus?</a:t>
            </a:r>
            <a:endParaRPr lang="en-US" sz="4800" b="1" dirty="0">
              <a:latin typeface="Tempus Sans IT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3810000" cy="2562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88" y="1447800"/>
            <a:ext cx="3952240" cy="2966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79" y="3270191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What the Bible teaches us: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1"/>
            <a:ext cx="9144000" cy="560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782" y="1371600"/>
            <a:ext cx="7890617" cy="665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One must </a:t>
            </a:r>
            <a:r>
              <a:rPr lang="en-US" sz="4000" dirty="0" smtClean="0">
                <a:solidFill>
                  <a:srgbClr val="FF0000"/>
                </a:solidFill>
              </a:rPr>
              <a:t>believe</a:t>
            </a:r>
            <a:r>
              <a:rPr lang="en-US" sz="4000" dirty="0" smtClean="0"/>
              <a:t> and be </a:t>
            </a:r>
            <a:r>
              <a:rPr lang="en-US" sz="4000" dirty="0" smtClean="0">
                <a:solidFill>
                  <a:srgbClr val="FF0000"/>
                </a:solidFill>
              </a:rPr>
              <a:t>baptized</a:t>
            </a:r>
            <a:r>
              <a:rPr lang="en-US" sz="4000" dirty="0" smtClean="0"/>
              <a:t> in order to be saved– Mk 16:15-16</a:t>
            </a:r>
          </a:p>
          <a:p>
            <a:pPr algn="ctr"/>
            <a:endParaRPr lang="en-US" sz="4000" i="1" baseline="30000" dirty="0"/>
          </a:p>
          <a:p>
            <a:pPr algn="ctr"/>
            <a:r>
              <a:rPr lang="en-US" sz="4000" i="1" baseline="30000" dirty="0" smtClean="0"/>
              <a:t>15</a:t>
            </a:r>
            <a:r>
              <a:rPr lang="en-US" sz="4000" i="1" dirty="0" smtClean="0"/>
              <a:t> </a:t>
            </a:r>
            <a:r>
              <a:rPr lang="en-US" sz="4000" i="1" dirty="0"/>
              <a:t>And He said to them, “Go into all the world and preach the gospel to every creature. </a:t>
            </a:r>
            <a:r>
              <a:rPr lang="en-US" sz="4000" i="1" baseline="30000" dirty="0"/>
              <a:t>16</a:t>
            </a:r>
            <a:r>
              <a:rPr lang="en-US" sz="4000" i="1" dirty="0"/>
              <a:t> He who </a:t>
            </a:r>
            <a:r>
              <a:rPr lang="en-US" sz="4000" b="1" i="1" dirty="0">
                <a:solidFill>
                  <a:srgbClr val="FF0000"/>
                </a:solidFill>
              </a:rPr>
              <a:t>believes</a:t>
            </a:r>
            <a:r>
              <a:rPr lang="en-US" sz="4000" i="1" dirty="0"/>
              <a:t> and is </a:t>
            </a:r>
            <a:r>
              <a:rPr lang="en-US" sz="4000" b="1" i="1" dirty="0">
                <a:solidFill>
                  <a:srgbClr val="FF0000"/>
                </a:solidFill>
              </a:rPr>
              <a:t>baptized</a:t>
            </a:r>
            <a:r>
              <a:rPr lang="en-US" sz="4000" i="1" dirty="0"/>
              <a:t> will be saved; but he who does not believe will be condemned</a:t>
            </a:r>
            <a:r>
              <a:rPr lang="en-US" sz="3200" i="1" dirty="0"/>
              <a:t>. </a:t>
            </a:r>
            <a:r>
              <a:rPr lang="en-US" sz="4000" i="1" baseline="30000" dirty="0" smtClean="0"/>
              <a:t>“</a:t>
            </a:r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403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What the Bible teaches us: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1"/>
            <a:ext cx="9144000" cy="560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782" y="1371600"/>
            <a:ext cx="78906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One must </a:t>
            </a:r>
            <a:r>
              <a:rPr lang="en-US" sz="4000" dirty="0" smtClean="0">
                <a:solidFill>
                  <a:srgbClr val="FF0000"/>
                </a:solidFill>
              </a:rPr>
              <a:t>believe</a:t>
            </a:r>
            <a:r>
              <a:rPr lang="en-US" sz="4000" dirty="0" smtClean="0"/>
              <a:t> and be </a:t>
            </a:r>
            <a:r>
              <a:rPr lang="en-US" sz="4000" dirty="0" smtClean="0">
                <a:solidFill>
                  <a:srgbClr val="FF0000"/>
                </a:solidFill>
              </a:rPr>
              <a:t>baptized</a:t>
            </a:r>
            <a:r>
              <a:rPr lang="en-US" sz="4000" dirty="0" smtClean="0"/>
              <a:t> in order to be saved– Mk 16:15-16</a:t>
            </a:r>
          </a:p>
          <a:p>
            <a:pPr algn="ctr"/>
            <a:endParaRPr lang="en-US" sz="4000" dirty="0"/>
          </a:p>
          <a:p>
            <a:pPr algn="ctr"/>
            <a:r>
              <a:rPr lang="en-US" sz="4800" b="1" dirty="0" smtClean="0"/>
              <a:t>Believe + Baptism= Saved</a:t>
            </a:r>
          </a:p>
          <a:p>
            <a:pPr algn="ctr"/>
            <a:r>
              <a:rPr lang="en-US" sz="4800" b="1" dirty="0" smtClean="0"/>
              <a:t>Do not believe= Condemned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5735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What the Bible teaches us: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43001"/>
            <a:ext cx="9144000" cy="560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Baptism is “</a:t>
            </a:r>
            <a:r>
              <a:rPr lang="en-US" sz="4000" dirty="0" smtClean="0">
                <a:solidFill>
                  <a:srgbClr val="FF0000"/>
                </a:solidFill>
              </a:rPr>
              <a:t>For</a:t>
            </a:r>
            <a:r>
              <a:rPr lang="en-US" sz="4000" dirty="0" smtClean="0"/>
              <a:t> The Remission of Sins.”</a:t>
            </a:r>
          </a:p>
          <a:p>
            <a:pPr algn="ctr"/>
            <a:r>
              <a:rPr lang="en-US" sz="4000" dirty="0" smtClean="0"/>
              <a:t>Acts 2:38</a:t>
            </a:r>
          </a:p>
          <a:p>
            <a:pPr algn="ctr"/>
            <a:endParaRPr lang="en-US" sz="4000" baseline="30000" dirty="0" smtClean="0"/>
          </a:p>
          <a:p>
            <a:pPr algn="ctr"/>
            <a:r>
              <a:rPr lang="en-US" sz="4000" baseline="30000" dirty="0" smtClean="0"/>
              <a:t>38</a:t>
            </a:r>
            <a:r>
              <a:rPr lang="en-US" sz="4000" dirty="0" smtClean="0"/>
              <a:t> </a:t>
            </a:r>
            <a:r>
              <a:rPr lang="en-US" sz="4000" i="1" dirty="0" smtClean="0"/>
              <a:t>Then Peter said to them, “Repent, and let every one of you be baptized in the name of Jesus Christ </a:t>
            </a:r>
            <a:r>
              <a:rPr lang="en-US" sz="4000" b="1" i="1" dirty="0" smtClean="0">
                <a:solidFill>
                  <a:srgbClr val="FF0000"/>
                </a:solidFill>
              </a:rPr>
              <a:t>for the remission of sins; </a:t>
            </a:r>
            <a:r>
              <a:rPr lang="en-US" sz="4000" i="1" dirty="0" smtClean="0"/>
              <a:t>and you shall receive the gift of the Holy Spirit.”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1766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What the Bible teaches us: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43001"/>
            <a:ext cx="9144000" cy="560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Baptism is “</a:t>
            </a:r>
            <a:r>
              <a:rPr lang="en-US" sz="4000" dirty="0" smtClean="0">
                <a:solidFill>
                  <a:srgbClr val="FF0000"/>
                </a:solidFill>
              </a:rPr>
              <a:t>For</a:t>
            </a:r>
            <a:r>
              <a:rPr lang="en-US" sz="4000" dirty="0" smtClean="0"/>
              <a:t> The Remission of Sins.”</a:t>
            </a:r>
          </a:p>
          <a:p>
            <a:pPr algn="ctr"/>
            <a:r>
              <a:rPr lang="en-US" sz="4000" dirty="0" smtClean="0"/>
              <a:t>Acts 2:38</a:t>
            </a:r>
          </a:p>
          <a:p>
            <a:pPr algn="ctr"/>
            <a:r>
              <a:rPr lang="en-US" sz="6000" dirty="0" smtClean="0"/>
              <a:t>“</a:t>
            </a:r>
            <a:r>
              <a:rPr lang="en-US" sz="6000" dirty="0" err="1" smtClean="0"/>
              <a:t>eis</a:t>
            </a:r>
            <a:r>
              <a:rPr lang="en-US" sz="6000" dirty="0" smtClean="0"/>
              <a:t>”</a:t>
            </a:r>
            <a:endParaRPr lang="en-US" sz="6000" dirty="0"/>
          </a:p>
          <a:p>
            <a:pPr algn="ctr"/>
            <a:r>
              <a:rPr lang="en-US" sz="6000" i="1" dirty="0" smtClean="0"/>
              <a:t>“for” a preposition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215735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“</a:t>
            </a:r>
            <a:r>
              <a:rPr lang="en-US" b="1" dirty="0" err="1" smtClean="0">
                <a:latin typeface="Tempus Sans ITC" pitchFamily="82" charset="0"/>
              </a:rPr>
              <a:t>eis</a:t>
            </a:r>
            <a:r>
              <a:rPr lang="en-US" b="1" dirty="0" smtClean="0">
                <a:latin typeface="Tempus Sans ITC" pitchFamily="82" charset="0"/>
              </a:rPr>
              <a:t>” the preposition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43001"/>
            <a:ext cx="9144000" cy="560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164365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</a:rPr>
              <a:t>for [</a:t>
            </a:r>
            <a:r>
              <a:rPr lang="en-US" sz="1400" dirty="0" err="1" smtClean="0">
                <a:effectLst/>
              </a:rPr>
              <a:t>fɔ</a:t>
            </a:r>
            <a:r>
              <a:rPr lang="en-US" sz="1400" dirty="0" smtClean="0">
                <a:effectLst/>
              </a:rPr>
              <a:t>ː </a:t>
            </a:r>
            <a:r>
              <a:rPr lang="en-US" sz="1400" i="1" dirty="0" smtClean="0">
                <a:effectLst/>
              </a:rPr>
              <a:t>(unstressed)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fə</a:t>
            </a:r>
            <a:r>
              <a:rPr lang="en-US" sz="1400" dirty="0" smtClean="0">
                <a:effectLst/>
              </a:rPr>
              <a:t>] </a:t>
            </a:r>
            <a:r>
              <a:rPr lang="en-US" sz="1400" i="1" dirty="0" smtClean="0">
                <a:effectLst/>
              </a:rPr>
              <a:t>prep</a:t>
            </a:r>
            <a:r>
              <a:rPr lang="en-US" sz="1400" dirty="0" smtClean="0">
                <a:effectLst/>
              </a:rPr>
              <a:t> </a:t>
            </a:r>
          </a:p>
          <a:p>
            <a:r>
              <a:rPr lang="en-US" sz="1400" b="1" dirty="0" smtClean="0">
                <a:effectLst/>
              </a:rPr>
              <a:t>1.</a:t>
            </a:r>
            <a:r>
              <a:rPr lang="en-US" sz="1400" dirty="0" smtClean="0">
                <a:effectLst/>
              </a:rPr>
              <a:t> intended to reach; directed or belonging to there's a phone call for you</a:t>
            </a:r>
          </a:p>
          <a:p>
            <a:r>
              <a:rPr lang="en-US" sz="1400" b="1" dirty="0" smtClean="0">
                <a:effectLst/>
              </a:rPr>
              <a:t>2.</a:t>
            </a:r>
            <a:r>
              <a:rPr lang="en-US" sz="1400" dirty="0" smtClean="0">
                <a:effectLst/>
              </a:rPr>
              <a:t> to the advantage of I only did it for you</a:t>
            </a:r>
          </a:p>
          <a:p>
            <a:r>
              <a:rPr lang="en-US" sz="1400" b="1" dirty="0" smtClean="0">
                <a:effectLst/>
              </a:rPr>
              <a:t>3.</a:t>
            </a:r>
            <a:r>
              <a:rPr lang="en-US" sz="1400" dirty="0" smtClean="0">
                <a:effectLst/>
              </a:rPr>
              <a:t> in the direction of heading for the border</a:t>
            </a:r>
          </a:p>
          <a:p>
            <a:r>
              <a:rPr lang="en-US" sz="1400" b="1" dirty="0" smtClean="0">
                <a:effectLst/>
              </a:rPr>
              <a:t>4.</a:t>
            </a:r>
            <a:r>
              <a:rPr lang="en-US" sz="1400" dirty="0" smtClean="0">
                <a:effectLst/>
              </a:rPr>
              <a:t> over a span of (time or distance) working for six days the river ran for six miles</a:t>
            </a:r>
          </a:p>
          <a:p>
            <a:r>
              <a:rPr lang="en-US" sz="1400" b="1" dirty="0" smtClean="0">
                <a:effectLst/>
              </a:rPr>
              <a:t>5.</a:t>
            </a:r>
            <a:r>
              <a:rPr lang="en-US" sz="1400" dirty="0" smtClean="0">
                <a:effectLst/>
              </a:rPr>
              <a:t> in favor of; in support of those for the proposal vote for me</a:t>
            </a:r>
          </a:p>
          <a:p>
            <a:r>
              <a:rPr lang="en-US" sz="1400" b="1" dirty="0" smtClean="0">
                <a:effectLst/>
              </a:rPr>
              <a:t>6.</a:t>
            </a:r>
            <a:r>
              <a:rPr lang="en-US" sz="1400" dirty="0" smtClean="0">
                <a:effectLst/>
              </a:rPr>
              <a:t> in order to get or achieve I do it for money he does it for pleasure what did you do that for?</a:t>
            </a:r>
          </a:p>
          <a:p>
            <a:r>
              <a:rPr lang="en-US" sz="1400" b="1" dirty="0" smtClean="0">
                <a:effectLst/>
              </a:rPr>
              <a:t>7.</a:t>
            </a:r>
            <a:r>
              <a:rPr lang="en-US" sz="1400" dirty="0" smtClean="0">
                <a:effectLst/>
              </a:rPr>
              <a:t> appropriate to; designed to meet the needs of; meant to be used in these kennels are for puppies</a:t>
            </a:r>
          </a:p>
          <a:p>
            <a:r>
              <a:rPr lang="en-US" sz="1400" b="1" dirty="0" smtClean="0">
                <a:effectLst/>
              </a:rPr>
              <a:t>8.</a:t>
            </a:r>
            <a:r>
              <a:rPr lang="en-US" sz="1400" dirty="0" smtClean="0">
                <a:effectLst/>
              </a:rPr>
              <a:t> in exchange for; at a cost of; to the amount of I got it for hardly any money</a:t>
            </a:r>
          </a:p>
          <a:p>
            <a:r>
              <a:rPr lang="en-US" sz="1400" b="1" dirty="0" smtClean="0">
                <a:effectLst/>
              </a:rPr>
              <a:t>9.</a:t>
            </a:r>
            <a:r>
              <a:rPr lang="en-US" sz="1400" dirty="0" smtClean="0">
                <a:effectLst/>
              </a:rPr>
              <a:t> such as explains or results in his reason for changing his job was not given</a:t>
            </a:r>
          </a:p>
          <a:p>
            <a:r>
              <a:rPr lang="en-US" sz="1400" b="1" dirty="0" smtClean="0">
                <a:effectLst/>
              </a:rPr>
              <a:t>10.</a:t>
            </a:r>
            <a:r>
              <a:rPr lang="en-US" sz="1400" dirty="0" smtClean="0">
                <a:effectLst/>
              </a:rPr>
              <a:t> in place of a substitute for the injured player</a:t>
            </a:r>
          </a:p>
          <a:p>
            <a:r>
              <a:rPr lang="en-US" sz="1400" b="1" dirty="0" smtClean="0">
                <a:effectLst/>
              </a:rPr>
              <a:t>11.</a:t>
            </a:r>
            <a:r>
              <a:rPr lang="en-US" sz="1400" dirty="0" smtClean="0">
                <a:effectLst/>
              </a:rPr>
              <a:t> because of; through she wept for pure relief</a:t>
            </a:r>
          </a:p>
          <a:p>
            <a:r>
              <a:rPr lang="en-US" sz="1400" b="1" dirty="0" smtClean="0">
                <a:effectLst/>
              </a:rPr>
              <a:t>12.</a:t>
            </a:r>
            <a:r>
              <a:rPr lang="en-US" sz="1400" dirty="0" smtClean="0">
                <a:effectLst/>
              </a:rPr>
              <a:t> with regard or consideration to the usual characteristics of he's short for a man it's cool for this time of year</a:t>
            </a:r>
          </a:p>
          <a:p>
            <a:r>
              <a:rPr lang="en-US" sz="1400" b="1" dirty="0" smtClean="0">
                <a:effectLst/>
              </a:rPr>
              <a:t>13.</a:t>
            </a:r>
            <a:r>
              <a:rPr lang="en-US" sz="1400" dirty="0" smtClean="0">
                <a:effectLst/>
              </a:rPr>
              <a:t> concerning; as regards desire for money</a:t>
            </a:r>
          </a:p>
          <a:p>
            <a:r>
              <a:rPr lang="en-US" sz="1400" b="1" dirty="0" smtClean="0">
                <a:effectLst/>
              </a:rPr>
              <a:t>14.</a:t>
            </a:r>
            <a:r>
              <a:rPr lang="en-US" sz="1400" dirty="0" smtClean="0">
                <a:effectLst/>
              </a:rPr>
              <a:t> as being we took him for the owner I know that for a fact</a:t>
            </a:r>
          </a:p>
          <a:p>
            <a:r>
              <a:rPr lang="en-US" sz="1400" b="1" dirty="0" smtClean="0">
                <a:effectLst/>
              </a:rPr>
              <a:t>15.</a:t>
            </a:r>
            <a:r>
              <a:rPr lang="en-US" sz="1400" dirty="0" smtClean="0">
                <a:effectLst/>
              </a:rPr>
              <a:t> at a specified time a date for the next evening</a:t>
            </a:r>
          </a:p>
          <a:p>
            <a:r>
              <a:rPr lang="en-US" sz="1400" b="1" dirty="0" smtClean="0">
                <a:effectLst/>
              </a:rPr>
              <a:t>16.</a:t>
            </a:r>
            <a:r>
              <a:rPr lang="en-US" sz="1400" dirty="0" smtClean="0">
                <a:effectLst/>
              </a:rPr>
              <a:t> to do or partake of an appointment for supper</a:t>
            </a:r>
          </a:p>
          <a:p>
            <a:r>
              <a:rPr lang="en-US" sz="1400" b="1" dirty="0" smtClean="0">
                <a:effectLst/>
              </a:rPr>
              <a:t>17.</a:t>
            </a:r>
            <a:r>
              <a:rPr lang="en-US" sz="1400" dirty="0" smtClean="0">
                <a:effectLst/>
              </a:rPr>
              <a:t> in the duty or task of that's for him to say</a:t>
            </a:r>
          </a:p>
          <a:p>
            <a:r>
              <a:rPr lang="en-US" sz="1400" b="1" dirty="0" smtClean="0">
                <a:effectLst/>
              </a:rPr>
              <a:t>18.</a:t>
            </a:r>
            <a:r>
              <a:rPr lang="en-US" sz="1400" dirty="0" smtClean="0">
                <a:effectLst/>
              </a:rPr>
              <a:t> to allow of too big a job for us to handle</a:t>
            </a:r>
          </a:p>
          <a:p>
            <a:r>
              <a:rPr lang="en-US" sz="1400" b="1" dirty="0" smtClean="0">
                <a:effectLst/>
              </a:rPr>
              <a:t>19.</a:t>
            </a:r>
            <a:r>
              <a:rPr lang="en-US" sz="1400" dirty="0" smtClean="0">
                <a:effectLst/>
              </a:rPr>
              <a:t> despite; notwithstanding she's a good wife, for all her nagging</a:t>
            </a:r>
          </a:p>
          <a:p>
            <a:r>
              <a:rPr lang="en-US" sz="1400" b="1" dirty="0" smtClean="0">
                <a:effectLst/>
              </a:rPr>
              <a:t>20.</a:t>
            </a:r>
            <a:r>
              <a:rPr lang="en-US" sz="1400" dirty="0" smtClean="0">
                <a:effectLst/>
              </a:rPr>
              <a:t> in order to preserve, retain, etc. to fight for survival</a:t>
            </a:r>
          </a:p>
          <a:p>
            <a:r>
              <a:rPr lang="en-US" sz="1400" b="1" dirty="0" smtClean="0">
                <a:effectLst/>
              </a:rPr>
              <a:t>21.</a:t>
            </a:r>
            <a:r>
              <a:rPr lang="en-US" sz="1400" dirty="0" smtClean="0">
                <a:effectLst/>
              </a:rPr>
              <a:t> as a direct equivalent to word for word weight for weight</a:t>
            </a:r>
          </a:p>
          <a:p>
            <a:r>
              <a:rPr lang="en-US" sz="1400" b="1" dirty="0" smtClean="0">
                <a:effectLst/>
              </a:rPr>
              <a:t>22.</a:t>
            </a:r>
            <a:r>
              <a:rPr lang="en-US" sz="1400" dirty="0" smtClean="0">
                <a:effectLst/>
              </a:rPr>
              <a:t> in order to become or enter to go for a soldier to train for the priesthood</a:t>
            </a:r>
          </a:p>
          <a:p>
            <a:r>
              <a:rPr lang="en-US" sz="1400" b="1" dirty="0" smtClean="0">
                <a:effectLst/>
              </a:rPr>
              <a:t>23.</a:t>
            </a:r>
            <a:r>
              <a:rPr lang="en-US" sz="1400" dirty="0" smtClean="0">
                <a:effectLst/>
              </a:rPr>
              <a:t> in recompense for I paid for it last week he took the punishment for his crime</a:t>
            </a:r>
          </a:p>
          <a:p>
            <a:r>
              <a:rPr lang="en-US" sz="1400" b="1" dirty="0" smtClean="0">
                <a:effectLst/>
              </a:rPr>
              <a:t>for it</a:t>
            </a:r>
            <a:r>
              <a:rPr lang="en-US" sz="1400" dirty="0" smtClean="0">
                <a:effectLst/>
              </a:rPr>
              <a:t> </a:t>
            </a:r>
            <a:r>
              <a:rPr lang="en-US" sz="1400" i="1" dirty="0" smtClean="0">
                <a:effectLst/>
              </a:rPr>
              <a:t>Brit</a:t>
            </a:r>
            <a:r>
              <a:rPr lang="en-US" sz="1400" dirty="0" smtClean="0">
                <a:effectLst/>
              </a:rPr>
              <a:t> </a:t>
            </a:r>
            <a:r>
              <a:rPr lang="en-US" sz="1400" i="1" dirty="0" smtClean="0">
                <a:effectLst/>
              </a:rPr>
              <a:t>informal</a:t>
            </a:r>
            <a:r>
              <a:rPr lang="en-US" sz="1400" dirty="0" smtClean="0">
                <a:effectLst/>
              </a:rPr>
              <a:t> liable for punishment or blame you'll be for it if she catches you</a:t>
            </a:r>
          </a:p>
          <a:p>
            <a:r>
              <a:rPr lang="en-US" sz="1400" b="1" dirty="0" smtClean="0">
                <a:effectLst/>
              </a:rPr>
              <a:t>nothing for it</a:t>
            </a:r>
            <a:r>
              <a:rPr lang="en-US" sz="1400" dirty="0" smtClean="0">
                <a:effectLst/>
              </a:rPr>
              <a:t> no choice; no other course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92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empus Sans ITC" pitchFamily="82" charset="0"/>
              </a:rPr>
              <a:t>What the Bible teaches us:</a:t>
            </a:r>
            <a:endParaRPr lang="en-US" b="1" dirty="0">
              <a:latin typeface="Tempus Sans IT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43001"/>
            <a:ext cx="9144000" cy="560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Baptism is “</a:t>
            </a:r>
            <a:r>
              <a:rPr lang="en-US" sz="4000" dirty="0" smtClean="0">
                <a:solidFill>
                  <a:srgbClr val="FF0000"/>
                </a:solidFill>
              </a:rPr>
              <a:t>For</a:t>
            </a:r>
            <a:r>
              <a:rPr lang="en-US" sz="4000" dirty="0" smtClean="0"/>
              <a:t> The Remission of Sins.”</a:t>
            </a:r>
          </a:p>
          <a:p>
            <a:pPr algn="ctr"/>
            <a:r>
              <a:rPr lang="en-US" sz="4000" dirty="0" smtClean="0"/>
              <a:t>Acts 2:38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765672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“Repent, and let every one of you be baptized in the name of Jesus Christ </a:t>
            </a:r>
            <a:r>
              <a:rPr lang="en-US" sz="3200" b="1" i="1" dirty="0" smtClean="0">
                <a:solidFill>
                  <a:srgbClr val="FF0000"/>
                </a:solidFill>
              </a:rPr>
              <a:t>for the remission of sins; </a:t>
            </a:r>
            <a:r>
              <a:rPr lang="en-US" sz="3200" i="1" dirty="0" smtClean="0"/>
              <a:t>and you </a:t>
            </a:r>
            <a:r>
              <a:rPr lang="en-US" sz="3200" b="1" i="1" dirty="0" smtClean="0">
                <a:solidFill>
                  <a:srgbClr val="FF0000"/>
                </a:solidFill>
              </a:rPr>
              <a:t>shall receive </a:t>
            </a:r>
            <a:r>
              <a:rPr lang="en-US" sz="3200" i="1" dirty="0" smtClean="0"/>
              <a:t>the gift of the Holy Spirit.”</a:t>
            </a:r>
            <a:endParaRPr lang="en-US" sz="3200" i="1" dirty="0"/>
          </a:p>
        </p:txBody>
      </p:sp>
      <p:sp>
        <p:nvSpPr>
          <p:cNvPr id="7" name="Rectangle 6"/>
          <p:cNvSpPr/>
          <p:nvPr/>
        </p:nvSpPr>
        <p:spPr>
          <a:xfrm>
            <a:off x="228600" y="45720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“Repent, and let every one of you be baptized in the name of Jesus Christ </a:t>
            </a:r>
            <a:r>
              <a:rPr lang="en-US" sz="3200" b="1" i="1" dirty="0" smtClean="0">
                <a:solidFill>
                  <a:srgbClr val="FF0000"/>
                </a:solidFill>
              </a:rPr>
              <a:t>for remitted sins; </a:t>
            </a:r>
            <a:r>
              <a:rPr lang="en-US" sz="3200" i="1" dirty="0" smtClean="0"/>
              <a:t>you </a:t>
            </a:r>
            <a:r>
              <a:rPr lang="en-US" sz="3200" b="1" i="1" dirty="0" smtClean="0">
                <a:solidFill>
                  <a:srgbClr val="FF0000"/>
                </a:solidFill>
              </a:rPr>
              <a:t>have received</a:t>
            </a:r>
            <a:r>
              <a:rPr lang="en-US" sz="3200" i="1" dirty="0" smtClean="0"/>
              <a:t> the gift of the Holy Spirit.”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41141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1432</Words>
  <Application>Microsoft Office PowerPoint</Application>
  <PresentationFormat>On-screen Show (4:3)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Tempus Sans ITC</vt:lpstr>
      <vt:lpstr>Times New Roman</vt:lpstr>
      <vt:lpstr>Office Theme</vt:lpstr>
      <vt:lpstr>PowerPoint Presentation</vt:lpstr>
      <vt:lpstr>Baptism Doth Also Now Save Us</vt:lpstr>
      <vt:lpstr>What the Bible teaches us:</vt:lpstr>
      <vt:lpstr>What the Bible teaches us:</vt:lpstr>
      <vt:lpstr>What the Bible teaches us:</vt:lpstr>
      <vt:lpstr>What the Bible teaches us:</vt:lpstr>
      <vt:lpstr>“eis” the preposition</vt:lpstr>
      <vt:lpstr>What the Bible teaches us:</vt:lpstr>
      <vt:lpstr>PowerPoint Presentation</vt:lpstr>
      <vt:lpstr>What the Bible teaches us:</vt:lpstr>
      <vt:lpstr>What the Bible teaches us:</vt:lpstr>
      <vt:lpstr>What the Bible teaches us:</vt:lpstr>
      <vt:lpstr>What the Bible teaches us:</vt:lpstr>
      <vt:lpstr>What the Bible teaches us:</vt:lpstr>
      <vt:lpstr>Baptism Doth Also Now Save Us</vt:lpstr>
      <vt:lpstr>Baptism Doth Also Now Save Us</vt:lpstr>
      <vt:lpstr>What the Bible teaches us:</vt:lpstr>
      <vt:lpstr>What the Bible teaches us:</vt:lpstr>
      <vt:lpstr>What the Bible teaches us:</vt:lpstr>
      <vt:lpstr>Romans 6: 1-9</vt:lpstr>
      <vt:lpstr>Romans 6: 1-9</vt:lpstr>
      <vt:lpstr>An old man dying to sin?</vt:lpstr>
      <vt:lpstr>Emphasizing Jesus?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Davis</dc:creator>
  <cp:lastModifiedBy>Patrick Davis</cp:lastModifiedBy>
  <cp:revision>22</cp:revision>
  <dcterms:created xsi:type="dcterms:W3CDTF">2011-06-18T22:49:14Z</dcterms:created>
  <dcterms:modified xsi:type="dcterms:W3CDTF">2017-03-19T13:37:20Z</dcterms:modified>
</cp:coreProperties>
</file>