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8" r:id="rId2"/>
    <p:sldId id="264" r:id="rId3"/>
    <p:sldId id="263" r:id="rId4"/>
    <p:sldId id="259" r:id="rId5"/>
    <p:sldId id="265" r:id="rId6"/>
    <p:sldId id="260"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9" autoAdjust="0"/>
    <p:restoredTop sz="87638" autoAdjust="0"/>
  </p:normalViewPr>
  <p:slideViewPr>
    <p:cSldViewPr snapToGrid="0">
      <p:cViewPr>
        <p:scale>
          <a:sx n="98" d="100"/>
          <a:sy n="98" d="100"/>
        </p:scale>
        <p:origin x="-10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F8313-8F67-4B53-9CB4-4211265896D1}" type="datetimeFigureOut">
              <a:rPr lang="en-US" smtClean="0"/>
              <a:t>3/4/2017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3ADD4-FC38-44D3-910A-62FE5BD15143}" type="slidenum">
              <a:rPr lang="en-US" smtClean="0"/>
              <a:t>‹#›</a:t>
            </a:fld>
            <a:endParaRPr lang="en-US"/>
          </a:p>
        </p:txBody>
      </p:sp>
    </p:spTree>
    <p:extLst>
      <p:ext uri="{BB962C8B-B14F-4D97-AF65-F5344CB8AC3E}">
        <p14:creationId xmlns:p14="http://schemas.microsoft.com/office/powerpoint/2010/main" val="326157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All worldly philosophies are…</a:t>
            </a:r>
          </a:p>
          <a:p>
            <a:pPr marL="228600" indent="-228600">
              <a:buAutoNum type="arabicParenR"/>
            </a:pPr>
            <a:r>
              <a:rPr lang="en-US" dirty="0"/>
              <a:t>Empty (groundless)</a:t>
            </a:r>
          </a:p>
          <a:p>
            <a:pPr marL="228600" indent="-228600">
              <a:buAutoNum type="arabicParenR"/>
            </a:pPr>
            <a:r>
              <a:rPr lang="en-US" dirty="0"/>
              <a:t>Captivating </a:t>
            </a:r>
          </a:p>
          <a:p>
            <a:pPr marL="228600" indent="-228600">
              <a:buAutoNum type="arabicParenR"/>
            </a:pPr>
            <a:r>
              <a:rPr lang="en-US" dirty="0"/>
              <a:t>Traditional (big-picture)</a:t>
            </a:r>
          </a:p>
          <a:p>
            <a:pPr marL="228600" indent="-228600">
              <a:buAutoNum type="arabicParenR"/>
            </a:pPr>
            <a:r>
              <a:rPr lang="en-US" dirty="0"/>
              <a:t>Elemental spirits</a:t>
            </a:r>
          </a:p>
        </p:txBody>
      </p:sp>
      <p:sp>
        <p:nvSpPr>
          <p:cNvPr id="4" name="Slide Number Placeholder 3"/>
          <p:cNvSpPr>
            <a:spLocks noGrp="1"/>
          </p:cNvSpPr>
          <p:nvPr>
            <p:ph type="sldNum" sz="quarter" idx="10"/>
          </p:nvPr>
        </p:nvSpPr>
        <p:spPr/>
        <p:txBody>
          <a:bodyPr/>
          <a:lstStyle/>
          <a:p>
            <a:fld id="{6343ADD4-FC38-44D3-910A-62FE5BD15143}" type="slidenum">
              <a:rPr lang="en-US" smtClean="0"/>
              <a:t>4</a:t>
            </a:fld>
            <a:endParaRPr lang="en-US"/>
          </a:p>
        </p:txBody>
      </p:sp>
    </p:spTree>
    <p:extLst>
      <p:ext uri="{BB962C8B-B14F-4D97-AF65-F5344CB8AC3E}">
        <p14:creationId xmlns:p14="http://schemas.microsoft.com/office/powerpoint/2010/main" val="274911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a:t>Read John 1:1-5 / 14-18 to highlight how critical this is.</a:t>
            </a:r>
          </a:p>
        </p:txBody>
      </p:sp>
      <p:sp>
        <p:nvSpPr>
          <p:cNvPr id="4" name="Slide Number Placeholder 3"/>
          <p:cNvSpPr>
            <a:spLocks noGrp="1"/>
          </p:cNvSpPr>
          <p:nvPr>
            <p:ph type="sldNum" sz="quarter" idx="10"/>
          </p:nvPr>
        </p:nvSpPr>
        <p:spPr/>
        <p:txBody>
          <a:bodyPr/>
          <a:lstStyle/>
          <a:p>
            <a:fld id="{6343ADD4-FC38-44D3-910A-62FE5BD15143}" type="slidenum">
              <a:rPr lang="en-US" smtClean="0"/>
              <a:t>6</a:t>
            </a:fld>
            <a:endParaRPr lang="en-US"/>
          </a:p>
        </p:txBody>
      </p:sp>
    </p:spTree>
    <p:extLst>
      <p:ext uri="{BB962C8B-B14F-4D97-AF65-F5344CB8AC3E}">
        <p14:creationId xmlns:p14="http://schemas.microsoft.com/office/powerpoint/2010/main" val="31852080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55537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1113D9-2CC6-42C2-8599-183936547EF0}"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214558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3031378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3"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3992252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1838674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890239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3098220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1210782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288019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177573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1113D9-2CC6-42C2-8599-183936547EF0}"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1998136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1113D9-2CC6-42C2-8599-183936547EF0}"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218936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1113D9-2CC6-42C2-8599-183936547EF0}" type="datetimeFigureOut">
              <a:rPr lang="en-US" smtClean="0"/>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347561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1113D9-2CC6-42C2-8599-183936547EF0}" type="datetimeFigureOut">
              <a:rPr lang="en-US" smtClean="0"/>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240651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DD1113D9-2CC6-42C2-8599-183936547EF0}" type="datetimeFigureOut">
              <a:rPr lang="en-US" smtClean="0"/>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1703396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1113D9-2CC6-42C2-8599-183936547EF0}"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291071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1113D9-2CC6-42C2-8599-183936547EF0}"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308CC-54ED-4469-A8C4-37A5E0158081}" type="slidenum">
              <a:rPr lang="en-US" smtClean="0"/>
              <a:t>‹#›</a:t>
            </a:fld>
            <a:endParaRPr lang="en-US"/>
          </a:p>
        </p:txBody>
      </p:sp>
    </p:spTree>
    <p:extLst>
      <p:ext uri="{BB962C8B-B14F-4D97-AF65-F5344CB8AC3E}">
        <p14:creationId xmlns:p14="http://schemas.microsoft.com/office/powerpoint/2010/main" val="4014692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1113D9-2CC6-42C2-8599-183936547EF0}" type="datetimeFigureOut">
              <a:rPr lang="en-US" smtClean="0"/>
              <a:t>3/4/2017</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F8308CC-54ED-4469-A8C4-37A5E0158081}" type="slidenum">
              <a:rPr lang="en-US" smtClean="0"/>
              <a:t>‹#›</a:t>
            </a:fld>
            <a:endParaRPr lang="en-US"/>
          </a:p>
        </p:txBody>
      </p:sp>
    </p:spTree>
    <p:extLst>
      <p:ext uri="{BB962C8B-B14F-4D97-AF65-F5344CB8AC3E}">
        <p14:creationId xmlns:p14="http://schemas.microsoft.com/office/powerpoint/2010/main" val="111096407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579120" y="1203960"/>
            <a:ext cx="8138159" cy="3977640"/>
          </a:xfrm>
        </p:spPr>
        <p:txBody>
          <a:bodyPr>
            <a:normAutofit/>
          </a:bodyPr>
          <a:lstStyle/>
          <a:p>
            <a:pPr marL="0" indent="0">
              <a:buNone/>
            </a:pPr>
            <a:r>
              <a:rPr lang="en-US" sz="3200" dirty="0"/>
              <a:t>So we are no longer to be children, tossed back and forth by waves and carried about by every wind of teaching by the trickery of people who craftily carry out their deceitful schemes. But </a:t>
            </a:r>
            <a:r>
              <a:rPr lang="en-US" sz="3200" b="1" u="sng" dirty="0">
                <a:solidFill>
                  <a:srgbClr val="FFFF00"/>
                </a:solidFill>
              </a:rPr>
              <a:t>practicing the truth </a:t>
            </a:r>
            <a:r>
              <a:rPr lang="en-US" sz="3200" dirty="0"/>
              <a:t>in love, we will in all things grow up into Christ, who is the head.</a:t>
            </a:r>
          </a:p>
          <a:p>
            <a:pPr marL="0" indent="0" algn="r">
              <a:buNone/>
            </a:pPr>
            <a:r>
              <a:rPr lang="en-US" sz="2400" dirty="0"/>
              <a:t>Ephesians 4:14-15, NET</a:t>
            </a:r>
          </a:p>
        </p:txBody>
      </p:sp>
    </p:spTree>
    <p:extLst>
      <p:ext uri="{BB962C8B-B14F-4D97-AF65-F5344CB8AC3E}">
        <p14:creationId xmlns:p14="http://schemas.microsoft.com/office/powerpoint/2010/main" val="3427912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3779" y="2183131"/>
            <a:ext cx="7236335" cy="1860548"/>
          </a:xfrm>
        </p:spPr>
        <p:txBody>
          <a:bodyPr>
            <a:normAutofit/>
          </a:bodyPr>
          <a:lstStyle/>
          <a:p>
            <a:r>
              <a:rPr lang="en-US" sz="5200" b="1" dirty="0" err="1">
                <a:latin typeface="Century Gothic" panose="020B0502020202020204" pitchFamily="34" charset="0"/>
              </a:rPr>
              <a:t>Truthing</a:t>
            </a:r>
            <a:r>
              <a:rPr lang="en-US" sz="5200" b="1" dirty="0">
                <a:latin typeface="Century Gothic" panose="020B0502020202020204" pitchFamily="34" charset="0"/>
              </a:rPr>
              <a:t> </a:t>
            </a:r>
            <a:r>
              <a:rPr lang="en-US" sz="5200" b="1" dirty="0">
                <a:latin typeface="Century Gothic" panose="020B0502020202020204" pitchFamily="34" charset="0"/>
              </a:rPr>
              <a:t>N</a:t>
            </a:r>
            <a:r>
              <a:rPr lang="en-US" sz="5200" b="1" dirty="0" smtClean="0">
                <a:latin typeface="Century Gothic" panose="020B0502020202020204" pitchFamily="34" charset="0"/>
              </a:rPr>
              <a:t>ot </a:t>
            </a:r>
            <a:r>
              <a:rPr lang="en-US" sz="5200" b="1" dirty="0">
                <a:latin typeface="Century Gothic" panose="020B0502020202020204" pitchFamily="34" charset="0"/>
              </a:rPr>
              <a:t>Tossed</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959693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966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0111" y="1835151"/>
            <a:ext cx="7598569" cy="2736850"/>
          </a:xfrm>
        </p:spPr>
        <p:txBody>
          <a:bodyPr/>
          <a:lstStyle/>
          <a:p>
            <a:pPr marL="0" indent="0">
              <a:buNone/>
            </a:pPr>
            <a:r>
              <a:rPr lang="en-US" sz="3750" b="1" dirty="0"/>
              <a:t>What subjective philosophies define the thinking of our culture?</a:t>
            </a:r>
          </a:p>
          <a:p>
            <a:pPr marL="0" indent="0" algn="ctr">
              <a:buNone/>
            </a:pPr>
            <a:r>
              <a:rPr lang="en-US" sz="2475" dirty="0"/>
              <a:t>(E.g. – </a:t>
            </a:r>
            <a:r>
              <a:rPr lang="en-US" sz="2475" i="1" dirty="0"/>
              <a:t>Everyone should do whatever makes them happy.</a:t>
            </a:r>
            <a:r>
              <a:rPr lang="en-US" sz="2475" dirty="0"/>
              <a:t>)</a:t>
            </a:r>
          </a:p>
        </p:txBody>
      </p:sp>
    </p:spTree>
    <p:extLst>
      <p:ext uri="{BB962C8B-B14F-4D97-AF65-F5344CB8AC3E}">
        <p14:creationId xmlns:p14="http://schemas.microsoft.com/office/powerpoint/2010/main" val="213227646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5118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0346" y="723901"/>
            <a:ext cx="7598569" cy="1092200"/>
          </a:xfrm>
        </p:spPr>
        <p:txBody>
          <a:bodyPr>
            <a:normAutofit fontScale="90000"/>
          </a:bodyPr>
          <a:lstStyle/>
          <a:p>
            <a:pPr algn="ctr"/>
            <a:r>
              <a:rPr lang="en-US" sz="5500" b="1" dirty="0">
                <a:latin typeface="Century Gothic" panose="020B0502020202020204" pitchFamily="34" charset="0"/>
              </a:rPr>
              <a:t>Knowing What Is Real</a:t>
            </a:r>
          </a:p>
        </p:txBody>
      </p:sp>
      <p:sp>
        <p:nvSpPr>
          <p:cNvPr id="3" name="Content Placeholder 2"/>
          <p:cNvSpPr>
            <a:spLocks noGrp="1"/>
          </p:cNvSpPr>
          <p:nvPr>
            <p:ph idx="1"/>
          </p:nvPr>
        </p:nvSpPr>
        <p:spPr>
          <a:xfrm>
            <a:off x="315825" y="1782380"/>
            <a:ext cx="8648700" cy="4249418"/>
          </a:xfrm>
        </p:spPr>
        <p:txBody>
          <a:bodyPr>
            <a:noAutofit/>
          </a:bodyPr>
          <a:lstStyle/>
          <a:p>
            <a:pPr marL="385763" indent="-385763">
              <a:lnSpc>
                <a:spcPct val="200000"/>
              </a:lnSpc>
              <a:buFont typeface="+mj-lt"/>
              <a:buAutoNum type="arabicPeriod"/>
            </a:pPr>
            <a:r>
              <a:rPr lang="en-US" sz="2300" b="1" dirty="0"/>
              <a:t>Truth gives your life direction. (John 3:21; 4:22-24)</a:t>
            </a:r>
          </a:p>
          <a:p>
            <a:pPr marL="385763" indent="-385763">
              <a:lnSpc>
                <a:spcPct val="200000"/>
              </a:lnSpc>
              <a:buFont typeface="+mj-lt"/>
              <a:buAutoNum type="arabicPeriod"/>
            </a:pPr>
            <a:r>
              <a:rPr lang="en-US" sz="2300" b="1" dirty="0"/>
              <a:t>Truth calls for examination of evidence. (John 5:33)</a:t>
            </a:r>
          </a:p>
          <a:p>
            <a:pPr marL="385763" indent="-385763">
              <a:lnSpc>
                <a:spcPct val="200000"/>
              </a:lnSpc>
              <a:buFont typeface="+mj-lt"/>
              <a:buAutoNum type="arabicPeriod"/>
            </a:pPr>
            <a:r>
              <a:rPr lang="en-US" sz="2300" b="1" dirty="0"/>
              <a:t>Truth demands everyone choose—receive or reject. (John 14:17)</a:t>
            </a:r>
          </a:p>
          <a:p>
            <a:pPr marL="385763" indent="-385763">
              <a:lnSpc>
                <a:spcPct val="200000"/>
              </a:lnSpc>
              <a:buFont typeface="+mj-lt"/>
              <a:buAutoNum type="arabicPeriod"/>
            </a:pPr>
            <a:r>
              <a:rPr lang="en-US" sz="2300" b="1" dirty="0"/>
              <a:t>Truth is defined exclusively by God (sort of). (John 15:26; 16:13)</a:t>
            </a:r>
          </a:p>
          <a:p>
            <a:pPr marL="385763" indent="-385763">
              <a:lnSpc>
                <a:spcPct val="200000"/>
              </a:lnSpc>
              <a:buFont typeface="+mj-lt"/>
              <a:buAutoNum type="arabicPeriod"/>
            </a:pPr>
            <a:r>
              <a:rPr lang="en-US" sz="2300" b="1" dirty="0"/>
              <a:t>Truth transforms you completely. (John 17:17-19)</a:t>
            </a:r>
          </a:p>
        </p:txBody>
      </p:sp>
    </p:spTree>
    <p:extLst>
      <p:ext uri="{BB962C8B-B14F-4D97-AF65-F5344CB8AC3E}">
        <p14:creationId xmlns:p14="http://schemas.microsoft.com/office/powerpoint/2010/main" val="43530470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920" y="1539240"/>
            <a:ext cx="7360920" cy="3672840"/>
          </a:xfrm>
        </p:spPr>
        <p:txBody>
          <a:bodyPr/>
          <a:lstStyle/>
          <a:p>
            <a:pPr marL="0" indent="0">
              <a:buNone/>
            </a:pPr>
            <a:r>
              <a:rPr lang="en-US" sz="4000" b="1" dirty="0">
                <a:solidFill>
                  <a:srgbClr val="FFFF00"/>
                </a:solidFill>
              </a:rPr>
              <a:t>For this </a:t>
            </a:r>
            <a:r>
              <a:rPr lang="en-US" sz="4000" b="1" dirty="0"/>
              <a:t>I have been born, and for this I have come into the World, </a:t>
            </a:r>
            <a:r>
              <a:rPr lang="en-US" sz="4000" b="1" dirty="0">
                <a:solidFill>
                  <a:srgbClr val="FFFF00"/>
                </a:solidFill>
              </a:rPr>
              <a:t>to testify to the truth</a:t>
            </a:r>
            <a:r>
              <a:rPr lang="en-US" sz="4000" b="1" dirty="0"/>
              <a:t>. </a:t>
            </a:r>
          </a:p>
          <a:p>
            <a:pPr marL="0" indent="0" algn="r">
              <a:buNone/>
            </a:pPr>
            <a:r>
              <a:rPr lang="en-US" sz="2400" dirty="0"/>
              <a:t>John 18:37</a:t>
            </a:r>
          </a:p>
        </p:txBody>
      </p:sp>
    </p:spTree>
    <p:extLst>
      <p:ext uri="{BB962C8B-B14F-4D97-AF65-F5344CB8AC3E}">
        <p14:creationId xmlns:p14="http://schemas.microsoft.com/office/powerpoint/2010/main" val="55709746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B36E0D05-787B-4C61-8268-2D6C1FBED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124</TotalTime>
  <Words>179</Words>
  <Application>Microsoft Office PowerPoint</Application>
  <PresentationFormat>On-screen Show (4:3)</PresentationFormat>
  <Paragraphs>21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Celestial</vt:lpstr>
      <vt:lpstr>PowerPoint Presentation</vt:lpstr>
      <vt:lpstr>Truthing Not Tossed</vt:lpstr>
      <vt:lpstr>PowerPoint Presentation</vt:lpstr>
      <vt:lpstr>PowerPoint Presentation</vt:lpstr>
      <vt:lpstr>PowerPoint Presentation</vt:lpstr>
      <vt:lpstr>Knowing What Is Real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BenHall</dc:creator>
  <cp:lastModifiedBy>Northwood2</cp:lastModifiedBy>
  <cp:revision>18</cp:revision>
  <dcterms:created xsi:type="dcterms:W3CDTF">2017-03-02T15:19:12Z</dcterms:created>
  <dcterms:modified xsi:type="dcterms:W3CDTF">2017-03-04T16:21:58Z</dcterms:modified>
</cp:coreProperties>
</file>