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38" r:id="rId2"/>
    <p:sldId id="733" r:id="rId3"/>
    <p:sldId id="734" r:id="rId4"/>
    <p:sldId id="737" r:id="rId5"/>
    <p:sldId id="735" r:id="rId6"/>
    <p:sldId id="73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2" autoAdjust="0"/>
    <p:restoredTop sz="99012" autoAdjust="0"/>
  </p:normalViewPr>
  <p:slideViewPr>
    <p:cSldViewPr snapToGrid="0" snapToObjects="1">
      <p:cViewPr>
        <p:scale>
          <a:sx n="90" d="100"/>
          <a:sy n="90" d="100"/>
        </p:scale>
        <p:origin x="-272" y="-38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88395"/>
            <a:ext cx="9144000" cy="50863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8499" y="977900"/>
            <a:ext cx="7798749" cy="519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20"/>
              </a:lnSpc>
            </a:pPr>
            <a:r>
              <a:rPr lang="en-US" sz="11100" dirty="0" smtClean="0">
                <a:solidFill>
                  <a:schemeClr val="accent3"/>
                </a:solidFill>
                <a:latin typeface="Century Gothic"/>
                <a:cs typeface="Century Gothic"/>
              </a:rPr>
              <a:t>one</a:t>
            </a:r>
            <a:r>
              <a:rPr lang="en-US" sz="10500" dirty="0" smtClean="0">
                <a:latin typeface="Century Gothic"/>
                <a:cs typeface="Century Gothic"/>
              </a:rPr>
              <a:t> </a:t>
            </a:r>
          </a:p>
          <a:p>
            <a:pPr>
              <a:lnSpc>
                <a:spcPts val="652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LORD</a:t>
            </a:r>
          </a:p>
          <a:p>
            <a:pPr>
              <a:lnSpc>
                <a:spcPts val="6520"/>
              </a:lnSpc>
            </a:pPr>
            <a:r>
              <a:rPr lang="en-US" sz="11100" dirty="0">
                <a:solidFill>
                  <a:srgbClr val="9BBB59"/>
                </a:solidFill>
                <a:latin typeface="Century Gothic"/>
                <a:cs typeface="Century Gothic"/>
              </a:rPr>
              <a:t>one</a:t>
            </a:r>
            <a:r>
              <a:rPr lang="en-US" sz="10700" dirty="0">
                <a:latin typeface="Century Gothic"/>
                <a:cs typeface="Century Gothic"/>
              </a:rPr>
              <a:t> </a:t>
            </a:r>
          </a:p>
          <a:p>
            <a:pPr>
              <a:lnSpc>
                <a:spcPts val="652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FAITH</a:t>
            </a:r>
            <a:endParaRPr lang="en-US" sz="8000" dirty="0">
              <a:latin typeface="Century Gothic"/>
              <a:cs typeface="Century Gothic"/>
            </a:endParaRPr>
          </a:p>
          <a:p>
            <a:pPr>
              <a:lnSpc>
                <a:spcPts val="6520"/>
              </a:lnSpc>
            </a:pPr>
            <a:r>
              <a:rPr lang="en-US" sz="11100" dirty="0">
                <a:solidFill>
                  <a:srgbClr val="9BBB59"/>
                </a:solidFill>
                <a:latin typeface="Century Gothic"/>
                <a:cs typeface="Century Gothic"/>
              </a:rPr>
              <a:t>one</a:t>
            </a:r>
            <a:r>
              <a:rPr lang="en-US" sz="10700" dirty="0">
                <a:latin typeface="Century Gothic"/>
                <a:cs typeface="Century Gothic"/>
              </a:rPr>
              <a:t> </a:t>
            </a:r>
          </a:p>
          <a:p>
            <a:pPr>
              <a:lnSpc>
                <a:spcPts val="652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BAPTISM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8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5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1981200"/>
            <a:ext cx="7569200" cy="440130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0400" y="2260778"/>
            <a:ext cx="7010400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Initial impressions can be deceiving.</a:t>
            </a:r>
          </a:p>
          <a:p>
            <a:pPr marL="742950" indent="-742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don’t often value the same things the Lord values.</a:t>
            </a:r>
          </a:p>
          <a:p>
            <a:pPr marL="742950" indent="-742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every church there will be unique challenges for you as an individual.</a:t>
            </a:r>
          </a:p>
        </p:txBody>
      </p:sp>
    </p:spTree>
    <p:extLst>
      <p:ext uri="{BB962C8B-B14F-4D97-AF65-F5344CB8AC3E}">
        <p14:creationId xmlns:p14="http://schemas.microsoft.com/office/powerpoint/2010/main" val="395539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5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1981200"/>
            <a:ext cx="7569200" cy="440130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0400" y="2692578"/>
            <a:ext cx="7010400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 that you will stand before God as an individual, not with your church family.</a:t>
            </a:r>
          </a:p>
          <a:p>
            <a:pPr marL="742950" indent="-7429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is no perfect church.</a:t>
            </a:r>
          </a:p>
        </p:txBody>
      </p:sp>
    </p:spTree>
    <p:extLst>
      <p:ext uri="{BB962C8B-B14F-4D97-AF65-F5344CB8AC3E}">
        <p14:creationId xmlns:p14="http://schemas.microsoft.com/office/powerpoint/2010/main" val="75277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88395"/>
            <a:ext cx="9144000" cy="50863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88395"/>
            <a:ext cx="9144000" cy="50863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876300"/>
            <a:ext cx="9144000" cy="509844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815622"/>
            <a:ext cx="7442200" cy="488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One body.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One Spirit.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One hope.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One Lord.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One faith.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One baptism.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One God.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88395"/>
            <a:ext cx="9144000" cy="50863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876300"/>
            <a:ext cx="9144000" cy="509844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3558" y="1365951"/>
            <a:ext cx="7442200" cy="4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Baptism puts us into Christ (Rom 6:3; Gal 3:26-27)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Baptism is for the forgiveness of sins (Acts 2:38)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Baptism washes away sins (Acts 22:16; </a:t>
            </a:r>
            <a:r>
              <a:rPr lang="en-US" sz="2800" dirty="0" err="1" smtClean="0">
                <a:solidFill>
                  <a:srgbClr val="FFFFFF"/>
                </a:solidFill>
              </a:rPr>
              <a:t>Eph</a:t>
            </a:r>
            <a:r>
              <a:rPr lang="en-US" sz="2800" dirty="0" smtClean="0">
                <a:solidFill>
                  <a:srgbClr val="FFFFFF"/>
                </a:solidFill>
              </a:rPr>
              <a:t> 5:26; Titus 3:5; </a:t>
            </a:r>
            <a:r>
              <a:rPr lang="en-US" sz="2800" dirty="0" err="1" smtClean="0">
                <a:solidFill>
                  <a:srgbClr val="FFFFFF"/>
                </a:solidFill>
              </a:rPr>
              <a:t>Heb</a:t>
            </a:r>
            <a:r>
              <a:rPr lang="en-US" sz="2800" dirty="0" smtClean="0">
                <a:solidFill>
                  <a:srgbClr val="FFFFFF"/>
                </a:solidFill>
              </a:rPr>
              <a:t> 10:22)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Baptism is for salvation (Mark 16:16; 1 Pet 3:21)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Baptism is when we are born again (John 3:5; Rom 6:3-6; Col 2:11-12)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22152</TotalTime>
  <Words>180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264</cp:revision>
  <dcterms:created xsi:type="dcterms:W3CDTF">2015-10-29T03:17:02Z</dcterms:created>
  <dcterms:modified xsi:type="dcterms:W3CDTF">2017-04-30T13:28:42Z</dcterms:modified>
</cp:coreProperties>
</file>