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544" r:id="rId2"/>
    <p:sldId id="458" r:id="rId3"/>
    <p:sldId id="545" r:id="rId4"/>
    <p:sldId id="550" r:id="rId5"/>
    <p:sldId id="546" r:id="rId6"/>
    <p:sldId id="547" r:id="rId7"/>
    <p:sldId id="548" r:id="rId8"/>
    <p:sldId id="54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3" d="100"/>
          <a:sy n="63" d="100"/>
        </p:scale>
        <p:origin x="-1752" y="-996"/>
      </p:cViewPr>
      <p:guideLst>
        <p:guide orient="horz" pos="2160"/>
        <p:guide pos="28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9/10/2017</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4810046"/>
          </a:xfrm>
          <a:prstGeom prst="rect">
            <a:avLst/>
          </a:prstGeom>
        </p:spPr>
      </p:pic>
      <p:sp>
        <p:nvSpPr>
          <p:cNvPr id="6" name="TextBox 5"/>
          <p:cNvSpPr txBox="1"/>
          <p:nvPr/>
        </p:nvSpPr>
        <p:spPr>
          <a:xfrm>
            <a:off x="635048" y="3754371"/>
            <a:ext cx="8684607" cy="2914259"/>
          </a:xfrm>
          <a:prstGeom prst="rect">
            <a:avLst/>
          </a:prstGeom>
          <a:noFill/>
        </p:spPr>
        <p:txBody>
          <a:bodyPr wrap="square" rtlCol="0">
            <a:spAutoFit/>
          </a:bodyPr>
          <a:lstStyle/>
          <a:p>
            <a:pPr>
              <a:lnSpc>
                <a:spcPct val="65000"/>
              </a:lnSpc>
            </a:pPr>
            <a:r>
              <a:rPr lang="en-US" sz="13500" b="1" spc="-300" dirty="0" smtClean="0">
                <a:solidFill>
                  <a:schemeClr val="accent6">
                    <a:lumMod val="20000"/>
                    <a:lumOff val="80000"/>
                  </a:schemeClr>
                </a:solidFill>
                <a:latin typeface="Century Gothic"/>
                <a:cs typeface="Century Gothic"/>
              </a:rPr>
              <a:t>ETHIOPIAN EUNUCH</a:t>
            </a:r>
          </a:p>
        </p:txBody>
      </p:sp>
      <p:sp>
        <p:nvSpPr>
          <p:cNvPr id="8" name="TextBox 7"/>
          <p:cNvSpPr txBox="1"/>
          <p:nvPr/>
        </p:nvSpPr>
        <p:spPr>
          <a:xfrm rot="16200000">
            <a:off x="-586171" y="3757277"/>
            <a:ext cx="2479790" cy="854080"/>
          </a:xfrm>
          <a:prstGeom prst="rect">
            <a:avLst/>
          </a:prstGeom>
          <a:noFill/>
        </p:spPr>
        <p:txBody>
          <a:bodyPr wrap="square" rtlCol="0">
            <a:spAutoFit/>
          </a:bodyPr>
          <a:lstStyle/>
          <a:p>
            <a:pPr algn="ctr">
              <a:lnSpc>
                <a:spcPct val="70000"/>
              </a:lnSpc>
            </a:pPr>
            <a:r>
              <a:rPr lang="en-US" sz="6500" b="1" spc="-300" dirty="0" smtClean="0">
                <a:solidFill>
                  <a:schemeClr val="accent6">
                    <a:lumMod val="20000"/>
                    <a:lumOff val="80000"/>
                  </a:schemeClr>
                </a:solidFill>
                <a:latin typeface="Century Gothic"/>
                <a:cs typeface="Century Gothic"/>
              </a:rPr>
              <a:t>THE</a:t>
            </a:r>
          </a:p>
        </p:txBody>
      </p:sp>
    </p:spTree>
    <p:extLst>
      <p:ext uri="{BB962C8B-B14F-4D97-AF65-F5344CB8AC3E}">
        <p14:creationId xmlns:p14="http://schemas.microsoft.com/office/powerpoint/2010/main" val="20173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dirty="0"/>
              <a:t>Now an angel of the Lord said to Philip, “Rise and go toward the south to the road that goes down from Jerusalem to Gaza.” This is a desert place. And he rose and went. And there was </a:t>
            </a:r>
            <a:r>
              <a:rPr lang="en-US" sz="2800" b="1" u="sng" dirty="0">
                <a:solidFill>
                  <a:srgbClr val="FFFF00"/>
                </a:solidFill>
              </a:rPr>
              <a:t>an Ethiopian, a eunuch</a:t>
            </a:r>
            <a:r>
              <a:rPr lang="en-US" sz="2800" dirty="0"/>
              <a:t>, a court official of Candace, queen of the Ethiopians, who was in charge of all her treasure. He had come to Jerusalem to worship and was returning, seated in his chariot, and he was reading the prophet Isaiah. </a:t>
            </a:r>
            <a:r>
              <a:rPr lang="en-US" sz="2800" dirty="0" smtClean="0"/>
              <a:t> </a:t>
            </a:r>
            <a:endParaRPr lang="en-US" sz="3000" dirty="0"/>
          </a:p>
        </p:txBody>
      </p:sp>
    </p:spTree>
    <p:extLst>
      <p:ext uri="{BB962C8B-B14F-4D97-AF65-F5344CB8AC3E}">
        <p14:creationId xmlns:p14="http://schemas.microsoft.com/office/powerpoint/2010/main" val="30006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dirty="0"/>
              <a:t>And the </a:t>
            </a:r>
            <a:r>
              <a:rPr lang="en-US" sz="2800" b="1" u="sng" dirty="0">
                <a:solidFill>
                  <a:srgbClr val="FFFF00"/>
                </a:solidFill>
              </a:rPr>
              <a:t>Spirit</a:t>
            </a:r>
            <a:r>
              <a:rPr lang="en-US" sz="2800" dirty="0"/>
              <a:t> said to Philip, “Go over and join this chariot.” So Philip ran to him and heard him reading Isaiah the prophet and asked, “Do you understand what you are reading?” And he said, “How can I, unless someone guides me?” And he invited Philip to come up and sit with him.</a:t>
            </a:r>
            <a:endParaRPr lang="en-US" sz="3000" dirty="0"/>
          </a:p>
        </p:txBody>
      </p:sp>
    </p:spTree>
    <p:extLst>
      <p:ext uri="{BB962C8B-B14F-4D97-AF65-F5344CB8AC3E}">
        <p14:creationId xmlns:p14="http://schemas.microsoft.com/office/powerpoint/2010/main" val="11837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rPr>
              <a:t>Meeting With Kevin Clark</a:t>
            </a:r>
            <a:endParaRPr lang="en-US" b="1" u="sng" dirty="0">
              <a:solidFill>
                <a:srgbClr val="FFFF00"/>
              </a:solidFill>
            </a:endParaRPr>
          </a:p>
        </p:txBody>
      </p:sp>
      <p:sp>
        <p:nvSpPr>
          <p:cNvPr id="3" name="Content Placeholder 2"/>
          <p:cNvSpPr>
            <a:spLocks noGrp="1"/>
          </p:cNvSpPr>
          <p:nvPr>
            <p:ph idx="1"/>
          </p:nvPr>
        </p:nvSpPr>
        <p:spPr>
          <a:xfrm>
            <a:off x="457200" y="1600200"/>
            <a:ext cx="8229600" cy="4930269"/>
          </a:xfrm>
        </p:spPr>
        <p:txBody>
          <a:bodyPr>
            <a:normAutofit/>
          </a:bodyPr>
          <a:lstStyle/>
          <a:p>
            <a:pPr>
              <a:spcBef>
                <a:spcPts val="1368"/>
              </a:spcBef>
            </a:pPr>
            <a:r>
              <a:rPr lang="en-US" sz="3000" dirty="0" smtClean="0"/>
              <a:t>Oct 1, 9:00 am – Seeing Ourselves As God Sees Us</a:t>
            </a:r>
          </a:p>
          <a:p>
            <a:pPr>
              <a:spcBef>
                <a:spcPts val="1368"/>
              </a:spcBef>
            </a:pPr>
            <a:r>
              <a:rPr lang="en-US" sz="3000" dirty="0" smtClean="0"/>
              <a:t>Oct 1, 9:40 am – What God Didn’t Say About Race</a:t>
            </a:r>
          </a:p>
          <a:p>
            <a:pPr>
              <a:spcBef>
                <a:spcPts val="1368"/>
              </a:spcBef>
            </a:pPr>
            <a:r>
              <a:rPr lang="en-US" sz="3000" dirty="0" smtClean="0"/>
              <a:t>Oct 1, 10:30 am – Becoming All Things to All Men</a:t>
            </a:r>
          </a:p>
          <a:p>
            <a:pPr>
              <a:spcBef>
                <a:spcPts val="1368"/>
              </a:spcBef>
            </a:pPr>
            <a:r>
              <a:rPr lang="en-US" sz="3000" dirty="0" smtClean="0"/>
              <a:t>Oct 2, 7:00 pm – Panel Discussion</a:t>
            </a:r>
          </a:p>
          <a:p>
            <a:pPr>
              <a:spcBef>
                <a:spcPts val="1368"/>
              </a:spcBef>
            </a:pPr>
            <a:r>
              <a:rPr lang="en-US" sz="3000" dirty="0" smtClean="0"/>
              <a:t>Oct 3, 7:00 pm – Panel Discussion</a:t>
            </a:r>
          </a:p>
          <a:p>
            <a:pPr>
              <a:spcBef>
                <a:spcPts val="1368"/>
              </a:spcBef>
            </a:pPr>
            <a:r>
              <a:rPr lang="en-US" sz="3000" dirty="0" smtClean="0"/>
              <a:t>Oct 4, 7:00 pm – God’s Ultimate Answer to the Problems of Racism and Prejudice</a:t>
            </a:r>
            <a:endParaRPr lang="en-US" sz="3000" dirty="0"/>
          </a:p>
        </p:txBody>
      </p:sp>
    </p:spTree>
    <p:extLst>
      <p:ext uri="{BB962C8B-B14F-4D97-AF65-F5344CB8AC3E}">
        <p14:creationId xmlns:p14="http://schemas.microsoft.com/office/powerpoint/2010/main" val="10525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spcBef>
                <a:spcPts val="0"/>
              </a:spcBef>
              <a:buNone/>
            </a:pPr>
            <a:r>
              <a:rPr lang="en-US" sz="2800" dirty="0"/>
              <a:t>Now the passage of Scripture that he was reading was this:</a:t>
            </a:r>
          </a:p>
          <a:p>
            <a:pPr marL="0" indent="0">
              <a:spcBef>
                <a:spcPts val="0"/>
              </a:spcBef>
              <a:buNone/>
            </a:pPr>
            <a:r>
              <a:rPr lang="en-US" sz="2800" dirty="0"/>
              <a:t>	“Like a sheep he was led to the slaughter</a:t>
            </a:r>
          </a:p>
          <a:p>
            <a:pPr marL="0" indent="0">
              <a:spcBef>
                <a:spcPts val="0"/>
              </a:spcBef>
              <a:buNone/>
            </a:pPr>
            <a:r>
              <a:rPr lang="en-US" sz="2800" dirty="0"/>
              <a:t>		and like a lamb before its shearer is silent,</a:t>
            </a:r>
          </a:p>
          <a:p>
            <a:pPr marL="0" indent="0">
              <a:spcBef>
                <a:spcPts val="0"/>
              </a:spcBef>
              <a:buNone/>
            </a:pPr>
            <a:r>
              <a:rPr lang="en-US" sz="2800" dirty="0"/>
              <a:t>		so he opens not his mouth.</a:t>
            </a:r>
          </a:p>
          <a:p>
            <a:pPr marL="0" indent="0">
              <a:spcBef>
                <a:spcPts val="0"/>
              </a:spcBef>
              <a:buNone/>
            </a:pPr>
            <a:r>
              <a:rPr lang="en-US" sz="2800" dirty="0"/>
              <a:t>	In his humiliation justice was denied him.</a:t>
            </a:r>
          </a:p>
          <a:p>
            <a:pPr marL="0" indent="0">
              <a:spcBef>
                <a:spcPts val="0"/>
              </a:spcBef>
              <a:buNone/>
            </a:pPr>
            <a:r>
              <a:rPr lang="en-US" sz="2800" dirty="0"/>
              <a:t>		Who can describe his generation?</a:t>
            </a:r>
          </a:p>
          <a:p>
            <a:pPr marL="0" indent="0">
              <a:spcBef>
                <a:spcPts val="0"/>
              </a:spcBef>
              <a:buNone/>
            </a:pPr>
            <a:r>
              <a:rPr lang="en-US" sz="2800" dirty="0"/>
              <a:t>	For his life is taken away from the earth.”</a:t>
            </a:r>
            <a:endParaRPr lang="en-US" sz="3000" dirty="0"/>
          </a:p>
        </p:txBody>
      </p:sp>
    </p:spTree>
    <p:extLst>
      <p:ext uri="{BB962C8B-B14F-4D97-AF65-F5344CB8AC3E}">
        <p14:creationId xmlns:p14="http://schemas.microsoft.com/office/powerpoint/2010/main" val="345626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spcBef>
                <a:spcPts val="0"/>
              </a:spcBef>
              <a:buNone/>
            </a:pPr>
            <a:r>
              <a:rPr lang="en-US" sz="2800" dirty="0"/>
              <a:t>And the eunuch said to Philip, “About whom, I ask you, does the prophet say this, about himself or about someone else?”</a:t>
            </a:r>
            <a:r>
              <a:rPr lang="en-US" sz="2800" b="1" dirty="0"/>
              <a:t> </a:t>
            </a:r>
            <a:r>
              <a:rPr lang="en-US" sz="2800" dirty="0"/>
              <a:t>Then Philip opened his mouth, and beginning with this Scripture he told him the </a:t>
            </a:r>
            <a:r>
              <a:rPr lang="en-US" sz="2800" b="1" u="sng" dirty="0">
                <a:solidFill>
                  <a:srgbClr val="FFFF00"/>
                </a:solidFill>
              </a:rPr>
              <a:t>good news about Jesus</a:t>
            </a:r>
            <a:r>
              <a:rPr lang="en-US" sz="2800" dirty="0"/>
              <a:t>.</a:t>
            </a:r>
            <a:endParaRPr lang="en-US" sz="3000" dirty="0"/>
          </a:p>
        </p:txBody>
      </p:sp>
    </p:spTree>
    <p:extLst>
      <p:ext uri="{BB962C8B-B14F-4D97-AF65-F5344CB8AC3E}">
        <p14:creationId xmlns:p14="http://schemas.microsoft.com/office/powerpoint/2010/main" val="106929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spcBef>
                <a:spcPts val="0"/>
              </a:spcBef>
              <a:buNone/>
            </a:pPr>
            <a:r>
              <a:rPr lang="en-US" sz="2800" dirty="0"/>
              <a:t>And as they were going along the road they came to some water, and the eunuch said, “</a:t>
            </a:r>
            <a:r>
              <a:rPr lang="en-US" sz="2800" b="1" u="sng" dirty="0">
                <a:solidFill>
                  <a:srgbClr val="FFFF00"/>
                </a:solidFill>
              </a:rPr>
              <a:t>See, here is water</a:t>
            </a:r>
            <a:r>
              <a:rPr lang="en-US" sz="2800" dirty="0"/>
              <a:t>! What prevents me from being baptized?”</a:t>
            </a:r>
            <a:r>
              <a:rPr lang="en-US" sz="2800" b="1" dirty="0"/>
              <a:t> </a:t>
            </a:r>
            <a:r>
              <a:rPr lang="en-US" sz="2800" dirty="0"/>
              <a:t>And he commanded the chariot to stop, and they both went down into the water, Philip and the eunuch, and he baptized him. </a:t>
            </a:r>
            <a:endParaRPr lang="en-US" sz="3000" dirty="0"/>
          </a:p>
        </p:txBody>
      </p:sp>
    </p:spTree>
    <p:extLst>
      <p:ext uri="{BB962C8B-B14F-4D97-AF65-F5344CB8AC3E}">
        <p14:creationId xmlns:p14="http://schemas.microsoft.com/office/powerpoint/2010/main" val="7048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spcBef>
                <a:spcPts val="0"/>
              </a:spcBef>
              <a:buNone/>
            </a:pPr>
            <a:r>
              <a:rPr lang="en-US" sz="2800" dirty="0"/>
              <a:t>And when they came up out of the water, the Spirit of the Lord carried Philip away, and the eunuch saw him no more, and </a:t>
            </a:r>
            <a:r>
              <a:rPr lang="en-US" sz="2800" b="1" u="sng" dirty="0">
                <a:solidFill>
                  <a:srgbClr val="FFFF00"/>
                </a:solidFill>
              </a:rPr>
              <a:t>went on his way rejoicing</a:t>
            </a:r>
            <a:r>
              <a:rPr lang="en-US" sz="2800" dirty="0"/>
              <a:t>. </a:t>
            </a:r>
            <a:endParaRPr lang="en-US" sz="3000" dirty="0"/>
          </a:p>
        </p:txBody>
      </p:sp>
    </p:spTree>
    <p:extLst>
      <p:ext uri="{BB962C8B-B14F-4D97-AF65-F5344CB8AC3E}">
        <p14:creationId xmlns:p14="http://schemas.microsoft.com/office/powerpoint/2010/main" val="23227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10378</TotalTime>
  <Words>340</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Black</vt:lpstr>
      <vt:lpstr>PowerPoint Presentation</vt:lpstr>
      <vt:lpstr>PowerPoint Presentation</vt:lpstr>
      <vt:lpstr>PowerPoint Presentation</vt:lpstr>
      <vt:lpstr>Meeting With Kevin Clark</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Northwood2</cp:lastModifiedBy>
  <cp:revision>144</cp:revision>
  <dcterms:created xsi:type="dcterms:W3CDTF">2015-10-29T03:17:02Z</dcterms:created>
  <dcterms:modified xsi:type="dcterms:W3CDTF">2017-09-10T14:40:15Z</dcterms:modified>
</cp:coreProperties>
</file>