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569" r:id="rId2"/>
    <p:sldId id="567" r:id="rId3"/>
    <p:sldId id="558" r:id="rId4"/>
    <p:sldId id="568" r:id="rId5"/>
    <p:sldId id="570" r:id="rId6"/>
    <p:sldId id="571" r:id="rId7"/>
    <p:sldId id="572" r:id="rId8"/>
    <p:sldId id="573" r:id="rId9"/>
    <p:sldId id="574" r:id="rId10"/>
    <p:sldId id="57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2519"/>
    <a:srgbClr val="523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491" autoAdjust="0"/>
    <p:restoredTop sz="99012" autoAdjust="0"/>
  </p:normalViewPr>
  <p:slideViewPr>
    <p:cSldViewPr snapToGrid="0" snapToObjects="1">
      <p:cViewPr>
        <p:scale>
          <a:sx n="63" d="100"/>
          <a:sy n="63" d="100"/>
        </p:scale>
        <p:origin x="-1600" y="-1072"/>
      </p:cViewPr>
      <p:guideLst>
        <p:guide orient="horz" pos="2160"/>
        <p:guide pos="288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9/22/17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9/22/17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9/22/17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9/22/17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1EE1AC-C9C9-6E4B-B312-86B4310CBFEA}" type="datetimeFigureOut">
              <a:rPr lang="en-US" smtClean="0"/>
              <a:t>9/22/17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1EE1AC-C9C9-6E4B-B312-86B4310CBFEA}" type="datetimeFigureOut">
              <a:rPr lang="en-US" smtClean="0"/>
              <a:t>9/22/17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1EE1AC-C9C9-6E4B-B312-86B4310CBFEA}" type="datetimeFigureOut">
              <a:rPr lang="en-US" smtClean="0"/>
              <a:t>9/22/17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1EE1AC-C9C9-6E4B-B312-86B4310CBFEA}" type="datetimeFigureOut">
              <a:rPr lang="en-US" smtClean="0"/>
              <a:t>9/22/17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EE1AC-C9C9-6E4B-B312-86B4310CBFEA}" type="datetimeFigureOut">
              <a:rPr lang="en-US" smtClean="0"/>
              <a:t>9/22/17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EE1AC-C9C9-6E4B-B312-86B4310CBFEA}" type="datetimeFigureOut">
              <a:rPr lang="en-US" smtClean="0"/>
              <a:t>9/22/17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EE1AC-C9C9-6E4B-B312-86B4310CBFEA}" type="datetimeFigureOut">
              <a:rPr lang="en-US" smtClean="0"/>
              <a:t>9/22/17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EE1AC-C9C9-6E4B-B312-86B4310CBFEA}" type="datetimeFigureOut">
              <a:rPr lang="en-US" smtClean="0"/>
              <a:t>9/22/17</a:t>
            </a:fld>
            <a:endParaRPr lang="en-US"/>
          </a:p>
        </p:txBody>
      </p:sp>
      <p:sp>
        <p:nvSpPr>
          <p:cNvPr id="5" name="Footer Placeholder 4"/>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BFD01-1AD5-E745-9704-EED3D1138211}"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70000"/>
            <a:ext cx="9144000" cy="4295180"/>
          </a:xfrm>
          <a:prstGeom prst="rect">
            <a:avLst/>
          </a:prstGeom>
        </p:spPr>
      </p:pic>
      <p:sp>
        <p:nvSpPr>
          <p:cNvPr id="3" name="Rectangle 2"/>
          <p:cNvSpPr/>
          <p:nvPr/>
        </p:nvSpPr>
        <p:spPr>
          <a:xfrm>
            <a:off x="0" y="4023380"/>
            <a:ext cx="9144000" cy="415498"/>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351" y="2515191"/>
            <a:ext cx="9143999" cy="1708160"/>
          </a:xfrm>
          <a:prstGeom prst="rect">
            <a:avLst/>
          </a:prstGeom>
          <a:noFill/>
        </p:spPr>
        <p:txBody>
          <a:bodyPr wrap="square" rtlCol="0">
            <a:spAutoFit/>
          </a:bodyPr>
          <a:lstStyle/>
          <a:p>
            <a:pPr algn="ctr">
              <a:lnSpc>
                <a:spcPct val="70000"/>
              </a:lnSpc>
            </a:pPr>
            <a:r>
              <a:rPr lang="en-US" sz="14000" b="1" dirty="0" err="1" smtClean="0">
                <a:solidFill>
                  <a:schemeClr val="accent6">
                    <a:lumMod val="20000"/>
                    <a:lumOff val="80000"/>
                  </a:schemeClr>
                </a:solidFill>
                <a:effectLst>
                  <a:outerShdw blurRad="50800" dist="38100" dir="2700000" algn="tl" rotWithShape="0">
                    <a:prstClr val="black">
                      <a:alpha val="40000"/>
                    </a:prstClr>
                  </a:outerShdw>
                </a:effectLst>
                <a:latin typeface="Times New Roman"/>
                <a:cs typeface="Times New Roman"/>
              </a:rPr>
              <a:t>Firstfruits</a:t>
            </a:r>
            <a:endParaRPr lang="en-US" sz="14000" b="1" dirty="0" smtClean="0">
              <a:solidFill>
                <a:schemeClr val="accent6">
                  <a:lumMod val="20000"/>
                  <a:lumOff val="80000"/>
                </a:schemeClr>
              </a:solidFill>
              <a:effectLst>
                <a:outerShdw blurRad="50800" dist="38100" dir="2700000" algn="tl" rotWithShape="0">
                  <a:prstClr val="black">
                    <a:alpha val="40000"/>
                  </a:prstClr>
                </a:outerShdw>
              </a:effectLst>
              <a:latin typeface="Times New Roman"/>
              <a:cs typeface="Times New Roman"/>
            </a:endParaRPr>
          </a:p>
        </p:txBody>
      </p:sp>
      <p:sp>
        <p:nvSpPr>
          <p:cNvPr id="7" name="TextBox 6"/>
          <p:cNvSpPr txBox="1"/>
          <p:nvPr/>
        </p:nvSpPr>
        <p:spPr>
          <a:xfrm>
            <a:off x="6350" y="4063692"/>
            <a:ext cx="9144000" cy="392415"/>
          </a:xfrm>
          <a:prstGeom prst="rect">
            <a:avLst/>
          </a:prstGeom>
          <a:noFill/>
        </p:spPr>
        <p:txBody>
          <a:bodyPr wrap="square" rtlCol="0">
            <a:spAutoFit/>
          </a:bodyPr>
          <a:lstStyle/>
          <a:p>
            <a:pPr algn="ctr">
              <a:lnSpc>
                <a:spcPct val="70000"/>
              </a:lnSpc>
            </a:pPr>
            <a:r>
              <a:rPr lang="en-US" sz="2600" spc="600" dirty="0" smtClean="0">
                <a:solidFill>
                  <a:schemeClr val="accent6">
                    <a:lumMod val="20000"/>
                    <a:lumOff val="80000"/>
                  </a:schemeClr>
                </a:solidFill>
                <a:effectLst>
                  <a:outerShdw blurRad="50800" dist="38100" dir="2700000" algn="tl" rotWithShape="0">
                    <a:prstClr val="black">
                      <a:alpha val="40000"/>
                    </a:prstClr>
                  </a:outerShdw>
                </a:effectLst>
                <a:latin typeface="Century Gothic"/>
                <a:cs typeface="Century Gothic"/>
              </a:rPr>
              <a:t>WHERE GRATITUDE MEETS OBEDIENCE</a:t>
            </a:r>
            <a:endParaRPr lang="en-US" sz="2600" spc="600" dirty="0" smtClean="0">
              <a:solidFill>
                <a:schemeClr val="accent6">
                  <a:lumMod val="20000"/>
                  <a:lumOff val="80000"/>
                </a:schemeClr>
              </a:solidFill>
              <a:effectLst>
                <a:outerShdw blurRad="50800" dist="38100" dir="2700000" algn="tl" rotWithShape="0">
                  <a:prstClr val="black">
                    <a:alpha val="40000"/>
                  </a:prstClr>
                </a:outerShdw>
              </a:effectLst>
              <a:latin typeface="Century Gothic"/>
              <a:cs typeface="Century Gothic"/>
            </a:endParaRPr>
          </a:p>
        </p:txBody>
      </p:sp>
    </p:spTree>
    <p:extLst>
      <p:ext uri="{BB962C8B-B14F-4D97-AF65-F5344CB8AC3E}">
        <p14:creationId xmlns:p14="http://schemas.microsoft.com/office/powerpoint/2010/main" val="395349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70000"/>
            <a:ext cx="9144000" cy="4295180"/>
          </a:xfrm>
          <a:prstGeom prst="rect">
            <a:avLst/>
          </a:prstGeom>
        </p:spPr>
      </p:pic>
      <p:sp>
        <p:nvSpPr>
          <p:cNvPr id="5" name="Rectangle 4"/>
          <p:cNvSpPr/>
          <p:nvPr/>
        </p:nvSpPr>
        <p:spPr>
          <a:xfrm>
            <a:off x="0" y="497385"/>
            <a:ext cx="9144000" cy="5863229"/>
          </a:xfrm>
          <a:prstGeom prst="rect">
            <a:avLst/>
          </a:prstGeom>
          <a:solidFill>
            <a:schemeClr val="bg1">
              <a:alpha val="5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846620" y="2318112"/>
            <a:ext cx="7599422" cy="2185214"/>
          </a:xfrm>
          <a:prstGeom prst="rect">
            <a:avLst/>
          </a:prstGeom>
          <a:noFill/>
        </p:spPr>
        <p:txBody>
          <a:bodyPr wrap="square" rtlCol="0">
            <a:spAutoFit/>
          </a:bodyPr>
          <a:lstStyle/>
          <a:p>
            <a:pPr>
              <a:spcBef>
                <a:spcPts val="600"/>
              </a:spcBef>
              <a:tabLst>
                <a:tab pos="2519363" algn="l"/>
              </a:tabLst>
            </a:pPr>
            <a:r>
              <a:rPr lang="en-US" sz="4200" dirty="0" smtClean="0">
                <a:solidFill>
                  <a:schemeClr val="accent6">
                    <a:lumMod val="20000"/>
                    <a:lumOff val="80000"/>
                  </a:schemeClr>
                </a:solidFill>
                <a:effectLst>
                  <a:outerShdw blurRad="50800" dist="38100" dir="2700000" algn="tl" rotWithShape="0">
                    <a:prstClr val="black">
                      <a:alpha val="40000"/>
                    </a:prstClr>
                  </a:outerShdw>
                </a:effectLst>
                <a:latin typeface="Century Gothic"/>
                <a:cs typeface="Century Gothic"/>
              </a:rPr>
              <a:t>Give thanks…</a:t>
            </a:r>
          </a:p>
          <a:p>
            <a:pPr>
              <a:spcBef>
                <a:spcPts val="600"/>
              </a:spcBef>
              <a:tabLst>
                <a:tab pos="2519363" algn="l"/>
              </a:tabLst>
            </a:pPr>
            <a:r>
              <a:rPr lang="en-US" sz="4200" dirty="0" smtClean="0">
                <a:solidFill>
                  <a:schemeClr val="accent6">
                    <a:lumMod val="20000"/>
                    <a:lumOff val="80000"/>
                  </a:schemeClr>
                </a:solidFill>
                <a:effectLst>
                  <a:outerShdw blurRad="50800" dist="38100" dir="2700000" algn="tl" rotWithShape="0">
                    <a:prstClr val="black">
                      <a:alpha val="40000"/>
                    </a:prstClr>
                  </a:outerShdw>
                </a:effectLst>
                <a:latin typeface="Century Gothic"/>
                <a:cs typeface="Century Gothic"/>
              </a:rPr>
              <a:t>returning the first and best… </a:t>
            </a:r>
          </a:p>
          <a:p>
            <a:pPr>
              <a:spcBef>
                <a:spcPts val="600"/>
              </a:spcBef>
              <a:tabLst>
                <a:tab pos="2519363" algn="l"/>
              </a:tabLst>
            </a:pPr>
            <a:r>
              <a:rPr lang="en-US" sz="4200" dirty="0" smtClean="0">
                <a:solidFill>
                  <a:schemeClr val="accent6">
                    <a:lumMod val="20000"/>
                    <a:lumOff val="80000"/>
                  </a:schemeClr>
                </a:solidFill>
                <a:effectLst>
                  <a:outerShdw blurRad="50800" dist="38100" dir="2700000" algn="tl" rotWithShape="0">
                    <a:prstClr val="black">
                      <a:alpha val="40000"/>
                    </a:prstClr>
                  </a:outerShdw>
                </a:effectLst>
                <a:latin typeface="Century Gothic"/>
                <a:cs typeface="Century Gothic"/>
              </a:rPr>
              <a:t>as a sacrifice of praise.</a:t>
            </a:r>
          </a:p>
        </p:txBody>
      </p:sp>
    </p:spTree>
    <p:extLst>
      <p:ext uri="{BB962C8B-B14F-4D97-AF65-F5344CB8AC3E}">
        <p14:creationId xmlns:p14="http://schemas.microsoft.com/office/powerpoint/2010/main" val="223260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70000"/>
            <a:ext cx="9144000" cy="4295180"/>
          </a:xfrm>
          <a:prstGeom prst="rect">
            <a:avLst/>
          </a:prstGeom>
        </p:spPr>
      </p:pic>
      <p:sp>
        <p:nvSpPr>
          <p:cNvPr id="3" name="Rectangle 2"/>
          <p:cNvSpPr/>
          <p:nvPr/>
        </p:nvSpPr>
        <p:spPr>
          <a:xfrm>
            <a:off x="0" y="497385"/>
            <a:ext cx="9144000" cy="5863229"/>
          </a:xfrm>
          <a:prstGeom prst="rect">
            <a:avLst/>
          </a:prstGeom>
          <a:solidFill>
            <a:schemeClr val="bg1">
              <a:alpha val="5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0" y="2894182"/>
            <a:ext cx="9144000" cy="1015663"/>
          </a:xfrm>
          <a:prstGeom prst="rect">
            <a:avLst/>
          </a:prstGeom>
          <a:noFill/>
        </p:spPr>
        <p:txBody>
          <a:bodyPr wrap="square" rtlCol="0">
            <a:spAutoFit/>
          </a:bodyPr>
          <a:lstStyle/>
          <a:p>
            <a:pPr algn="ctr"/>
            <a:r>
              <a:rPr lang="en-US" sz="6000" spc="600" dirty="0" smtClean="0">
                <a:solidFill>
                  <a:schemeClr val="accent6">
                    <a:lumMod val="20000"/>
                    <a:lumOff val="80000"/>
                  </a:schemeClr>
                </a:solidFill>
                <a:effectLst>
                  <a:outerShdw blurRad="50800" dist="38100" dir="2700000" algn="tl" rotWithShape="0">
                    <a:prstClr val="black">
                      <a:alpha val="40000"/>
                    </a:prstClr>
                  </a:outerShdw>
                </a:effectLst>
                <a:latin typeface="Century Gothic"/>
                <a:cs typeface="Century Gothic"/>
              </a:rPr>
              <a:t>THE OFFERING</a:t>
            </a:r>
          </a:p>
        </p:txBody>
      </p:sp>
    </p:spTree>
    <p:extLst>
      <p:ext uri="{BB962C8B-B14F-4D97-AF65-F5344CB8AC3E}">
        <p14:creationId xmlns:p14="http://schemas.microsoft.com/office/powerpoint/2010/main" val="19583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ctr">
            <a:normAutofit/>
          </a:bodyPr>
          <a:lstStyle/>
          <a:p>
            <a:pPr marL="0" indent="0">
              <a:buNone/>
            </a:pPr>
            <a:r>
              <a:rPr lang="en-US" sz="2800" b="1" dirty="0" smtClean="0"/>
              <a:t>Deuteronomy 26:1-2</a:t>
            </a:r>
            <a:endParaRPr lang="en-US" sz="2800" b="1" dirty="0" smtClean="0"/>
          </a:p>
          <a:p>
            <a:pPr marL="0" indent="0">
              <a:buNone/>
            </a:pPr>
            <a:r>
              <a:rPr lang="en-US" sz="2800" dirty="0"/>
              <a:t>“When you come into the land that the Lord your God is giving you for an inheritance and have taken possession of it and live in it, you shall take some of the </a:t>
            </a:r>
            <a:r>
              <a:rPr lang="en-US" sz="2800" b="1" u="sng" dirty="0">
                <a:solidFill>
                  <a:srgbClr val="FFFF00"/>
                </a:solidFill>
              </a:rPr>
              <a:t>first of all the fruit of the ground</a:t>
            </a:r>
            <a:r>
              <a:rPr lang="en-US" sz="2800" dirty="0"/>
              <a:t>, which you harvest from your land that the Lord your God is giving you, and you shall put it in a basket, and you shall go to the place that the Lord your God will choose, to make his name to dwell there.”</a:t>
            </a:r>
            <a:endParaRPr lang="en-US" sz="3000" dirty="0"/>
          </a:p>
        </p:txBody>
      </p:sp>
    </p:spTree>
    <p:extLst>
      <p:ext uri="{BB962C8B-B14F-4D97-AF65-F5344CB8AC3E}">
        <p14:creationId xmlns:p14="http://schemas.microsoft.com/office/powerpoint/2010/main" val="49285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70000"/>
            <a:ext cx="9144000" cy="4295180"/>
          </a:xfrm>
          <a:prstGeom prst="rect">
            <a:avLst/>
          </a:prstGeom>
        </p:spPr>
      </p:pic>
      <p:sp>
        <p:nvSpPr>
          <p:cNvPr id="6" name="Rectangle 5"/>
          <p:cNvSpPr/>
          <p:nvPr/>
        </p:nvSpPr>
        <p:spPr>
          <a:xfrm>
            <a:off x="0" y="497385"/>
            <a:ext cx="9144000" cy="5863229"/>
          </a:xfrm>
          <a:prstGeom prst="rect">
            <a:avLst/>
          </a:prstGeom>
          <a:solidFill>
            <a:schemeClr val="bg1">
              <a:alpha val="5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0" y="2894182"/>
            <a:ext cx="9144000" cy="1015663"/>
          </a:xfrm>
          <a:prstGeom prst="rect">
            <a:avLst/>
          </a:prstGeom>
          <a:noFill/>
        </p:spPr>
        <p:txBody>
          <a:bodyPr wrap="square" rtlCol="0">
            <a:spAutoFit/>
          </a:bodyPr>
          <a:lstStyle/>
          <a:p>
            <a:pPr algn="ctr"/>
            <a:r>
              <a:rPr lang="en-US" sz="6000" spc="600" dirty="0" smtClean="0">
                <a:solidFill>
                  <a:schemeClr val="accent6">
                    <a:lumMod val="20000"/>
                    <a:lumOff val="80000"/>
                  </a:schemeClr>
                </a:solidFill>
                <a:effectLst>
                  <a:outerShdw blurRad="50800" dist="38100" dir="2700000" algn="tl" rotWithShape="0">
                    <a:prstClr val="black">
                      <a:alpha val="40000"/>
                    </a:prstClr>
                  </a:outerShdw>
                </a:effectLst>
                <a:latin typeface="Century Gothic"/>
                <a:cs typeface="Century Gothic"/>
              </a:rPr>
              <a:t>THE RESPONSE</a:t>
            </a:r>
          </a:p>
        </p:txBody>
      </p:sp>
    </p:spTree>
    <p:extLst>
      <p:ext uri="{BB962C8B-B14F-4D97-AF65-F5344CB8AC3E}">
        <p14:creationId xmlns:p14="http://schemas.microsoft.com/office/powerpoint/2010/main" val="60326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ctr">
            <a:normAutofit/>
          </a:bodyPr>
          <a:lstStyle/>
          <a:p>
            <a:pPr marL="0" indent="0">
              <a:buNone/>
            </a:pPr>
            <a:r>
              <a:rPr lang="en-US" sz="2800" b="1" dirty="0" smtClean="0"/>
              <a:t>Deuteronomy 26:3-4</a:t>
            </a:r>
            <a:endParaRPr lang="en-US" sz="2800" b="1" dirty="0" smtClean="0"/>
          </a:p>
          <a:p>
            <a:pPr marL="0" indent="0">
              <a:buNone/>
            </a:pPr>
            <a:r>
              <a:rPr lang="en-US" sz="2800" dirty="0"/>
              <a:t>“And you shall go to the priest who is in office at that time and say to him, ‘I declare today to the Lord your God that I have come into the land that the Lord swore to our fathers to give us.’ Then the priest shall take the basket from your hand and set it down before the altar of the Lord your God.” </a:t>
            </a:r>
            <a:endParaRPr lang="en-US" sz="3000" dirty="0"/>
          </a:p>
        </p:txBody>
      </p:sp>
    </p:spTree>
    <p:extLst>
      <p:ext uri="{BB962C8B-B14F-4D97-AF65-F5344CB8AC3E}">
        <p14:creationId xmlns:p14="http://schemas.microsoft.com/office/powerpoint/2010/main" val="3967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ctr">
            <a:normAutofit/>
          </a:bodyPr>
          <a:lstStyle/>
          <a:p>
            <a:pPr marL="0" indent="0">
              <a:buNone/>
            </a:pPr>
            <a:r>
              <a:rPr lang="en-US" sz="2800" b="1" dirty="0" smtClean="0"/>
              <a:t>Deuteronomy 26:5-6</a:t>
            </a:r>
            <a:endParaRPr lang="en-US" sz="2800" b="1" dirty="0" smtClean="0"/>
          </a:p>
          <a:p>
            <a:pPr marL="0" indent="0">
              <a:buNone/>
            </a:pPr>
            <a:r>
              <a:rPr lang="en-US" sz="2800" dirty="0"/>
              <a:t>“And you shall make response before the Lord your God, ‘A wandering </a:t>
            </a:r>
            <a:r>
              <a:rPr lang="en-US" sz="2800" dirty="0" err="1"/>
              <a:t>Aramean</a:t>
            </a:r>
            <a:r>
              <a:rPr lang="en-US" sz="2800" dirty="0"/>
              <a:t> was my father. And he went down into Egypt and sojourned there, few in number, and there he became a nation, great, mighty, and populous. And the Egyptians treated us harshly and humiliated us and laid on us hard labor.”</a:t>
            </a:r>
            <a:endParaRPr lang="en-US" sz="3000" dirty="0"/>
          </a:p>
        </p:txBody>
      </p:sp>
    </p:spTree>
    <p:extLst>
      <p:ext uri="{BB962C8B-B14F-4D97-AF65-F5344CB8AC3E}">
        <p14:creationId xmlns:p14="http://schemas.microsoft.com/office/powerpoint/2010/main" val="138086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ctr">
            <a:normAutofit/>
          </a:bodyPr>
          <a:lstStyle/>
          <a:p>
            <a:pPr marL="0" indent="0">
              <a:buNone/>
            </a:pPr>
            <a:r>
              <a:rPr lang="en-US" sz="2800" b="1" dirty="0" smtClean="0"/>
              <a:t>Deuteronomy 26:7-8</a:t>
            </a:r>
            <a:endParaRPr lang="en-US" sz="2800" b="1" dirty="0" smtClean="0"/>
          </a:p>
          <a:p>
            <a:pPr marL="0" indent="0">
              <a:buNone/>
            </a:pPr>
            <a:r>
              <a:rPr lang="en-US" sz="2800" dirty="0"/>
              <a:t>“Then we cried to the Lord, the God of our fathers, and the Lord heard our voice and saw our affliction, our toil, and our oppression. And the Lord brought us out of Egypt with a mighty hand and an outstretched arm, with great deeds of terror, with signs and wonders.”</a:t>
            </a:r>
            <a:endParaRPr lang="en-US" sz="3000" dirty="0"/>
          </a:p>
        </p:txBody>
      </p:sp>
    </p:spTree>
    <p:extLst>
      <p:ext uri="{BB962C8B-B14F-4D97-AF65-F5344CB8AC3E}">
        <p14:creationId xmlns:p14="http://schemas.microsoft.com/office/powerpoint/2010/main" val="186282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ctr">
            <a:normAutofit/>
          </a:bodyPr>
          <a:lstStyle/>
          <a:p>
            <a:pPr marL="0" indent="0">
              <a:buNone/>
            </a:pPr>
            <a:r>
              <a:rPr lang="en-US" sz="2800" b="1" dirty="0" smtClean="0"/>
              <a:t>Deuteronomy 26:9-10</a:t>
            </a:r>
            <a:endParaRPr lang="en-US" sz="2800" b="1" dirty="0" smtClean="0"/>
          </a:p>
          <a:p>
            <a:pPr marL="0" indent="0">
              <a:buNone/>
            </a:pPr>
            <a:r>
              <a:rPr lang="en-US" sz="2800" dirty="0"/>
              <a:t>“And he brought us into this place and gave us this land, a land flowing with milk and honey. And behold, now I bring the first of the fruit of the ground, which you, O Lord, have given me.</a:t>
            </a:r>
            <a:r>
              <a:rPr lang="en-US" sz="2800" dirty="0" smtClean="0"/>
              <a:t>’”</a:t>
            </a:r>
            <a:endParaRPr lang="en-US" sz="3000" dirty="0"/>
          </a:p>
        </p:txBody>
      </p:sp>
    </p:spTree>
    <p:extLst>
      <p:ext uri="{BB962C8B-B14F-4D97-AF65-F5344CB8AC3E}">
        <p14:creationId xmlns:p14="http://schemas.microsoft.com/office/powerpoint/2010/main" val="260825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ctr">
            <a:normAutofit/>
          </a:bodyPr>
          <a:lstStyle/>
          <a:p>
            <a:pPr marL="0" indent="0">
              <a:buNone/>
            </a:pPr>
            <a:r>
              <a:rPr lang="en-US" sz="2800" b="1" dirty="0" smtClean="0"/>
              <a:t>Deuteronomy 26:10-11</a:t>
            </a:r>
            <a:endParaRPr lang="en-US" sz="2800" b="1" dirty="0" smtClean="0"/>
          </a:p>
          <a:p>
            <a:pPr marL="0" indent="0">
              <a:buNone/>
            </a:pPr>
            <a:r>
              <a:rPr lang="en-US" sz="2800" dirty="0" smtClean="0"/>
              <a:t>“</a:t>
            </a:r>
            <a:r>
              <a:rPr lang="en-US" sz="2800" dirty="0"/>
              <a:t>And you shall set it down before the Lord your God and worship before the Lord your God</a:t>
            </a:r>
            <a:r>
              <a:rPr lang="en-US" sz="2800" dirty="0" smtClean="0"/>
              <a:t>. And </a:t>
            </a:r>
            <a:r>
              <a:rPr lang="en-US" sz="2800" dirty="0"/>
              <a:t>you shall rejoice in all the good that the Lord your God has given to you and to your house, you, and the Levite, and the sojourner who is among you.”</a:t>
            </a:r>
            <a:endParaRPr lang="en-US" sz="3000" dirty="0"/>
          </a:p>
        </p:txBody>
      </p:sp>
    </p:spTree>
    <p:extLst>
      <p:ext uri="{BB962C8B-B14F-4D97-AF65-F5344CB8AC3E}">
        <p14:creationId xmlns:p14="http://schemas.microsoft.com/office/powerpoint/2010/main" val="145322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14080</TotalTime>
  <Words>456</Words>
  <Application>Microsoft Macintosh PowerPoint</Application>
  <PresentationFormat>On-screen Show (4:3)</PresentationFormat>
  <Paragraphs>19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Auburn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Joshua Carter</dc:creator>
  <cp:lastModifiedBy>David Maxson</cp:lastModifiedBy>
  <cp:revision>159</cp:revision>
  <dcterms:created xsi:type="dcterms:W3CDTF">2015-10-29T03:17:02Z</dcterms:created>
  <dcterms:modified xsi:type="dcterms:W3CDTF">2017-09-24T11:10:21Z</dcterms:modified>
</cp:coreProperties>
</file>