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98" r:id="rId2"/>
    <p:sldId id="604" r:id="rId3"/>
    <p:sldId id="568" r:id="rId4"/>
    <p:sldId id="599" r:id="rId5"/>
    <p:sldId id="605" r:id="rId6"/>
    <p:sldId id="606" r:id="rId7"/>
    <p:sldId id="603" r:id="rId8"/>
    <p:sldId id="567" r:id="rId9"/>
    <p:sldId id="60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81" d="100"/>
          <a:sy n="81" d="100"/>
        </p:scale>
        <p:origin x="-1440" y="-648"/>
      </p:cViewPr>
      <p:guideLst>
        <p:guide orient="horz" pos="2160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69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28304"/>
            <a:ext cx="9143999" cy="144255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979920"/>
            <a:ext cx="91439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400" kern="1000" spc="-300" dirty="0" smtClean="0">
                <a:latin typeface="Century Gothic"/>
                <a:cs typeface="Century Gothic"/>
              </a:rPr>
              <a:t>The Weaker Vessel</a:t>
            </a:r>
          </a:p>
        </p:txBody>
      </p:sp>
    </p:spTree>
    <p:extLst>
      <p:ext uri="{BB962C8B-B14F-4D97-AF65-F5344CB8AC3E}">
        <p14:creationId xmlns:p14="http://schemas.microsoft.com/office/powerpoint/2010/main" val="6583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69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457658"/>
            <a:ext cx="9144000" cy="59426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942381"/>
            <a:ext cx="914399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0" dirty="0" smtClean="0">
                <a:latin typeface="Century Gothic"/>
                <a:cs typeface="Century Gothic"/>
              </a:rPr>
              <a:t>Weaker, Not Lesser</a:t>
            </a:r>
          </a:p>
        </p:txBody>
      </p:sp>
    </p:spTree>
    <p:extLst>
      <p:ext uri="{BB962C8B-B14F-4D97-AF65-F5344CB8AC3E}">
        <p14:creationId xmlns:p14="http://schemas.microsoft.com/office/powerpoint/2010/main" val="26931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Peter 3:7</a:t>
            </a:r>
          </a:p>
          <a:p>
            <a:pPr marL="0" indent="0">
              <a:buNone/>
            </a:pPr>
            <a:r>
              <a:rPr lang="en-US" sz="2800" dirty="0"/>
              <a:t>Likewise, husbands, live with your wives in an understanding way, showing honor to the woman as the weaker vessel, since they are </a:t>
            </a:r>
            <a:r>
              <a:rPr lang="en-US" sz="2800" b="1" u="sng" dirty="0">
                <a:solidFill>
                  <a:srgbClr val="FFFF00"/>
                </a:solidFill>
              </a:rPr>
              <a:t>heirs with you of the grace of life</a:t>
            </a:r>
            <a:r>
              <a:rPr lang="en-US" sz="2800" dirty="0"/>
              <a:t>, so that your prayers may not be hindered.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728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69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457658"/>
            <a:ext cx="9144000" cy="59426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66061"/>
            <a:ext cx="9143999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0" dirty="0" smtClean="0">
                <a:latin typeface="Century Gothic"/>
                <a:cs typeface="Century Gothic"/>
              </a:rPr>
              <a:t>The Strength of Weakness</a:t>
            </a:r>
          </a:p>
        </p:txBody>
      </p:sp>
    </p:spTree>
    <p:extLst>
      <p:ext uri="{BB962C8B-B14F-4D97-AF65-F5344CB8AC3E}">
        <p14:creationId xmlns:p14="http://schemas.microsoft.com/office/powerpoint/2010/main" val="5313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Peter 2:21</a:t>
            </a:r>
          </a:p>
          <a:p>
            <a:pPr marL="0" indent="0">
              <a:buNone/>
            </a:pPr>
            <a:r>
              <a:rPr lang="en-US" sz="2800" dirty="0"/>
              <a:t>For to this you have been called, because Christ also suffered for you, </a:t>
            </a:r>
            <a:r>
              <a:rPr lang="en-US" sz="2800" b="1" u="sng" dirty="0">
                <a:solidFill>
                  <a:srgbClr val="FFFF00"/>
                </a:solidFill>
              </a:rPr>
              <a:t>leaving you an example</a:t>
            </a:r>
            <a:r>
              <a:rPr lang="en-US" sz="2800" dirty="0"/>
              <a:t>, so that you might follow in his steps.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197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Peter 2:21</a:t>
            </a:r>
          </a:p>
          <a:p>
            <a:pPr marL="0" indent="0">
              <a:buNone/>
            </a:pPr>
            <a:r>
              <a:rPr lang="en-US" sz="2800" dirty="0"/>
              <a:t>He committed no sin, neither was deceit found in his mouth. When he was reviled, he did not revile in return; when he suffered, he did not threaten, but continued </a:t>
            </a:r>
            <a:r>
              <a:rPr lang="en-US" sz="2800" b="1" u="sng" dirty="0">
                <a:solidFill>
                  <a:srgbClr val="FFFF00"/>
                </a:solidFill>
              </a:rPr>
              <a:t>entrusting himself to him who judges justly</a:t>
            </a:r>
            <a:r>
              <a:rPr lang="en-US" sz="2800" dirty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558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69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457658"/>
            <a:ext cx="9144000" cy="59426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989421"/>
            <a:ext cx="9143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500" dirty="0" smtClean="0">
                <a:latin typeface="Century Gothic"/>
                <a:cs typeface="Century Gothic"/>
              </a:rPr>
              <a:t>Changing Our Vision</a:t>
            </a:r>
          </a:p>
        </p:txBody>
      </p:sp>
    </p:spTree>
    <p:extLst>
      <p:ext uri="{BB962C8B-B14F-4D97-AF65-F5344CB8AC3E}">
        <p14:creationId xmlns:p14="http://schemas.microsoft.com/office/powerpoint/2010/main" val="11248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 Peter 3:3</a:t>
            </a:r>
          </a:p>
          <a:p>
            <a:pPr marL="0" indent="0">
              <a:buNone/>
            </a:pPr>
            <a:r>
              <a:rPr lang="en-US" sz="2800" dirty="0"/>
              <a:t>Do not let your adorning be external—the braiding of hair and the putting on of gold jewelry, or the clothing you wear— but let your adorning be the </a:t>
            </a:r>
            <a:r>
              <a:rPr lang="en-US" sz="2800" b="1" u="sng" dirty="0">
                <a:solidFill>
                  <a:srgbClr val="FFFF00"/>
                </a:solidFill>
              </a:rPr>
              <a:t>hidden person of the heart</a:t>
            </a:r>
            <a:r>
              <a:rPr lang="en-US" sz="2800" dirty="0"/>
              <a:t> with the imperishable beauty of a gentle and quiet spirit, which in God's sight is very precious.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397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9816" y="2352720"/>
            <a:ext cx="7979935" cy="418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kern="1000" dirty="0" smtClean="0">
                <a:latin typeface="Century Gothic"/>
                <a:cs typeface="Century Gothic"/>
              </a:rPr>
              <a:t>Respect the weaker vessel with:</a:t>
            </a:r>
          </a:p>
          <a:p>
            <a:pPr marL="1368425" lvl="2" indent="-454025">
              <a:lnSpc>
                <a:spcPct val="130000"/>
              </a:lnSpc>
              <a:buFont typeface="Arial"/>
              <a:buChar char="•"/>
            </a:pPr>
            <a:r>
              <a:rPr lang="en-US" sz="3400" kern="1000" dirty="0" smtClean="0">
                <a:latin typeface="Century Gothic"/>
                <a:cs typeface="Century Gothic"/>
              </a:rPr>
              <a:t>Your eyes</a:t>
            </a:r>
          </a:p>
          <a:p>
            <a:pPr marL="1368425" lvl="2" indent="-454025">
              <a:lnSpc>
                <a:spcPct val="130000"/>
              </a:lnSpc>
              <a:buFont typeface="Arial"/>
              <a:buChar char="•"/>
            </a:pPr>
            <a:r>
              <a:rPr lang="en-US" sz="3400" kern="1000" dirty="0" smtClean="0">
                <a:latin typeface="Century Gothic"/>
                <a:cs typeface="Century Gothic"/>
              </a:rPr>
              <a:t>Your </a:t>
            </a:r>
            <a:r>
              <a:rPr lang="en-US" sz="3400" kern="1000" dirty="0" smtClean="0">
                <a:latin typeface="Century Gothic"/>
                <a:cs typeface="Century Gothic"/>
              </a:rPr>
              <a:t>ears</a:t>
            </a:r>
          </a:p>
          <a:p>
            <a:pPr marL="1368425" lvl="2" indent="-454025">
              <a:lnSpc>
                <a:spcPct val="130000"/>
              </a:lnSpc>
              <a:buFont typeface="Arial"/>
              <a:buChar char="•"/>
            </a:pPr>
            <a:r>
              <a:rPr lang="en-US" sz="3400" kern="1000" dirty="0" smtClean="0">
                <a:latin typeface="Century Gothic"/>
                <a:cs typeface="Century Gothic"/>
              </a:rPr>
              <a:t>Your mouth</a:t>
            </a:r>
            <a:endParaRPr lang="en-US" sz="3400" kern="1000" dirty="0" smtClean="0">
              <a:latin typeface="Century Gothic"/>
              <a:cs typeface="Century Gothic"/>
            </a:endParaRPr>
          </a:p>
          <a:p>
            <a:pPr marL="1368425" lvl="2" indent="-454025">
              <a:lnSpc>
                <a:spcPct val="130000"/>
              </a:lnSpc>
              <a:buFont typeface="Arial"/>
              <a:buChar char="•"/>
            </a:pPr>
            <a:r>
              <a:rPr lang="en-US" sz="3400" kern="1000" dirty="0" smtClean="0">
                <a:latin typeface="Century Gothic"/>
                <a:cs typeface="Century Gothic"/>
              </a:rPr>
              <a:t>Your hands </a:t>
            </a:r>
          </a:p>
          <a:p>
            <a:pPr marL="1368425" lvl="2" indent="-454025">
              <a:lnSpc>
                <a:spcPct val="130000"/>
              </a:lnSpc>
              <a:buFont typeface="Arial"/>
              <a:buChar char="•"/>
            </a:pPr>
            <a:r>
              <a:rPr lang="en-US" sz="3400" kern="1000" dirty="0" smtClean="0">
                <a:latin typeface="Century Gothic"/>
                <a:cs typeface="Century Gothic"/>
              </a:rPr>
              <a:t>Your feet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274" b="27247"/>
          <a:stretch/>
        </p:blipFill>
        <p:spPr>
          <a:xfrm>
            <a:off x="-7937" y="-10400"/>
            <a:ext cx="9144000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16276</TotalTime>
  <Words>223</Words>
  <Application>Microsoft Macintosh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189</cp:revision>
  <dcterms:created xsi:type="dcterms:W3CDTF">2015-10-29T03:17:02Z</dcterms:created>
  <dcterms:modified xsi:type="dcterms:W3CDTF">2017-11-05T13:43:59Z</dcterms:modified>
</cp:coreProperties>
</file>