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69" r:id="rId2"/>
    <p:sldId id="567" r:id="rId3"/>
    <p:sldId id="554" r:id="rId4"/>
    <p:sldId id="5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519"/>
    <a:srgbClr val="52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491" autoAdjust="0"/>
    <p:restoredTop sz="99012" autoAdjust="0"/>
  </p:normalViewPr>
  <p:slideViewPr>
    <p:cSldViewPr snapToGrid="0" snapToObjects="1">
      <p:cViewPr>
        <p:scale>
          <a:sx n="85" d="100"/>
          <a:sy n="85" d="100"/>
        </p:scale>
        <p:origin x="-720" y="-282"/>
      </p:cViewPr>
      <p:guideLst>
        <p:guide orient="horz" pos="2160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5356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fining Church Title 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1"/>
            <a:ext cx="9144000" cy="68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4098" y="698574"/>
            <a:ext cx="8183993" cy="519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OCT 15 – DESCRIPTIONS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OCT 22 – ASSEMBLIES 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NOV 5 – WOMEN’S ROLES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NOV 19 – MISSION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NOV 26 – LEADERSHIP 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DEC 3 – FELLOWSHIP  </a:t>
            </a:r>
          </a:p>
        </p:txBody>
      </p:sp>
    </p:spTree>
    <p:extLst>
      <p:ext uri="{BB962C8B-B14F-4D97-AF65-F5344CB8AC3E}">
        <p14:creationId xmlns:p14="http://schemas.microsoft.com/office/powerpoint/2010/main" val="9264006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9390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17299</TotalTime>
  <Words>25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Northwood2</cp:lastModifiedBy>
  <cp:revision>187</cp:revision>
  <dcterms:created xsi:type="dcterms:W3CDTF">2015-10-29T03:17:02Z</dcterms:created>
  <dcterms:modified xsi:type="dcterms:W3CDTF">2017-11-05T14:57:51Z</dcterms:modified>
</cp:coreProperties>
</file>