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45" r:id="rId2"/>
    <p:sldId id="537" r:id="rId3"/>
    <p:sldId id="538" r:id="rId4"/>
    <p:sldId id="539" r:id="rId5"/>
    <p:sldId id="541" r:id="rId6"/>
    <p:sldId id="540" r:id="rId7"/>
    <p:sldId id="542" r:id="rId8"/>
    <p:sldId id="543" r:id="rId9"/>
    <p:sldId id="5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72" d="100"/>
          <a:sy n="72" d="100"/>
        </p:scale>
        <p:origin x="-1482" y="-792"/>
      </p:cViewPr>
      <p:guideLst>
        <p:guide orient="horz" pos="216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967" y="4212591"/>
            <a:ext cx="8706367" cy="244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7300" b="1" spc="-150" dirty="0" smtClean="0">
                <a:latin typeface="Century Gothic"/>
                <a:cs typeface="Century Gothic"/>
              </a:rPr>
              <a:t>“Do the work of an </a:t>
            </a:r>
            <a:r>
              <a:rPr lang="en-US" sz="12400" b="1" spc="-150" dirty="0" smtClean="0">
                <a:latin typeface="Century Gothic"/>
                <a:cs typeface="Century Gothic"/>
              </a:rPr>
              <a:t>Evangelist”</a:t>
            </a:r>
          </a:p>
        </p:txBody>
      </p:sp>
    </p:spTree>
    <p:extLst>
      <p:ext uri="{BB962C8B-B14F-4D97-AF65-F5344CB8AC3E}">
        <p14:creationId xmlns:p14="http://schemas.microsoft.com/office/powerpoint/2010/main" val="27994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57" y="4452478"/>
            <a:ext cx="8269112" cy="182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200" b="1" dirty="0" smtClean="0">
                <a:latin typeface="Century Gothic"/>
                <a:cs typeface="Century Gothic"/>
              </a:rPr>
              <a:t>“Fan into flame the gift of God.”</a:t>
            </a:r>
          </a:p>
        </p:txBody>
      </p:sp>
    </p:spTree>
    <p:extLst>
      <p:ext uri="{BB962C8B-B14F-4D97-AF65-F5344CB8AC3E}">
        <p14:creationId xmlns:p14="http://schemas.microsoft.com/office/powerpoint/2010/main" val="8163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57" y="4466589"/>
            <a:ext cx="8269112" cy="182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200" b="1" dirty="0" smtClean="0">
                <a:latin typeface="Century Gothic"/>
                <a:cs typeface="Century Gothic"/>
              </a:rPr>
              <a:t>“Do not be ashamed of the testimony”</a:t>
            </a:r>
          </a:p>
        </p:txBody>
      </p:sp>
    </p:spTree>
    <p:extLst>
      <p:ext uri="{BB962C8B-B14F-4D97-AF65-F5344CB8AC3E}">
        <p14:creationId xmlns:p14="http://schemas.microsoft.com/office/powerpoint/2010/main" val="16706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794" y="4907560"/>
            <a:ext cx="8269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600" b="1" dirty="0" smtClean="0">
                <a:latin typeface="Century Gothic"/>
                <a:cs typeface="Century Gothic"/>
              </a:rPr>
              <a:t>“Entrust to faithful men”</a:t>
            </a:r>
          </a:p>
        </p:txBody>
      </p:sp>
    </p:spTree>
    <p:extLst>
      <p:ext uri="{BB962C8B-B14F-4D97-AF65-F5344CB8AC3E}">
        <p14:creationId xmlns:p14="http://schemas.microsoft.com/office/powerpoint/2010/main" val="30621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794" y="4889919"/>
            <a:ext cx="8269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200" b="1" dirty="0" smtClean="0">
                <a:latin typeface="Century Gothic"/>
                <a:cs typeface="Century Gothic"/>
              </a:rPr>
              <a:t>“Share in suffering”</a:t>
            </a:r>
          </a:p>
        </p:txBody>
      </p:sp>
    </p:spTree>
    <p:extLst>
      <p:ext uri="{BB962C8B-B14F-4D97-AF65-F5344CB8AC3E}">
        <p14:creationId xmlns:p14="http://schemas.microsoft.com/office/powerpoint/2010/main" val="42685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56" y="4551255"/>
            <a:ext cx="9031111" cy="1601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smtClean="0">
                <a:latin typeface="Century Gothic"/>
                <a:cs typeface="Century Gothic"/>
              </a:rPr>
              <a:t>“Present yourself to God as one approved”</a:t>
            </a:r>
          </a:p>
        </p:txBody>
      </p:sp>
    </p:spTree>
    <p:extLst>
      <p:ext uri="{BB962C8B-B14F-4D97-AF65-F5344CB8AC3E}">
        <p14:creationId xmlns:p14="http://schemas.microsoft.com/office/powerpoint/2010/main" val="306219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904030"/>
            <a:ext cx="9144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800" b="1" dirty="0" smtClean="0">
                <a:latin typeface="Century Gothic"/>
                <a:cs typeface="Century Gothic"/>
              </a:rPr>
              <a:t>“Flee youthful passions”</a:t>
            </a:r>
          </a:p>
        </p:txBody>
      </p:sp>
    </p:spTree>
    <p:extLst>
      <p:ext uri="{BB962C8B-B14F-4D97-AF65-F5344CB8AC3E}">
        <p14:creationId xmlns:p14="http://schemas.microsoft.com/office/powerpoint/2010/main" val="23339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51255"/>
            <a:ext cx="9144000" cy="1713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800" b="1" dirty="0" smtClean="0">
                <a:latin typeface="Century Gothic"/>
                <a:cs typeface="Century Gothic"/>
              </a:rPr>
              <a:t>“Continue in what you have learned”</a:t>
            </a:r>
          </a:p>
        </p:txBody>
      </p:sp>
    </p:spTree>
    <p:extLst>
      <p:ext uri="{BB962C8B-B14F-4D97-AF65-F5344CB8AC3E}">
        <p14:creationId xmlns:p14="http://schemas.microsoft.com/office/powerpoint/2010/main" val="13289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01" b="17948"/>
          <a:stretch/>
        </p:blipFill>
        <p:spPr>
          <a:xfrm>
            <a:off x="0" y="0"/>
            <a:ext cx="9144000" cy="4087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669" y="4904030"/>
            <a:ext cx="848077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800" b="1" dirty="0" smtClean="0">
                <a:latin typeface="Century Gothic"/>
                <a:cs typeface="Century Gothic"/>
              </a:rPr>
              <a:t>“Preach the word!”</a:t>
            </a:r>
          </a:p>
        </p:txBody>
      </p:sp>
    </p:spTree>
    <p:extLst>
      <p:ext uri="{BB962C8B-B14F-4D97-AF65-F5344CB8AC3E}">
        <p14:creationId xmlns:p14="http://schemas.microsoft.com/office/powerpoint/2010/main" val="8992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8555</TotalTime>
  <Words>64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Northwood2</cp:lastModifiedBy>
  <cp:revision>134</cp:revision>
  <dcterms:created xsi:type="dcterms:W3CDTF">2015-10-29T03:17:02Z</dcterms:created>
  <dcterms:modified xsi:type="dcterms:W3CDTF">2018-05-06T12:44:15Z</dcterms:modified>
</cp:coreProperties>
</file>