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652" r:id="rId2"/>
    <p:sldId id="653" r:id="rId3"/>
    <p:sldId id="660" r:id="rId4"/>
    <p:sldId id="670" r:id="rId5"/>
    <p:sldId id="568" r:id="rId6"/>
    <p:sldId id="671" r:id="rId7"/>
    <p:sldId id="657" r:id="rId8"/>
    <p:sldId id="674" r:id="rId9"/>
    <p:sldId id="672" r:id="rId10"/>
    <p:sldId id="675" r:id="rId11"/>
    <p:sldId id="676" r:id="rId12"/>
    <p:sldId id="673" r:id="rId13"/>
    <p:sldId id="60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33"/>
    <a:srgbClr val="FFFF66"/>
    <a:srgbClr val="3F2519"/>
    <a:srgbClr val="523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491" autoAdjust="0"/>
    <p:restoredTop sz="99012" autoAdjust="0"/>
  </p:normalViewPr>
  <p:slideViewPr>
    <p:cSldViewPr snapToGrid="0" snapToObjects="1">
      <p:cViewPr>
        <p:scale>
          <a:sx n="59" d="100"/>
          <a:sy n="59" d="100"/>
        </p:scale>
        <p:origin x="-1400" y="-1096"/>
      </p:cViewPr>
      <p:guideLst>
        <p:guide orient="horz" pos="2340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6/28/18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6/28/18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6/28/18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6/28/18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6/28/18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6/28/18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EE1AC-C9C9-6E4B-B312-86B4310CBFEA}" type="datetimeFigureOut">
              <a:rPr lang="en-US" smtClean="0"/>
              <a:t>6/28/18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485583" y="2819765"/>
            <a:ext cx="7115372" cy="1732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</a:pPr>
            <a:r>
              <a:rPr lang="en-US" sz="14000" kern="21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DAVID</a:t>
            </a:r>
          </a:p>
          <a:p>
            <a:pPr algn="ctr">
              <a:lnSpc>
                <a:spcPct val="65000"/>
              </a:lnSpc>
            </a:pPr>
            <a:r>
              <a:rPr lang="en-US" sz="2200" kern="2100" spc="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A MAN AFTER GOD’S OWN </a:t>
            </a:r>
            <a:r>
              <a:rPr lang="en-US" sz="2200" kern="2100" spc="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HEART</a:t>
            </a:r>
            <a:endParaRPr lang="en-US" sz="2200" kern="2100" spc="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28003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53586"/>
            <a:ext cx="8229600" cy="614839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100" b="1" dirty="0" smtClean="0">
                <a:solidFill>
                  <a:srgbClr val="FFFF00"/>
                </a:solidFill>
              </a:rPr>
              <a:t>1 Samuel </a:t>
            </a:r>
            <a:r>
              <a:rPr lang="en-US" sz="3100" b="1" dirty="0" smtClean="0">
                <a:solidFill>
                  <a:srgbClr val="FFFF00"/>
                </a:solidFill>
              </a:rPr>
              <a:t>23:16</a:t>
            </a:r>
            <a:endParaRPr lang="en-US" sz="3100" dirty="0" smtClean="0"/>
          </a:p>
          <a:p>
            <a:pPr marL="0" indent="0">
              <a:buNone/>
            </a:pPr>
            <a:r>
              <a:rPr lang="en-US" sz="2800" dirty="0"/>
              <a:t>And Jonathan, Saul’s son, rose and went to David at </a:t>
            </a:r>
            <a:r>
              <a:rPr lang="en-US" sz="2800" dirty="0" err="1"/>
              <a:t>Horesh</a:t>
            </a:r>
            <a:r>
              <a:rPr lang="en-US" sz="2800" dirty="0"/>
              <a:t>, and </a:t>
            </a:r>
            <a:r>
              <a:rPr lang="en-US" sz="2800" b="1" dirty="0" smtClean="0">
                <a:solidFill>
                  <a:srgbClr val="FFFF00"/>
                </a:solidFill>
              </a:rPr>
              <a:t>strengthened</a:t>
            </a:r>
            <a:r>
              <a:rPr lang="en-US" sz="2800" dirty="0" smtClean="0"/>
              <a:t> </a:t>
            </a:r>
            <a:r>
              <a:rPr lang="en-US" sz="2800" b="1" dirty="0">
                <a:solidFill>
                  <a:srgbClr val="FFFF00"/>
                </a:solidFill>
              </a:rPr>
              <a:t>his hand </a:t>
            </a:r>
            <a:r>
              <a:rPr lang="en-US" sz="2800" b="1" dirty="0" smtClean="0">
                <a:solidFill>
                  <a:srgbClr val="FFFF00"/>
                </a:solidFill>
              </a:rPr>
              <a:t>in God</a:t>
            </a:r>
            <a:r>
              <a:rPr lang="en-US" sz="2800" dirty="0" smtClean="0"/>
              <a:t>. </a:t>
            </a:r>
            <a:endParaRPr lang="en-US" sz="3100" dirty="0" smtClean="0"/>
          </a:p>
        </p:txBody>
      </p:sp>
    </p:spTree>
    <p:extLst>
      <p:ext uri="{BB962C8B-B14F-4D97-AF65-F5344CB8AC3E}">
        <p14:creationId xmlns:p14="http://schemas.microsoft.com/office/powerpoint/2010/main" val="3780866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53586"/>
            <a:ext cx="8229600" cy="614839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100" b="1" dirty="0" smtClean="0">
                <a:solidFill>
                  <a:srgbClr val="FFFF00"/>
                </a:solidFill>
              </a:rPr>
              <a:t>2 Samuel 1:26</a:t>
            </a:r>
            <a:endParaRPr lang="en-US" sz="3100" dirty="0" smtClean="0"/>
          </a:p>
          <a:p>
            <a:pPr marL="0" indent="0">
              <a:buNone/>
            </a:pPr>
            <a:r>
              <a:rPr lang="en-US" sz="2800" dirty="0" smtClean="0"/>
              <a:t>“Jonathan lies slain on your high places.</a:t>
            </a:r>
            <a:endParaRPr lang="en-US" sz="2800" dirty="0"/>
          </a:p>
          <a:p>
            <a:pPr marL="0" indent="0">
              <a:spcBef>
                <a:spcPts val="72"/>
              </a:spcBef>
              <a:buNone/>
            </a:pPr>
            <a:r>
              <a:rPr lang="en-US" sz="2800" dirty="0" smtClean="0"/>
              <a:t>	</a:t>
            </a:r>
            <a:r>
              <a:rPr lang="en-US" sz="2800" dirty="0" smtClean="0"/>
              <a:t>I am distressed for you, </a:t>
            </a:r>
            <a:r>
              <a:rPr lang="en-US" sz="2800" b="1" dirty="0" smtClean="0">
                <a:solidFill>
                  <a:srgbClr val="FFFF00"/>
                </a:solidFill>
              </a:rPr>
              <a:t>my brother </a:t>
            </a:r>
            <a:r>
              <a:rPr lang="en-US" sz="2800" dirty="0" smtClean="0"/>
              <a:t>Jonathan…”</a:t>
            </a:r>
          </a:p>
        </p:txBody>
      </p:sp>
    </p:spTree>
    <p:extLst>
      <p:ext uri="{BB962C8B-B14F-4D97-AF65-F5344CB8AC3E}">
        <p14:creationId xmlns:p14="http://schemas.microsoft.com/office/powerpoint/2010/main" val="795149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Profile of a True Friend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Have something in common</a:t>
            </a:r>
          </a:p>
          <a:p>
            <a:r>
              <a:rPr lang="en-US" dirty="0" smtClean="0"/>
              <a:t>Love selflessly</a:t>
            </a:r>
          </a:p>
          <a:p>
            <a:r>
              <a:rPr lang="en-US" dirty="0" smtClean="0"/>
              <a:t>Protect &amp; intercede</a:t>
            </a:r>
          </a:p>
          <a:p>
            <a:r>
              <a:rPr lang="en-US" dirty="0" smtClean="0"/>
              <a:t>Open &amp; honest</a:t>
            </a:r>
          </a:p>
          <a:p>
            <a:r>
              <a:rPr lang="en-US" dirty="0" smtClean="0"/>
              <a:t>Present in adversity</a:t>
            </a:r>
          </a:p>
          <a:p>
            <a:r>
              <a:rPr lang="en-US" dirty="0" smtClean="0"/>
              <a:t>Wants God’s will for each other</a:t>
            </a:r>
          </a:p>
          <a:p>
            <a:r>
              <a:rPr lang="en-US" dirty="0" smtClean="0"/>
              <a:t>Loyal to the end</a:t>
            </a:r>
          </a:p>
          <a:p>
            <a:r>
              <a:rPr lang="en-US" dirty="0" smtClean="0"/>
              <a:t>Grieve when separated</a:t>
            </a:r>
          </a:p>
          <a:p>
            <a:r>
              <a:rPr lang="en-US" dirty="0" smtClean="0"/>
              <a:t>Build each other up spiritually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519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49610" b="-1667"/>
          <a:stretch/>
        </p:blipFill>
        <p:spPr>
          <a:xfrm>
            <a:off x="-7937" y="0"/>
            <a:ext cx="9144000" cy="2779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308" y="2938292"/>
            <a:ext cx="77076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1300" lvl="2" algn="ctr" defTabSz="168275">
              <a:spcBef>
                <a:spcPts val="600"/>
              </a:spcBef>
              <a:spcAft>
                <a:spcPts val="600"/>
              </a:spcAft>
            </a:pPr>
            <a:r>
              <a:rPr lang="en-US" sz="4800" i="1" kern="1000" dirty="0" smtClean="0">
                <a:latin typeface="Century Gothic"/>
                <a:cs typeface="Century Gothic"/>
              </a:rPr>
              <a:t>To have this kind of friend you must be this kind of friend</a:t>
            </a:r>
            <a:endParaRPr lang="en-US" sz="4800" i="1" kern="1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15036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886" r="25735"/>
          <a:stretch/>
        </p:blipFill>
        <p:spPr>
          <a:xfrm>
            <a:off x="-45720" y="-71110"/>
            <a:ext cx="9198864" cy="69291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5719" y="-71110"/>
            <a:ext cx="9198863" cy="6929110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5699" y="280540"/>
            <a:ext cx="8176560" cy="5996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kern="2100" spc="22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JUNE 3</a:t>
            </a:r>
            <a:r>
              <a:rPr lang="en-US" sz="3000" kern="2100" spc="22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 	</a:t>
            </a:r>
            <a:r>
              <a:rPr lang="en-US" sz="5000" kern="2100" spc="22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	</a:t>
            </a:r>
            <a:r>
              <a:rPr lang="en-US" sz="4000" kern="2100" spc="22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A Shepherd King</a:t>
            </a:r>
          </a:p>
          <a:p>
            <a:pPr>
              <a:lnSpc>
                <a:spcPct val="150000"/>
              </a:lnSpc>
            </a:pPr>
            <a:r>
              <a:rPr lang="en-US" sz="2400" kern="2100" spc="22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JUNE 17</a:t>
            </a:r>
            <a:r>
              <a:rPr lang="en-US" sz="3000" kern="2100" spc="22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		</a:t>
            </a:r>
            <a:r>
              <a:rPr lang="en-US" sz="4000" kern="2100" spc="22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A True Giant</a:t>
            </a:r>
          </a:p>
          <a:p>
            <a:pPr>
              <a:lnSpc>
                <a:spcPct val="150000"/>
              </a:lnSpc>
            </a:pPr>
            <a:r>
              <a:rPr lang="en-US" sz="2400" kern="2100" spc="22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JULY 1 </a:t>
            </a:r>
            <a:r>
              <a:rPr lang="en-US" sz="3000" kern="2100" spc="22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		</a:t>
            </a:r>
            <a:r>
              <a:rPr lang="en-US" sz="4000" kern="2100" spc="22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A Loyal Friend</a:t>
            </a:r>
          </a:p>
          <a:p>
            <a:pPr>
              <a:lnSpc>
                <a:spcPct val="150000"/>
              </a:lnSpc>
            </a:pPr>
            <a:r>
              <a:rPr lang="en-US" sz="2400" kern="2100" spc="22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JULY 15</a:t>
            </a:r>
            <a:r>
              <a:rPr lang="en-US" sz="3000" kern="2100" spc="22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		</a:t>
            </a:r>
            <a:r>
              <a:rPr lang="en-US" sz="4000" kern="2100" spc="22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A Tragic Failure</a:t>
            </a:r>
          </a:p>
          <a:p>
            <a:pPr>
              <a:lnSpc>
                <a:spcPct val="150000"/>
              </a:lnSpc>
            </a:pPr>
            <a:r>
              <a:rPr lang="en-US" sz="2400" kern="2100" spc="22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AUG 5 </a:t>
            </a:r>
            <a:r>
              <a:rPr lang="en-US" sz="3000" kern="2100" spc="22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		</a:t>
            </a:r>
            <a:r>
              <a:rPr lang="en-US" sz="4000" kern="2100" spc="22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A Wayward Son</a:t>
            </a:r>
          </a:p>
          <a:p>
            <a:pPr>
              <a:lnSpc>
                <a:spcPct val="150000"/>
              </a:lnSpc>
            </a:pPr>
            <a:r>
              <a:rPr lang="en-US" sz="2400" kern="2100" spc="22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AUG 19</a:t>
            </a:r>
            <a:r>
              <a:rPr lang="en-US" sz="3000" kern="2100" spc="22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		</a:t>
            </a:r>
            <a:r>
              <a:rPr lang="en-US" sz="4000" kern="2100" spc="22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An Eternal Investment</a:t>
            </a:r>
            <a:endParaRPr lang="en-US" sz="4000" kern="2100" spc="22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981148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886" r="25735"/>
          <a:stretch/>
        </p:blipFill>
        <p:spPr>
          <a:xfrm>
            <a:off x="-45720" y="-71110"/>
            <a:ext cx="9198864" cy="69291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5719" y="-71110"/>
            <a:ext cx="9198863" cy="6929110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5699" y="280540"/>
            <a:ext cx="8176560" cy="5996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kern="2100" spc="220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JUNE 3</a:t>
            </a:r>
            <a:r>
              <a:rPr lang="en-US" sz="3000" kern="2100" spc="220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 	</a:t>
            </a:r>
            <a:r>
              <a:rPr lang="en-US" sz="5000" kern="2100" spc="220" dirty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	</a:t>
            </a:r>
            <a:r>
              <a:rPr lang="en-US" sz="4000" kern="2100" spc="220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A Shepherd King</a:t>
            </a:r>
          </a:p>
          <a:p>
            <a:pPr>
              <a:lnSpc>
                <a:spcPct val="150000"/>
              </a:lnSpc>
            </a:pPr>
            <a:r>
              <a:rPr lang="en-US" sz="2400" kern="2100" spc="220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JUNE 17</a:t>
            </a:r>
            <a:r>
              <a:rPr lang="en-US" sz="3000" kern="2100" spc="220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		</a:t>
            </a:r>
            <a:r>
              <a:rPr lang="en-US" sz="4000" kern="2100" spc="220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A True Giant</a:t>
            </a:r>
          </a:p>
          <a:p>
            <a:pPr>
              <a:lnSpc>
                <a:spcPct val="150000"/>
              </a:lnSpc>
            </a:pPr>
            <a:r>
              <a:rPr lang="en-US" sz="2400" b="1" kern="2100" spc="22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JULY 1 </a:t>
            </a:r>
            <a:r>
              <a:rPr lang="en-US" sz="3000" b="1" kern="2100" spc="22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		</a:t>
            </a:r>
            <a:r>
              <a:rPr lang="en-US" sz="4000" b="1" kern="2100" spc="22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A Loyal Friend</a:t>
            </a:r>
          </a:p>
          <a:p>
            <a:pPr>
              <a:lnSpc>
                <a:spcPct val="150000"/>
              </a:lnSpc>
            </a:pPr>
            <a:r>
              <a:rPr lang="en-US" sz="2400" kern="2100" spc="220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JULY 15</a:t>
            </a:r>
            <a:r>
              <a:rPr lang="en-US" sz="3000" kern="2100" spc="220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		</a:t>
            </a:r>
            <a:r>
              <a:rPr lang="en-US" sz="4000" kern="2100" spc="220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A Tragic Failure</a:t>
            </a:r>
          </a:p>
          <a:p>
            <a:pPr>
              <a:lnSpc>
                <a:spcPct val="150000"/>
              </a:lnSpc>
            </a:pPr>
            <a:r>
              <a:rPr lang="en-US" sz="2400" kern="2100" spc="220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AUG 5 </a:t>
            </a:r>
            <a:r>
              <a:rPr lang="en-US" sz="3000" kern="2100" spc="220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		</a:t>
            </a:r>
            <a:r>
              <a:rPr lang="en-US" sz="4000" kern="2100" spc="220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A Wayward Son</a:t>
            </a:r>
          </a:p>
          <a:p>
            <a:pPr>
              <a:lnSpc>
                <a:spcPct val="150000"/>
              </a:lnSpc>
            </a:pPr>
            <a:r>
              <a:rPr lang="en-US" sz="2400" kern="2100" spc="220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AUG 19</a:t>
            </a:r>
            <a:r>
              <a:rPr lang="en-US" sz="3000" kern="2100" spc="220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		</a:t>
            </a:r>
            <a:r>
              <a:rPr lang="en-US" sz="4000" kern="2100" spc="220" dirty="0" smtClean="0">
                <a:solidFill>
                  <a:schemeClr val="bg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An Eternal Investment</a:t>
            </a:r>
            <a:endParaRPr lang="en-US" sz="4000" kern="2100" spc="220" dirty="0"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985590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19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53586"/>
            <a:ext cx="8229600" cy="614839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100" b="1" dirty="0" smtClean="0">
                <a:solidFill>
                  <a:srgbClr val="FFFF00"/>
                </a:solidFill>
              </a:rPr>
              <a:t>1 Samuel </a:t>
            </a:r>
            <a:r>
              <a:rPr lang="en-US" sz="3100" b="1" dirty="0" smtClean="0">
                <a:solidFill>
                  <a:srgbClr val="FFFF00"/>
                </a:solidFill>
              </a:rPr>
              <a:t>18:1</a:t>
            </a:r>
            <a:endParaRPr lang="en-US" sz="3100" dirty="0" smtClean="0"/>
          </a:p>
          <a:p>
            <a:pPr marL="0" indent="0">
              <a:buNone/>
            </a:pPr>
            <a:r>
              <a:rPr lang="en-US" sz="2800" dirty="0"/>
              <a:t>As soon as he had finished speaking to Saul, the soul of Jonathan was knit to the soul of David, and Jonathan loved him as </a:t>
            </a:r>
            <a:r>
              <a:rPr lang="en-US" sz="2800" dirty="0" smtClean="0"/>
              <a:t>his </a:t>
            </a:r>
            <a:r>
              <a:rPr lang="en-US" sz="2800" b="1" dirty="0" smtClean="0">
                <a:solidFill>
                  <a:srgbClr val="FFFF00"/>
                </a:solidFill>
              </a:rPr>
              <a:t>own soul</a:t>
            </a:r>
            <a:r>
              <a:rPr lang="en-US" sz="2800" dirty="0" smtClean="0"/>
              <a:t>.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272869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519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53586"/>
            <a:ext cx="8229600" cy="614839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100" b="1" dirty="0" smtClean="0">
                <a:solidFill>
                  <a:srgbClr val="FFFF00"/>
                </a:solidFill>
              </a:rPr>
              <a:t>1 Samuel </a:t>
            </a:r>
            <a:r>
              <a:rPr lang="en-US" sz="3100" b="1" dirty="0" smtClean="0">
                <a:solidFill>
                  <a:srgbClr val="FFFF00"/>
                </a:solidFill>
              </a:rPr>
              <a:t>19:4</a:t>
            </a:r>
            <a:endParaRPr lang="en-US" sz="3100" dirty="0" smtClean="0"/>
          </a:p>
          <a:p>
            <a:pPr marL="0" indent="0">
              <a:buNone/>
            </a:pPr>
            <a:r>
              <a:rPr lang="en-US" sz="3100" dirty="0" smtClean="0"/>
              <a:t>And Jonathan </a:t>
            </a:r>
            <a:r>
              <a:rPr lang="en-US" sz="3100" b="1" dirty="0" smtClean="0">
                <a:solidFill>
                  <a:srgbClr val="FFFF00"/>
                </a:solidFill>
              </a:rPr>
              <a:t>spoke well </a:t>
            </a:r>
            <a:r>
              <a:rPr lang="en-US" sz="3100" dirty="0" smtClean="0"/>
              <a:t>of David to Sau</a:t>
            </a:r>
            <a:r>
              <a:rPr lang="en-US" sz="3100" dirty="0" smtClean="0"/>
              <a:t>l his father…</a:t>
            </a:r>
            <a:endParaRPr lang="en-US" sz="3100" dirty="0" smtClean="0"/>
          </a:p>
        </p:txBody>
      </p:sp>
    </p:spTree>
    <p:extLst>
      <p:ext uri="{BB962C8B-B14F-4D97-AF65-F5344CB8AC3E}">
        <p14:creationId xmlns:p14="http://schemas.microsoft.com/office/powerpoint/2010/main" val="1091540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53586"/>
            <a:ext cx="8229600" cy="614839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100" b="1" dirty="0" smtClean="0">
                <a:solidFill>
                  <a:srgbClr val="FFFF00"/>
                </a:solidFill>
              </a:rPr>
              <a:t>1 Samuel </a:t>
            </a:r>
            <a:r>
              <a:rPr lang="en-US" sz="3100" b="1" dirty="0" smtClean="0">
                <a:solidFill>
                  <a:srgbClr val="FFFF00"/>
                </a:solidFill>
              </a:rPr>
              <a:t>20:17</a:t>
            </a:r>
            <a:endParaRPr lang="en-US" sz="3100" dirty="0" smtClean="0"/>
          </a:p>
          <a:p>
            <a:pPr marL="0" indent="0">
              <a:buNone/>
            </a:pPr>
            <a:r>
              <a:rPr lang="en-US" sz="2800" dirty="0"/>
              <a:t>And Jonathan made David swear again by his </a:t>
            </a:r>
            <a:r>
              <a:rPr lang="en-US" sz="2800" b="1" dirty="0" smtClean="0">
                <a:solidFill>
                  <a:srgbClr val="FFFF00"/>
                </a:solidFill>
              </a:rPr>
              <a:t>love</a:t>
            </a:r>
            <a:r>
              <a:rPr lang="en-US" sz="2800" dirty="0" smtClean="0"/>
              <a:t> </a:t>
            </a:r>
            <a:r>
              <a:rPr lang="en-US" sz="2800" dirty="0"/>
              <a:t>for </a:t>
            </a:r>
            <a:r>
              <a:rPr lang="en-US" sz="2800" b="1" dirty="0" smtClean="0">
                <a:solidFill>
                  <a:srgbClr val="FFFF00"/>
                </a:solidFill>
              </a:rPr>
              <a:t>him</a:t>
            </a:r>
            <a:r>
              <a:rPr lang="en-US" sz="2800" dirty="0" smtClean="0"/>
              <a:t>, </a:t>
            </a:r>
            <a:r>
              <a:rPr lang="en-US" sz="2800" dirty="0"/>
              <a:t>for he loved him as he loved </a:t>
            </a:r>
            <a:r>
              <a:rPr lang="en-US" sz="2800" dirty="0" smtClean="0"/>
              <a:t>his </a:t>
            </a:r>
            <a:r>
              <a:rPr lang="en-US" sz="2800" b="1" dirty="0" smtClean="0">
                <a:solidFill>
                  <a:srgbClr val="FFFF00"/>
                </a:solidFill>
              </a:rPr>
              <a:t>own soul</a:t>
            </a:r>
            <a:r>
              <a:rPr lang="en-US" sz="2800" dirty="0" smtClean="0"/>
              <a:t>. </a:t>
            </a:r>
            <a:endParaRPr lang="en-US" sz="3100" dirty="0" smtClean="0"/>
          </a:p>
        </p:txBody>
      </p:sp>
    </p:spTree>
    <p:extLst>
      <p:ext uri="{BB962C8B-B14F-4D97-AF65-F5344CB8AC3E}">
        <p14:creationId xmlns:p14="http://schemas.microsoft.com/office/powerpoint/2010/main" val="2302367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519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22777</TotalTime>
  <Words>182</Words>
  <Application>Microsoft Macintosh PowerPoint</Application>
  <PresentationFormat>On-screen Show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Profile of a True Friend</vt:lpstr>
      <vt:lpstr>PowerPoint Presentation</vt:lpstr>
    </vt:vector>
  </TitlesOfParts>
  <Company>Auburn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Joshua Carter</dc:creator>
  <cp:lastModifiedBy>David Maxson</cp:lastModifiedBy>
  <cp:revision>250</cp:revision>
  <dcterms:created xsi:type="dcterms:W3CDTF">2015-10-29T03:17:02Z</dcterms:created>
  <dcterms:modified xsi:type="dcterms:W3CDTF">2018-07-01T12:23:22Z</dcterms:modified>
</cp:coreProperties>
</file>