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40" r:id="rId2"/>
    <p:sldId id="649" r:id="rId3"/>
    <p:sldId id="568" r:id="rId4"/>
    <p:sldId id="650" r:id="rId5"/>
    <p:sldId id="653" r:id="rId6"/>
    <p:sldId id="654" r:id="rId7"/>
    <p:sldId id="651" r:id="rId8"/>
    <p:sldId id="652" r:id="rId9"/>
    <p:sldId id="64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00"/>
    <a:srgbClr val="FFCC33"/>
    <a:srgbClr val="FFFF66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50" d="100"/>
          <a:sy n="50" d="100"/>
        </p:scale>
        <p:origin x="-1656" y="-1088"/>
      </p:cViewPr>
      <p:guideLst>
        <p:guide orient="horz" pos="2161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3298" b="-63298"/>
          <a:stretch/>
        </p:blipFill>
        <p:spPr>
          <a:xfrm>
            <a:off x="2992" y="4133088"/>
            <a:ext cx="9144000" cy="534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-2" b="61644"/>
          <a:stretch/>
        </p:blipFill>
        <p:spPr>
          <a:xfrm>
            <a:off x="2993" y="749300"/>
            <a:ext cx="9144000" cy="20482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38976" y="1272834"/>
            <a:ext cx="4650174" cy="4654472"/>
          </a:xfrm>
          <a:prstGeom prst="ellipse">
            <a:avLst/>
          </a:prstGeom>
          <a:noFill/>
          <a:ln w="12700" cmpd="sng">
            <a:solidFill>
              <a:srgbClr val="FF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674" b="35954"/>
          <a:stretch/>
        </p:blipFill>
        <p:spPr>
          <a:xfrm>
            <a:off x="0" y="2761488"/>
            <a:ext cx="9144000" cy="1408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4" y="2960434"/>
            <a:ext cx="914399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600" kern="1000" spc="-50" dirty="0" smtClean="0">
                <a:latin typeface="Seravek ExtraLight"/>
                <a:cs typeface="Seravek ExtraLight"/>
              </a:rPr>
              <a:t>The Gospel of Mark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67550" y="2778882"/>
            <a:ext cx="5471927" cy="0"/>
          </a:xfrm>
          <a:prstGeom prst="line">
            <a:avLst/>
          </a:prstGeom>
          <a:ln w="12700" cmpd="sng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70542" y="4145092"/>
            <a:ext cx="5471927" cy="0"/>
          </a:xfrm>
          <a:prstGeom prst="line">
            <a:avLst/>
          </a:prstGeom>
          <a:ln w="12700" cmpd="sng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91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2:21</a:t>
            </a:r>
          </a:p>
          <a:p>
            <a:pPr marL="0" indent="0">
              <a:buNone/>
            </a:pPr>
            <a:r>
              <a:rPr lang="en-US" dirty="0" smtClean="0"/>
              <a:t>“No one sews a piece of </a:t>
            </a:r>
            <a:r>
              <a:rPr lang="en-US" b="1" dirty="0" err="1" smtClean="0">
                <a:solidFill>
                  <a:srgbClr val="FFFF00"/>
                </a:solidFill>
              </a:rPr>
              <a:t>unshrunk</a:t>
            </a:r>
            <a:r>
              <a:rPr lang="en-US" b="1" dirty="0" smtClean="0">
                <a:solidFill>
                  <a:srgbClr val="FFFF00"/>
                </a:solidFill>
              </a:rPr>
              <a:t> cloth </a:t>
            </a:r>
            <a:r>
              <a:rPr lang="en-US" dirty="0" smtClean="0"/>
              <a:t>on an old garment…”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2:21</a:t>
            </a:r>
          </a:p>
          <a:p>
            <a:pPr marL="0" indent="0">
              <a:buNone/>
            </a:pPr>
            <a:r>
              <a:rPr lang="en-US" dirty="0" smtClean="0"/>
              <a:t>“And no one puts </a:t>
            </a:r>
            <a:r>
              <a:rPr lang="en-US" b="1" dirty="0" smtClean="0">
                <a:solidFill>
                  <a:srgbClr val="FFFF00"/>
                </a:solidFill>
              </a:rPr>
              <a:t>old wine </a:t>
            </a:r>
            <a:r>
              <a:rPr lang="en-US" dirty="0" smtClean="0"/>
              <a:t>into </a:t>
            </a:r>
            <a:r>
              <a:rPr lang="en-US" b="1" dirty="0" smtClean="0">
                <a:solidFill>
                  <a:srgbClr val="FFFF00"/>
                </a:solidFill>
              </a:rPr>
              <a:t>new wineskins</a:t>
            </a:r>
            <a:r>
              <a:rPr lang="en-US" dirty="0" smtClean="0"/>
              <a:t>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10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2:25-26</a:t>
            </a:r>
          </a:p>
          <a:p>
            <a:pPr marL="0" indent="0">
              <a:buNone/>
            </a:pPr>
            <a:r>
              <a:rPr lang="en-US" dirty="0"/>
              <a:t>“Have you never read what David did, when he was in need and was hungry, he and those who were with him: how he entered the house of God, in the time of </a:t>
            </a:r>
            <a:r>
              <a:rPr lang="en-US" dirty="0" err="1"/>
              <a:t>Abiathar</a:t>
            </a:r>
            <a:r>
              <a:rPr lang="en-US" dirty="0"/>
              <a:t> the high priest, and ate the bread of the Presence, which it is is </a:t>
            </a:r>
            <a:r>
              <a:rPr lang="en-US" b="1" dirty="0">
                <a:solidFill>
                  <a:srgbClr val="FFFF00"/>
                </a:solidFill>
              </a:rPr>
              <a:t>not </a:t>
            </a:r>
            <a:r>
              <a:rPr lang="en-US" b="1" dirty="0" smtClean="0">
                <a:solidFill>
                  <a:srgbClr val="FFFF00"/>
                </a:solidFill>
              </a:rPr>
              <a:t>lawful </a:t>
            </a:r>
            <a:r>
              <a:rPr lang="en-US" b="1" dirty="0">
                <a:solidFill>
                  <a:srgbClr val="FFFF00"/>
                </a:solidFill>
              </a:rPr>
              <a:t>for any but the priests to eat</a:t>
            </a:r>
            <a:r>
              <a:rPr lang="en-US" dirty="0"/>
              <a:t>, and also gave it to those who were with him?” </a:t>
            </a:r>
          </a:p>
        </p:txBody>
      </p:sp>
    </p:spTree>
    <p:extLst>
      <p:ext uri="{BB962C8B-B14F-4D97-AF65-F5344CB8AC3E}">
        <p14:creationId xmlns:p14="http://schemas.microsoft.com/office/powerpoint/2010/main" val="36591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49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3:5</a:t>
            </a:r>
          </a:p>
          <a:p>
            <a:pPr marL="0" indent="0">
              <a:buNone/>
            </a:pPr>
            <a:r>
              <a:rPr lang="en-US" dirty="0" smtClean="0"/>
              <a:t>And he looked around at them with </a:t>
            </a:r>
            <a:r>
              <a:rPr lang="en-US" b="1" dirty="0" smtClean="0">
                <a:solidFill>
                  <a:srgbClr val="FFFF00"/>
                </a:solidFill>
              </a:rPr>
              <a:t>anger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grieved</a:t>
            </a:r>
            <a:r>
              <a:rPr lang="en-US" dirty="0" smtClean="0"/>
              <a:t> at their hardness of heart…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610" b="-1667"/>
          <a:stretch/>
        </p:blipFill>
        <p:spPr>
          <a:xfrm>
            <a:off x="-7937" y="0"/>
            <a:ext cx="9144000" cy="2779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971" y="2651501"/>
            <a:ext cx="8293108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2" indent="-685800" defTabSz="16827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4000" kern="1000" dirty="0" smtClean="0">
                <a:latin typeface="Century Gothic"/>
                <a:cs typeface="Century Gothic"/>
              </a:rPr>
              <a:t>Jesus is not a </a:t>
            </a:r>
            <a:r>
              <a:rPr lang="en-US" sz="4000" b="1" kern="1000" dirty="0" smtClean="0">
                <a:solidFill>
                  <a:srgbClr val="FFFF00"/>
                </a:solidFill>
                <a:latin typeface="Century Gothic"/>
                <a:cs typeface="Century Gothic"/>
              </a:rPr>
              <a:t>patch</a:t>
            </a:r>
            <a:r>
              <a:rPr lang="en-US" sz="4000" kern="1000" dirty="0" smtClean="0">
                <a:latin typeface="Century Gothic"/>
                <a:cs typeface="Century Gothic"/>
              </a:rPr>
              <a:t> to put onto your life</a:t>
            </a:r>
          </a:p>
          <a:p>
            <a:pPr marL="927100" lvl="2" indent="-685800" defTabSz="16827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4000" kern="1000" dirty="0" smtClean="0">
                <a:latin typeface="Century Gothic"/>
                <a:cs typeface="Century Gothic"/>
              </a:rPr>
              <a:t>Don’t be a </a:t>
            </a:r>
            <a:r>
              <a:rPr lang="en-US" sz="4000" b="1" kern="1000" dirty="0" smtClean="0">
                <a:solidFill>
                  <a:srgbClr val="FFFF00"/>
                </a:solidFill>
                <a:latin typeface="Century Gothic"/>
                <a:cs typeface="Century Gothic"/>
              </a:rPr>
              <a:t>slave</a:t>
            </a:r>
            <a:r>
              <a:rPr lang="en-US" sz="4000" kern="1000" dirty="0" smtClean="0">
                <a:latin typeface="Century Gothic"/>
                <a:cs typeface="Century Gothic"/>
              </a:rPr>
              <a:t> to tradition</a:t>
            </a:r>
          </a:p>
          <a:p>
            <a:pPr marL="927100" lvl="2" indent="-685800" defTabSz="16827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4000" kern="1000" dirty="0" smtClean="0">
                <a:latin typeface="Century Gothic"/>
                <a:cs typeface="Century Gothic"/>
              </a:rPr>
              <a:t>Don’t </a:t>
            </a:r>
            <a:r>
              <a:rPr lang="en-US" sz="4000" b="1" kern="1000" dirty="0" smtClean="0">
                <a:solidFill>
                  <a:srgbClr val="FFFF00"/>
                </a:solidFill>
                <a:latin typeface="Century Gothic"/>
                <a:cs typeface="Century Gothic"/>
              </a:rPr>
              <a:t>question</a:t>
            </a:r>
            <a:r>
              <a:rPr lang="en-US" sz="4000" kern="1000" dirty="0" smtClean="0">
                <a:latin typeface="Century Gothic"/>
                <a:cs typeface="Century Gothic"/>
              </a:rPr>
              <a:t> Jesus!</a:t>
            </a:r>
          </a:p>
        </p:txBody>
      </p:sp>
    </p:spTree>
    <p:extLst>
      <p:ext uri="{BB962C8B-B14F-4D97-AF65-F5344CB8AC3E}">
        <p14:creationId xmlns:p14="http://schemas.microsoft.com/office/powerpoint/2010/main" val="23881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25806</TotalTime>
  <Words>162</Words>
  <Application>Microsoft Macintosh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242</cp:revision>
  <dcterms:created xsi:type="dcterms:W3CDTF">2015-10-29T03:17:02Z</dcterms:created>
  <dcterms:modified xsi:type="dcterms:W3CDTF">2018-07-01T12:29:22Z</dcterms:modified>
</cp:coreProperties>
</file>