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40" r:id="rId2"/>
    <p:sldId id="649" r:id="rId3"/>
    <p:sldId id="568" r:id="rId4"/>
    <p:sldId id="655" r:id="rId5"/>
    <p:sldId id="656" r:id="rId6"/>
    <p:sldId id="657" r:id="rId7"/>
    <p:sldId id="653" r:id="rId8"/>
    <p:sldId id="654" r:id="rId9"/>
    <p:sldId id="658" r:id="rId10"/>
    <p:sldId id="651" r:id="rId11"/>
    <p:sldId id="652" r:id="rId12"/>
    <p:sldId id="64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63" d="100"/>
          <a:sy n="63" d="100"/>
        </p:scale>
        <p:origin x="-1176" y="-1000"/>
      </p:cViewPr>
      <p:guideLst>
        <p:guide orient="horz" pos="2161"/>
        <p:guide pos="288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7/8/18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7/8/18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7/8/18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7/8/18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7/8/18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7/8/18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9712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9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3:33-35</a:t>
            </a:r>
          </a:p>
          <a:p>
            <a:pPr marL="0" indent="0">
              <a:buNone/>
            </a:pPr>
            <a:r>
              <a:rPr lang="en-US" dirty="0"/>
              <a:t>And he answered them, “Who are my </a:t>
            </a:r>
            <a:r>
              <a:rPr lang="en-US" b="1" dirty="0" smtClean="0">
                <a:solidFill>
                  <a:srgbClr val="FFFF00"/>
                </a:solidFill>
              </a:rPr>
              <a:t>mother</a:t>
            </a:r>
            <a:r>
              <a:rPr lang="en-US" dirty="0" smtClean="0"/>
              <a:t> </a:t>
            </a:r>
            <a:r>
              <a:rPr lang="en-US" dirty="0"/>
              <a:t>and my </a:t>
            </a:r>
            <a:r>
              <a:rPr lang="en-US" b="1" dirty="0" smtClean="0">
                <a:solidFill>
                  <a:srgbClr val="FFFF00"/>
                </a:solidFill>
              </a:rPr>
              <a:t>brothers</a:t>
            </a:r>
            <a:r>
              <a:rPr lang="en-US" dirty="0" smtClean="0"/>
              <a:t>?</a:t>
            </a:r>
            <a:r>
              <a:rPr lang="en-US" dirty="0"/>
              <a:t>” And looking about at those who sat around him, he said, “Here are my </a:t>
            </a:r>
            <a:r>
              <a:rPr lang="en-US" b="1" dirty="0" smtClean="0">
                <a:solidFill>
                  <a:srgbClr val="FFFF00"/>
                </a:solidFill>
              </a:rPr>
              <a:t>mother</a:t>
            </a:r>
            <a:r>
              <a:rPr lang="en-US" dirty="0" smtClean="0"/>
              <a:t> </a:t>
            </a:r>
            <a:r>
              <a:rPr lang="en-US" dirty="0"/>
              <a:t>and my </a:t>
            </a:r>
            <a:r>
              <a:rPr lang="en-US" b="1" dirty="0" smtClean="0">
                <a:solidFill>
                  <a:srgbClr val="FFFF00"/>
                </a:solidFill>
              </a:rPr>
              <a:t>brothers</a:t>
            </a:r>
            <a:r>
              <a:rPr lang="en-US" dirty="0" smtClean="0"/>
              <a:t>! </a:t>
            </a:r>
            <a:r>
              <a:rPr lang="en-US" dirty="0"/>
              <a:t>For whoever </a:t>
            </a:r>
            <a:r>
              <a:rPr lang="en-US" b="1" u="sng" dirty="0">
                <a:solidFill>
                  <a:srgbClr val="FFFF00"/>
                </a:solidFill>
              </a:rPr>
              <a:t>does the </a:t>
            </a:r>
            <a:r>
              <a:rPr lang="en-US" b="1" u="sng" dirty="0" smtClean="0">
                <a:solidFill>
                  <a:srgbClr val="FFFF00"/>
                </a:solidFill>
              </a:rPr>
              <a:t>will </a:t>
            </a:r>
            <a:r>
              <a:rPr lang="en-US" b="1" u="sng" dirty="0">
                <a:solidFill>
                  <a:srgbClr val="FFFF00"/>
                </a:solidFill>
              </a:rPr>
              <a:t>of </a:t>
            </a:r>
            <a:r>
              <a:rPr lang="en-US" b="1" u="sng" dirty="0" smtClean="0">
                <a:solidFill>
                  <a:srgbClr val="FFFF00"/>
                </a:solidFill>
              </a:rPr>
              <a:t>God</a:t>
            </a:r>
            <a:r>
              <a:rPr lang="en-US" dirty="0" smtClean="0"/>
              <a:t>, </a:t>
            </a:r>
            <a:r>
              <a:rPr lang="en-US" dirty="0"/>
              <a:t>he is my brother and sister and mother.”</a:t>
            </a:r>
          </a:p>
        </p:txBody>
      </p:sp>
    </p:spTree>
    <p:extLst>
      <p:ext uri="{BB962C8B-B14F-4D97-AF65-F5344CB8AC3E}">
        <p14:creationId xmlns:p14="http://schemas.microsoft.com/office/powerpoint/2010/main" val="6515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49610" b="-1667"/>
          <a:stretch/>
        </p:blipFill>
        <p:spPr>
          <a:xfrm>
            <a:off x="-7937" y="0"/>
            <a:ext cx="9144000" cy="2779776"/>
          </a:xfrm>
          <a:prstGeom prst="rect">
            <a:avLst/>
          </a:prstGeom>
        </p:spPr>
      </p:pic>
      <p:sp>
        <p:nvSpPr>
          <p:cNvPr id="6" name="TextBox 5"/>
          <p:cNvSpPr txBox="1"/>
          <p:nvPr/>
        </p:nvSpPr>
        <p:spPr>
          <a:xfrm>
            <a:off x="483783" y="2611189"/>
            <a:ext cx="8183993" cy="3847207"/>
          </a:xfrm>
          <a:prstGeom prst="rect">
            <a:avLst/>
          </a:prstGeom>
          <a:noFill/>
        </p:spPr>
        <p:txBody>
          <a:bodyPr wrap="square" rtlCol="0">
            <a:spAutoFit/>
          </a:bodyPr>
          <a:lstStyle/>
          <a:p>
            <a:pPr marL="241300" lvl="2" algn="ctr" defTabSz="168275">
              <a:spcBef>
                <a:spcPts val="600"/>
              </a:spcBef>
              <a:spcAft>
                <a:spcPts val="600"/>
              </a:spcAft>
            </a:pPr>
            <a:r>
              <a:rPr lang="en-US" sz="3900" i="1" kern="1000" dirty="0" smtClean="0">
                <a:latin typeface="Century Gothic"/>
                <a:cs typeface="Century Gothic"/>
              </a:rPr>
              <a:t>For we are </a:t>
            </a:r>
            <a:r>
              <a:rPr lang="en-US" sz="3900" b="1" i="1" kern="1000" dirty="0" smtClean="0">
                <a:solidFill>
                  <a:srgbClr val="FFFF00"/>
                </a:solidFill>
                <a:latin typeface="Century Gothic"/>
                <a:cs typeface="Century Gothic"/>
              </a:rPr>
              <a:t>his workmanship</a:t>
            </a:r>
            <a:r>
              <a:rPr lang="en-US" sz="3900" i="1" kern="1000" dirty="0" smtClean="0">
                <a:latin typeface="Century Gothic"/>
                <a:cs typeface="Century Gothic"/>
              </a:rPr>
              <a:t>, created in Christ Jesus for good works, which God prepared beforehand, that we should walk in them</a:t>
            </a:r>
          </a:p>
          <a:p>
            <a:pPr marL="241300" lvl="2" algn="ctr" defTabSz="168275">
              <a:spcBef>
                <a:spcPts val="600"/>
              </a:spcBef>
              <a:spcAft>
                <a:spcPts val="600"/>
              </a:spcAft>
            </a:pPr>
            <a:r>
              <a:rPr lang="en-US" sz="3900" i="1" kern="1000" dirty="0" smtClean="0">
                <a:latin typeface="Century Gothic"/>
                <a:cs typeface="Century Gothic"/>
              </a:rPr>
              <a:t>Ephesians 2:10</a:t>
            </a:r>
          </a:p>
        </p:txBody>
      </p:sp>
    </p:spTree>
    <p:extLst>
      <p:ext uri="{BB962C8B-B14F-4D97-AF65-F5344CB8AC3E}">
        <p14:creationId xmlns:p14="http://schemas.microsoft.com/office/powerpoint/2010/main" val="23881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rgbClr val="666666"/>
                                      </p:to>
                                    </p:animClr>
                                  </p:sub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subTnLst>
                                    <p:animClr clrSpc="rgb" dir="cw">
                                      <p:cBhvr override="childStyle">
                                        <p:cTn dur="1" fill="hold" display="0" masterRel="nextClick" afterEffect="1"/>
                                        <p:tgtEl>
                                          <p:spTgt spid="6">
                                            <p:txEl>
                                              <p:pRg st="1" end="1"/>
                                            </p:txEl>
                                          </p:spTgt>
                                        </p:tgtEl>
                                        <p:attrNameLst>
                                          <p:attrName>ppt_c</p:attrName>
                                        </p:attrNameLst>
                                      </p:cBhvr>
                                      <p:to>
                                        <a:srgbClr val="6666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991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3:16-19</a:t>
            </a:r>
          </a:p>
          <a:p>
            <a:pPr marL="0" indent="0">
              <a:buNone/>
            </a:pPr>
            <a:r>
              <a:rPr lang="en-US" dirty="0" smtClean="0"/>
              <a:t>He appointed the twelve: Simon </a:t>
            </a:r>
            <a:r>
              <a:rPr lang="en-US" dirty="0"/>
              <a:t>(to whom he gave the name </a:t>
            </a:r>
            <a:r>
              <a:rPr lang="en-US" b="1" dirty="0" smtClean="0">
                <a:solidFill>
                  <a:srgbClr val="FFFF00"/>
                </a:solidFill>
              </a:rPr>
              <a:t>Peter</a:t>
            </a:r>
            <a:r>
              <a:rPr lang="en-US" dirty="0" smtClean="0"/>
              <a:t>)</a:t>
            </a:r>
            <a:r>
              <a:rPr lang="en-US" dirty="0" smtClean="0">
                <a:solidFill>
                  <a:schemeClr val="bg1"/>
                </a:solidFill>
              </a:rPr>
              <a:t>; James the son of Zebedee and John the brother of James (to </a:t>
            </a:r>
            <a:r>
              <a:rPr lang="en-US" dirty="0">
                <a:solidFill>
                  <a:schemeClr val="bg1"/>
                </a:solidFill>
              </a:rPr>
              <a:t>whom he gave the name </a:t>
            </a:r>
            <a:r>
              <a:rPr lang="en-US" dirty="0" err="1">
                <a:solidFill>
                  <a:schemeClr val="bg1"/>
                </a:solidFill>
              </a:rPr>
              <a:t>Boanerges</a:t>
            </a:r>
            <a:r>
              <a:rPr lang="en-US" dirty="0">
                <a:solidFill>
                  <a:schemeClr val="bg1"/>
                </a:solidFill>
              </a:rPr>
              <a:t>, that is, Sons of </a:t>
            </a:r>
            <a:r>
              <a:rPr lang="en-US" dirty="0" smtClean="0">
                <a:solidFill>
                  <a:schemeClr val="bg1"/>
                </a:solidFill>
              </a:rPr>
              <a:t>Thunder); Andrew</a:t>
            </a:r>
            <a:r>
              <a:rPr lang="en-US" dirty="0">
                <a:solidFill>
                  <a:schemeClr val="bg1"/>
                </a:solidFill>
              </a:rPr>
              <a:t>, and Philip, and Bartholomew, and </a:t>
            </a:r>
            <a:r>
              <a:rPr lang="en-US" dirty="0" smtClean="0">
                <a:solidFill>
                  <a:schemeClr val="bg1"/>
                </a:solidFill>
              </a:rPr>
              <a:t>Matthew, </a:t>
            </a:r>
            <a:r>
              <a:rPr lang="en-US" dirty="0">
                <a:solidFill>
                  <a:schemeClr val="bg1"/>
                </a:solidFill>
              </a:rPr>
              <a:t>and </a:t>
            </a:r>
            <a:r>
              <a:rPr lang="en-US" dirty="0" smtClean="0">
                <a:solidFill>
                  <a:schemeClr val="bg1"/>
                </a:solidFill>
              </a:rPr>
              <a:t>Thomas, and   James </a:t>
            </a:r>
            <a:r>
              <a:rPr lang="en-US" dirty="0">
                <a:solidFill>
                  <a:schemeClr val="bg1"/>
                </a:solidFill>
              </a:rPr>
              <a:t>the son of Alphas, and </a:t>
            </a:r>
            <a:r>
              <a:rPr lang="en-US" dirty="0" err="1">
                <a:solidFill>
                  <a:schemeClr val="bg1"/>
                </a:solidFill>
              </a:rPr>
              <a:t>Thaddaeus</a:t>
            </a:r>
            <a:r>
              <a:rPr lang="en-US" dirty="0">
                <a:solidFill>
                  <a:schemeClr val="bg1"/>
                </a:solidFill>
              </a:rPr>
              <a:t>, and Simon the Zealot, and Judas Iscariot, who </a:t>
            </a:r>
            <a:r>
              <a:rPr lang="en-US" dirty="0" smtClean="0">
                <a:solidFill>
                  <a:schemeClr val="bg1"/>
                </a:solidFill>
              </a:rPr>
              <a:t>betrayed </a:t>
            </a:r>
            <a:r>
              <a:rPr lang="en-US" dirty="0">
                <a:solidFill>
                  <a:schemeClr val="bg1"/>
                </a:solidFill>
              </a:rPr>
              <a:t>him.</a:t>
            </a:r>
          </a:p>
        </p:txBody>
      </p:sp>
    </p:spTree>
    <p:extLst>
      <p:ext uri="{BB962C8B-B14F-4D97-AF65-F5344CB8AC3E}">
        <p14:creationId xmlns:p14="http://schemas.microsoft.com/office/powerpoint/2010/main" val="227286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3:16-19</a:t>
            </a:r>
          </a:p>
          <a:p>
            <a:pPr marL="0" indent="0">
              <a:buNone/>
            </a:pPr>
            <a:r>
              <a:rPr lang="en-US" dirty="0" smtClean="0"/>
              <a:t>He appointed the twelve: Simon </a:t>
            </a:r>
            <a:r>
              <a:rPr lang="en-US" dirty="0"/>
              <a:t>(to whom he gave the name </a:t>
            </a:r>
            <a:r>
              <a:rPr lang="en-US" b="1" dirty="0" smtClean="0">
                <a:solidFill>
                  <a:srgbClr val="FFFF00"/>
                </a:solidFill>
              </a:rPr>
              <a:t>Peter</a:t>
            </a:r>
            <a:r>
              <a:rPr lang="en-US" dirty="0" smtClean="0"/>
              <a:t>); James the son of Zebedee and John the brother of James (to </a:t>
            </a:r>
            <a:r>
              <a:rPr lang="en-US" dirty="0"/>
              <a:t>whom he gave the name </a:t>
            </a:r>
            <a:r>
              <a:rPr lang="en-US" dirty="0" err="1"/>
              <a:t>Boanerges</a:t>
            </a:r>
            <a:r>
              <a:rPr lang="en-US" dirty="0"/>
              <a:t>, that is, </a:t>
            </a:r>
            <a:r>
              <a:rPr lang="en-US" b="1" dirty="0">
                <a:solidFill>
                  <a:srgbClr val="FFFF00"/>
                </a:solidFill>
              </a:rPr>
              <a:t>Sons of </a:t>
            </a:r>
            <a:r>
              <a:rPr lang="en-US" b="1" dirty="0" smtClean="0">
                <a:solidFill>
                  <a:srgbClr val="FFFF00"/>
                </a:solidFill>
              </a:rPr>
              <a:t>Thunder</a:t>
            </a:r>
            <a:r>
              <a:rPr lang="en-US" dirty="0" smtClean="0"/>
              <a:t>)</a:t>
            </a:r>
            <a:r>
              <a:rPr lang="en-US" dirty="0" smtClean="0">
                <a:solidFill>
                  <a:srgbClr val="000000"/>
                </a:solidFill>
              </a:rPr>
              <a:t>; Andrew</a:t>
            </a:r>
            <a:r>
              <a:rPr lang="en-US" dirty="0">
                <a:solidFill>
                  <a:srgbClr val="000000"/>
                </a:solidFill>
              </a:rPr>
              <a:t>, and Philip, and Bartholomew, and </a:t>
            </a:r>
            <a:r>
              <a:rPr lang="en-US" dirty="0" smtClean="0">
                <a:solidFill>
                  <a:srgbClr val="000000"/>
                </a:solidFill>
              </a:rPr>
              <a:t>Matthew, </a:t>
            </a:r>
            <a:r>
              <a:rPr lang="en-US" dirty="0">
                <a:solidFill>
                  <a:srgbClr val="000000"/>
                </a:solidFill>
              </a:rPr>
              <a:t>and </a:t>
            </a:r>
            <a:r>
              <a:rPr lang="en-US" dirty="0" smtClean="0">
                <a:solidFill>
                  <a:srgbClr val="000000"/>
                </a:solidFill>
              </a:rPr>
              <a:t>Thomas, and   James </a:t>
            </a:r>
            <a:r>
              <a:rPr lang="en-US" dirty="0">
                <a:solidFill>
                  <a:srgbClr val="000000"/>
                </a:solidFill>
              </a:rPr>
              <a:t>the son of Alphas, and </a:t>
            </a:r>
            <a:r>
              <a:rPr lang="en-US" dirty="0" err="1">
                <a:solidFill>
                  <a:srgbClr val="000000"/>
                </a:solidFill>
              </a:rPr>
              <a:t>Thaddaeus</a:t>
            </a:r>
            <a:r>
              <a:rPr lang="en-US" dirty="0">
                <a:solidFill>
                  <a:srgbClr val="000000"/>
                </a:solidFill>
              </a:rPr>
              <a:t>, and Simon the Zealot, and Judas Iscariot, who </a:t>
            </a:r>
            <a:r>
              <a:rPr lang="en-US" dirty="0" smtClean="0">
                <a:solidFill>
                  <a:srgbClr val="000000"/>
                </a:solidFill>
              </a:rPr>
              <a:t>betrayed </a:t>
            </a:r>
            <a:r>
              <a:rPr lang="en-US" dirty="0">
                <a:solidFill>
                  <a:srgbClr val="000000"/>
                </a:solidFill>
              </a:rPr>
              <a:t>him.</a:t>
            </a:r>
          </a:p>
        </p:txBody>
      </p:sp>
    </p:spTree>
    <p:extLst>
      <p:ext uri="{BB962C8B-B14F-4D97-AF65-F5344CB8AC3E}">
        <p14:creationId xmlns:p14="http://schemas.microsoft.com/office/powerpoint/2010/main" val="137744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3:16-19</a:t>
            </a:r>
          </a:p>
          <a:p>
            <a:pPr marL="0" indent="0">
              <a:buNone/>
            </a:pPr>
            <a:r>
              <a:rPr lang="en-US" dirty="0" smtClean="0"/>
              <a:t>He appointed the twelve: Simon </a:t>
            </a:r>
            <a:r>
              <a:rPr lang="en-US" dirty="0"/>
              <a:t>(to whom he gave the name </a:t>
            </a:r>
            <a:r>
              <a:rPr lang="en-US" b="1" dirty="0" smtClean="0">
                <a:solidFill>
                  <a:srgbClr val="FFFF00"/>
                </a:solidFill>
              </a:rPr>
              <a:t>Peter</a:t>
            </a:r>
            <a:r>
              <a:rPr lang="en-US" dirty="0" smtClean="0"/>
              <a:t>); James the son of Zebedee and John the brother of James (to </a:t>
            </a:r>
            <a:r>
              <a:rPr lang="en-US" dirty="0"/>
              <a:t>whom he gave the name </a:t>
            </a:r>
            <a:r>
              <a:rPr lang="en-US" dirty="0" err="1"/>
              <a:t>Boanerges</a:t>
            </a:r>
            <a:r>
              <a:rPr lang="en-US" dirty="0"/>
              <a:t>, that is, </a:t>
            </a:r>
            <a:r>
              <a:rPr lang="en-US" b="1" dirty="0">
                <a:solidFill>
                  <a:srgbClr val="FFFF00"/>
                </a:solidFill>
              </a:rPr>
              <a:t>Sons of </a:t>
            </a:r>
            <a:r>
              <a:rPr lang="en-US" b="1" dirty="0" smtClean="0">
                <a:solidFill>
                  <a:srgbClr val="FFFF00"/>
                </a:solidFill>
              </a:rPr>
              <a:t>Thunder</a:t>
            </a:r>
            <a:r>
              <a:rPr lang="en-US" dirty="0" smtClean="0"/>
              <a:t>); Andrew</a:t>
            </a:r>
            <a:r>
              <a:rPr lang="en-US" dirty="0"/>
              <a:t>, and Philip, and Bartholomew, and </a:t>
            </a:r>
            <a:r>
              <a:rPr lang="en-US" b="1" dirty="0" smtClean="0">
                <a:solidFill>
                  <a:srgbClr val="FFFF00"/>
                </a:solidFill>
              </a:rPr>
              <a:t>Matthew</a:t>
            </a:r>
            <a:r>
              <a:rPr lang="en-US" dirty="0" smtClean="0"/>
              <a:t>, </a:t>
            </a:r>
            <a:r>
              <a:rPr lang="en-US" dirty="0"/>
              <a:t>and </a:t>
            </a:r>
            <a:r>
              <a:rPr lang="en-US" b="1" dirty="0" smtClean="0">
                <a:solidFill>
                  <a:srgbClr val="FFFF00"/>
                </a:solidFill>
              </a:rPr>
              <a:t>Thomas</a:t>
            </a:r>
            <a:r>
              <a:rPr lang="en-US" dirty="0" smtClean="0">
                <a:solidFill>
                  <a:srgbClr val="000000"/>
                </a:solidFill>
              </a:rPr>
              <a:t>, and   James </a:t>
            </a:r>
            <a:r>
              <a:rPr lang="en-US" dirty="0">
                <a:solidFill>
                  <a:srgbClr val="000000"/>
                </a:solidFill>
              </a:rPr>
              <a:t>the son of Alphas, and </a:t>
            </a:r>
            <a:r>
              <a:rPr lang="en-US" dirty="0" err="1">
                <a:solidFill>
                  <a:srgbClr val="000000"/>
                </a:solidFill>
              </a:rPr>
              <a:t>Thaddaeus</a:t>
            </a:r>
            <a:r>
              <a:rPr lang="en-US" dirty="0">
                <a:solidFill>
                  <a:srgbClr val="000000"/>
                </a:solidFill>
              </a:rPr>
              <a:t>, and Simon the Zealot, and Judas Iscariot, who </a:t>
            </a:r>
            <a:r>
              <a:rPr lang="en-US" dirty="0" smtClean="0">
                <a:solidFill>
                  <a:srgbClr val="000000"/>
                </a:solidFill>
              </a:rPr>
              <a:t>betrayed </a:t>
            </a:r>
            <a:r>
              <a:rPr lang="en-US" dirty="0">
                <a:solidFill>
                  <a:srgbClr val="000000"/>
                </a:solidFill>
              </a:rPr>
              <a:t>him.</a:t>
            </a:r>
          </a:p>
        </p:txBody>
      </p:sp>
    </p:spTree>
    <p:extLst>
      <p:ext uri="{BB962C8B-B14F-4D97-AF65-F5344CB8AC3E}">
        <p14:creationId xmlns:p14="http://schemas.microsoft.com/office/powerpoint/2010/main" val="137744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3:16-19</a:t>
            </a:r>
          </a:p>
          <a:p>
            <a:pPr marL="0" indent="0">
              <a:buNone/>
            </a:pPr>
            <a:r>
              <a:rPr lang="en-US" dirty="0" smtClean="0"/>
              <a:t>He appointed the twelve: Simon </a:t>
            </a:r>
            <a:r>
              <a:rPr lang="en-US" dirty="0"/>
              <a:t>(to whom he gave the name </a:t>
            </a:r>
            <a:r>
              <a:rPr lang="en-US" b="1" dirty="0" smtClean="0">
                <a:solidFill>
                  <a:srgbClr val="FFFF00"/>
                </a:solidFill>
              </a:rPr>
              <a:t>Peter</a:t>
            </a:r>
            <a:r>
              <a:rPr lang="en-US" dirty="0" smtClean="0"/>
              <a:t>); James the son of Zebedee and John the brother of James (to </a:t>
            </a:r>
            <a:r>
              <a:rPr lang="en-US" dirty="0"/>
              <a:t>whom he gave the name </a:t>
            </a:r>
            <a:r>
              <a:rPr lang="en-US" dirty="0" err="1"/>
              <a:t>Boanerges</a:t>
            </a:r>
            <a:r>
              <a:rPr lang="en-US" dirty="0"/>
              <a:t>, that is, </a:t>
            </a:r>
            <a:r>
              <a:rPr lang="en-US" b="1" dirty="0">
                <a:solidFill>
                  <a:srgbClr val="FFFF00"/>
                </a:solidFill>
              </a:rPr>
              <a:t>Sons of </a:t>
            </a:r>
            <a:r>
              <a:rPr lang="en-US" b="1" dirty="0" smtClean="0">
                <a:solidFill>
                  <a:srgbClr val="FFFF00"/>
                </a:solidFill>
              </a:rPr>
              <a:t>Thunder</a:t>
            </a:r>
            <a:r>
              <a:rPr lang="en-US" dirty="0" smtClean="0"/>
              <a:t>); Andrew</a:t>
            </a:r>
            <a:r>
              <a:rPr lang="en-US" dirty="0"/>
              <a:t>, and Philip, and Bartholomew, and </a:t>
            </a:r>
            <a:r>
              <a:rPr lang="en-US" b="1" dirty="0" smtClean="0">
                <a:solidFill>
                  <a:srgbClr val="FFFF00"/>
                </a:solidFill>
              </a:rPr>
              <a:t>Matthew</a:t>
            </a:r>
            <a:r>
              <a:rPr lang="en-US" dirty="0" smtClean="0"/>
              <a:t>, </a:t>
            </a:r>
            <a:r>
              <a:rPr lang="en-US" dirty="0"/>
              <a:t>and </a:t>
            </a:r>
            <a:r>
              <a:rPr lang="en-US" b="1" dirty="0" smtClean="0">
                <a:solidFill>
                  <a:srgbClr val="FFFF00"/>
                </a:solidFill>
              </a:rPr>
              <a:t>Thomas</a:t>
            </a:r>
            <a:r>
              <a:rPr lang="en-US" dirty="0" smtClean="0"/>
              <a:t>, and   James </a:t>
            </a:r>
            <a:r>
              <a:rPr lang="en-US" dirty="0"/>
              <a:t>the son of Alphas, and </a:t>
            </a:r>
            <a:r>
              <a:rPr lang="en-US" dirty="0" err="1"/>
              <a:t>Thaddaeus</a:t>
            </a:r>
            <a:r>
              <a:rPr lang="en-US" dirty="0"/>
              <a:t>, and Simon the Zealot, and </a:t>
            </a:r>
            <a:r>
              <a:rPr lang="en-US" b="1" dirty="0">
                <a:solidFill>
                  <a:srgbClr val="FFFF00"/>
                </a:solidFill>
              </a:rPr>
              <a:t>Judas</a:t>
            </a:r>
            <a:r>
              <a:rPr lang="en-US" dirty="0"/>
              <a:t> Iscariot, who </a:t>
            </a:r>
            <a:r>
              <a:rPr lang="en-US" b="1" dirty="0" smtClean="0">
                <a:solidFill>
                  <a:srgbClr val="FFFF00"/>
                </a:solidFill>
              </a:rPr>
              <a:t>betrayed</a:t>
            </a:r>
            <a:r>
              <a:rPr lang="en-US" dirty="0" smtClean="0"/>
              <a:t> </a:t>
            </a:r>
            <a:r>
              <a:rPr lang="en-US" dirty="0"/>
              <a:t>him.</a:t>
            </a:r>
          </a:p>
        </p:txBody>
      </p:sp>
    </p:spTree>
    <p:extLst>
      <p:ext uri="{BB962C8B-B14F-4D97-AF65-F5344CB8AC3E}">
        <p14:creationId xmlns:p14="http://schemas.microsoft.com/office/powerpoint/2010/main" val="1549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102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3:25</a:t>
            </a:r>
          </a:p>
          <a:p>
            <a:pPr marL="0" indent="0">
              <a:buNone/>
            </a:pPr>
            <a:r>
              <a:rPr lang="en-US" dirty="0"/>
              <a:t>“And if a </a:t>
            </a:r>
            <a:r>
              <a:rPr lang="en-US" b="1" dirty="0">
                <a:solidFill>
                  <a:srgbClr val="FFFF00"/>
                </a:solidFill>
              </a:rPr>
              <a:t>house is </a:t>
            </a:r>
            <a:r>
              <a:rPr lang="en-US" b="1" dirty="0" smtClean="0">
                <a:solidFill>
                  <a:srgbClr val="FFFF00"/>
                </a:solidFill>
              </a:rPr>
              <a:t>divided</a:t>
            </a:r>
            <a:r>
              <a:rPr lang="en-US" dirty="0" smtClean="0"/>
              <a:t> </a:t>
            </a:r>
            <a:r>
              <a:rPr lang="en-US" dirty="0"/>
              <a:t>against itself, that house will not be able to stand.”</a:t>
            </a:r>
          </a:p>
        </p:txBody>
      </p:sp>
    </p:spTree>
    <p:extLst>
      <p:ext uri="{BB962C8B-B14F-4D97-AF65-F5344CB8AC3E}">
        <p14:creationId xmlns:p14="http://schemas.microsoft.com/office/powerpoint/2010/main" val="36591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3:28-30</a:t>
            </a:r>
          </a:p>
          <a:p>
            <a:pPr marL="0" indent="0">
              <a:buNone/>
            </a:pPr>
            <a:r>
              <a:rPr lang="en-US" dirty="0" smtClean="0"/>
              <a:t>“</a:t>
            </a:r>
            <a:r>
              <a:rPr lang="en-US" dirty="0"/>
              <a:t>Truly, I say to you, all sins will be forgiven the children of man, and whatever blasphemies they utter, but whoever blasphemes against the Holy Spirit never has forgiveness, but is guilty of an </a:t>
            </a:r>
            <a:r>
              <a:rPr lang="en-US" b="1" dirty="0" smtClean="0">
                <a:solidFill>
                  <a:srgbClr val="FFFF00"/>
                </a:solidFill>
              </a:rPr>
              <a:t>eternal </a:t>
            </a:r>
            <a:r>
              <a:rPr lang="en-US" b="1" dirty="0">
                <a:solidFill>
                  <a:srgbClr val="FFFF00"/>
                </a:solidFill>
              </a:rPr>
              <a:t>sin</a:t>
            </a:r>
            <a:r>
              <a:rPr lang="en-US" dirty="0"/>
              <a:t>”—for they were saying, “He has an unclean spirit</a:t>
            </a:r>
            <a:r>
              <a:rPr lang="en-US" dirty="0" smtClean="0"/>
              <a:t>”</a:t>
            </a:r>
            <a:endParaRPr lang="en-US" dirty="0"/>
          </a:p>
        </p:txBody>
      </p:sp>
    </p:spTree>
    <p:extLst>
      <p:ext uri="{BB962C8B-B14F-4D97-AF65-F5344CB8AC3E}">
        <p14:creationId xmlns:p14="http://schemas.microsoft.com/office/powerpoint/2010/main" val="147082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26125</TotalTime>
  <Words>528</Words>
  <Application>Microsoft Macintosh PowerPoint</Application>
  <PresentationFormat>On-screen Show (4:3)</PresentationFormat>
  <Paragraphs>17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246</cp:revision>
  <dcterms:created xsi:type="dcterms:W3CDTF">2015-10-29T03:17:02Z</dcterms:created>
  <dcterms:modified xsi:type="dcterms:W3CDTF">2018-07-08T12:16:11Z</dcterms:modified>
</cp:coreProperties>
</file>