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65" r:id="rId2"/>
    <p:sldId id="690" r:id="rId3"/>
    <p:sldId id="666" r:id="rId4"/>
    <p:sldId id="683" r:id="rId5"/>
    <p:sldId id="696" r:id="rId6"/>
    <p:sldId id="684" r:id="rId7"/>
    <p:sldId id="698" r:id="rId8"/>
    <p:sldId id="699" r:id="rId9"/>
    <p:sldId id="697" r:id="rId10"/>
    <p:sldId id="673" r:id="rId11"/>
    <p:sldId id="685" r:id="rId12"/>
    <p:sldId id="700" r:id="rId13"/>
    <p:sldId id="701" r:id="rId14"/>
    <p:sldId id="691" r:id="rId15"/>
    <p:sldId id="64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FCC33"/>
    <a:srgbClr val="FFFF66"/>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63" d="100"/>
          <a:sy n="63" d="100"/>
        </p:scale>
        <p:origin x="-336" y="-1008"/>
      </p:cViewPr>
      <p:guideLst>
        <p:guide orient="horz" pos="2161"/>
        <p:guide pos="28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9/29/18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9/29/18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9/29/18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9/29/18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9/29/18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9/29/18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9/29/18</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63298" b="-63298"/>
          <a:stretch/>
        </p:blipFill>
        <p:spPr>
          <a:xfrm>
            <a:off x="2992" y="4133088"/>
            <a:ext cx="9144000" cy="5340096"/>
          </a:xfrm>
          <a:prstGeom prst="rect">
            <a:avLst/>
          </a:prstGeom>
        </p:spPr>
      </p:pic>
      <p:pic>
        <p:nvPicPr>
          <p:cNvPr id="9" name="Picture 8"/>
          <p:cNvPicPr>
            <a:picLocks noChangeAspect="1"/>
          </p:cNvPicPr>
          <p:nvPr/>
        </p:nvPicPr>
        <p:blipFill rotWithShape="1">
          <a:blip r:embed="rId2"/>
          <a:srcRect t="-2" b="61644"/>
          <a:stretch/>
        </p:blipFill>
        <p:spPr>
          <a:xfrm>
            <a:off x="2993" y="749300"/>
            <a:ext cx="9144000" cy="2048256"/>
          </a:xfrm>
          <a:prstGeom prst="rect">
            <a:avLst/>
          </a:prstGeom>
        </p:spPr>
      </p:pic>
      <p:sp>
        <p:nvSpPr>
          <p:cNvPr id="4" name="Oval 3"/>
          <p:cNvSpPr/>
          <p:nvPr/>
        </p:nvSpPr>
        <p:spPr>
          <a:xfrm>
            <a:off x="2238976" y="1272834"/>
            <a:ext cx="4650174" cy="4654472"/>
          </a:xfrm>
          <a:prstGeom prst="ellipse">
            <a:avLst/>
          </a:prstGeom>
          <a:noFill/>
          <a:ln w="12700" cmpd="sng">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t="37674" b="35954"/>
          <a:stretch/>
        </p:blipFill>
        <p:spPr>
          <a:xfrm>
            <a:off x="0" y="2761488"/>
            <a:ext cx="9144000" cy="1408176"/>
          </a:xfrm>
          <a:prstGeom prst="rect">
            <a:avLst/>
          </a:prstGeom>
        </p:spPr>
      </p:pic>
      <p:sp>
        <p:nvSpPr>
          <p:cNvPr id="6" name="TextBox 5"/>
          <p:cNvSpPr txBox="1"/>
          <p:nvPr/>
        </p:nvSpPr>
        <p:spPr>
          <a:xfrm>
            <a:off x="2994" y="2960434"/>
            <a:ext cx="9143999" cy="1084912"/>
          </a:xfrm>
          <a:prstGeom prst="rect">
            <a:avLst/>
          </a:prstGeom>
          <a:noFill/>
        </p:spPr>
        <p:txBody>
          <a:bodyPr wrap="square" rtlCol="0">
            <a:spAutoFit/>
          </a:bodyPr>
          <a:lstStyle/>
          <a:p>
            <a:pPr algn="ctr">
              <a:lnSpc>
                <a:spcPct val="70000"/>
              </a:lnSpc>
            </a:pPr>
            <a:r>
              <a:rPr lang="en-US" sz="8600" kern="1000" spc="-50" dirty="0" smtClean="0">
                <a:latin typeface="Seravek ExtraLight"/>
                <a:cs typeface="Seravek ExtraLight"/>
              </a:rPr>
              <a:t>The Gospel of Mark</a:t>
            </a:r>
          </a:p>
        </p:txBody>
      </p:sp>
      <p:cxnSp>
        <p:nvCxnSpPr>
          <p:cNvPr id="13" name="Straight Connector 12"/>
          <p:cNvCxnSpPr/>
          <p:nvPr/>
        </p:nvCxnSpPr>
        <p:spPr>
          <a:xfrm>
            <a:off x="1867550" y="277888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0542" y="414509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lide1.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52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a:t>
            </a:r>
            <a:r>
              <a:rPr lang="en-US" b="1" dirty="0" smtClean="0">
                <a:solidFill>
                  <a:srgbClr val="FFFF00"/>
                </a:solidFill>
              </a:rPr>
              <a:t>42</a:t>
            </a:r>
            <a:endParaRPr lang="en-US" b="1" dirty="0" smtClean="0">
              <a:solidFill>
                <a:srgbClr val="FFFF00"/>
              </a:solidFill>
            </a:endParaRPr>
          </a:p>
          <a:p>
            <a:pPr marL="0" indent="0">
              <a:buNone/>
            </a:pPr>
            <a:r>
              <a:rPr lang="en-US" dirty="0"/>
              <a:t>“Whoever causes one of these little ones who believe in me to sin, it would be better for him if a </a:t>
            </a:r>
            <a:r>
              <a:rPr lang="en-US" b="1" dirty="0">
                <a:solidFill>
                  <a:srgbClr val="FFFF00"/>
                </a:solidFill>
              </a:rPr>
              <a:t>great millstone </a:t>
            </a:r>
            <a:r>
              <a:rPr lang="en-US" dirty="0"/>
              <a:t>were hung around his neck and he were thrown into the sea.”</a:t>
            </a:r>
            <a:endParaRPr lang="en-US" dirty="0">
              <a:solidFill>
                <a:schemeClr val="bg1"/>
              </a:solidFill>
            </a:endParaRPr>
          </a:p>
        </p:txBody>
      </p:sp>
    </p:spTree>
    <p:extLst>
      <p:ext uri="{BB962C8B-B14F-4D97-AF65-F5344CB8AC3E}">
        <p14:creationId xmlns:p14="http://schemas.microsoft.com/office/powerpoint/2010/main" val="329969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a:t>
            </a:r>
            <a:r>
              <a:rPr lang="en-US" b="1" dirty="0" smtClean="0">
                <a:solidFill>
                  <a:srgbClr val="FFFF00"/>
                </a:solidFill>
              </a:rPr>
              <a:t>43-48</a:t>
            </a:r>
            <a:endParaRPr lang="en-US" b="1" dirty="0" smtClean="0">
              <a:solidFill>
                <a:srgbClr val="FFFF00"/>
              </a:solidFill>
            </a:endParaRPr>
          </a:p>
          <a:p>
            <a:pPr marL="0" indent="0">
              <a:buNone/>
            </a:pPr>
            <a:r>
              <a:rPr lang="en-US" dirty="0"/>
              <a:t>“And if your </a:t>
            </a:r>
            <a:r>
              <a:rPr lang="en-US" b="1" dirty="0">
                <a:solidFill>
                  <a:srgbClr val="FFFF00"/>
                </a:solidFill>
              </a:rPr>
              <a:t>hand</a:t>
            </a:r>
            <a:r>
              <a:rPr lang="en-US" dirty="0"/>
              <a:t> causes you to sin, cut it off. It is better for you to enter life crippled than with two hands to go to hell, to the unquenchable fire</a:t>
            </a:r>
            <a:r>
              <a:rPr lang="en-US" dirty="0" smtClean="0"/>
              <a:t>. </a:t>
            </a:r>
            <a:r>
              <a:rPr lang="en-US" dirty="0" smtClean="0">
                <a:solidFill>
                  <a:schemeClr val="bg1"/>
                </a:solidFill>
              </a:rPr>
              <a:t>And </a:t>
            </a:r>
            <a:r>
              <a:rPr lang="en-US" dirty="0">
                <a:solidFill>
                  <a:schemeClr val="bg1"/>
                </a:solidFill>
              </a:rPr>
              <a:t>if your foot causes you to sin, cut it off. It is better for you to enter life lame than with two feet to be thrown into </a:t>
            </a:r>
            <a:r>
              <a:rPr lang="en-US" dirty="0" smtClean="0">
                <a:solidFill>
                  <a:schemeClr val="bg1"/>
                </a:solidFill>
              </a:rPr>
              <a:t>hell.</a:t>
            </a:r>
            <a:r>
              <a:rPr lang="en-US" dirty="0">
                <a:solidFill>
                  <a:schemeClr val="bg1"/>
                </a:solidFill>
              </a:rPr>
              <a:t> </a:t>
            </a:r>
            <a:r>
              <a:rPr lang="en-US" dirty="0" smtClean="0">
                <a:solidFill>
                  <a:schemeClr val="bg1"/>
                </a:solidFill>
              </a:rPr>
              <a:t>And </a:t>
            </a:r>
            <a:r>
              <a:rPr lang="en-US" dirty="0">
                <a:solidFill>
                  <a:schemeClr val="bg1"/>
                </a:solidFill>
              </a:rPr>
              <a:t>if your eye causes you to sin, tear it out. It is better for you to enter the kingdom of God with one eye than with two eyes to be thrown into hell, ‘where their worm does not die and the fire is not quenched.’”</a:t>
            </a:r>
            <a:endParaRPr lang="en-US" dirty="0">
              <a:solidFill>
                <a:schemeClr val="bg1"/>
              </a:solidFill>
            </a:endParaRPr>
          </a:p>
        </p:txBody>
      </p:sp>
    </p:spTree>
    <p:extLst>
      <p:ext uri="{BB962C8B-B14F-4D97-AF65-F5344CB8AC3E}">
        <p14:creationId xmlns:p14="http://schemas.microsoft.com/office/powerpoint/2010/main" val="359365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a:t>
            </a:r>
            <a:r>
              <a:rPr lang="en-US" b="1" dirty="0" smtClean="0">
                <a:solidFill>
                  <a:srgbClr val="FFFF00"/>
                </a:solidFill>
              </a:rPr>
              <a:t>43-48</a:t>
            </a:r>
            <a:endParaRPr lang="en-US" b="1" dirty="0" smtClean="0">
              <a:solidFill>
                <a:srgbClr val="FFFF00"/>
              </a:solidFill>
            </a:endParaRPr>
          </a:p>
          <a:p>
            <a:pPr marL="0" indent="0">
              <a:buNone/>
            </a:pPr>
            <a:r>
              <a:rPr lang="en-US" dirty="0">
                <a:solidFill>
                  <a:schemeClr val="bg1">
                    <a:lumMod val="50000"/>
                    <a:lumOff val="50000"/>
                  </a:schemeClr>
                </a:solidFill>
              </a:rPr>
              <a:t>“And if your </a:t>
            </a:r>
            <a:r>
              <a:rPr lang="en-US" b="1" dirty="0">
                <a:solidFill>
                  <a:schemeClr val="bg1">
                    <a:lumMod val="50000"/>
                    <a:lumOff val="50000"/>
                  </a:schemeClr>
                </a:solidFill>
              </a:rPr>
              <a:t>hand</a:t>
            </a:r>
            <a:r>
              <a:rPr lang="en-US" dirty="0">
                <a:solidFill>
                  <a:schemeClr val="bg1">
                    <a:lumMod val="50000"/>
                    <a:lumOff val="50000"/>
                  </a:schemeClr>
                </a:solidFill>
              </a:rPr>
              <a:t> causes you to sin, cut it off. It is better for you to enter life crippled than with two hands to go to hell, to the unquenchable fire</a:t>
            </a:r>
            <a:r>
              <a:rPr lang="en-US" dirty="0" smtClean="0">
                <a:solidFill>
                  <a:schemeClr val="bg1">
                    <a:lumMod val="50000"/>
                    <a:lumOff val="50000"/>
                  </a:schemeClr>
                </a:solidFill>
              </a:rPr>
              <a:t>.</a:t>
            </a:r>
            <a:r>
              <a:rPr lang="en-US" dirty="0" smtClean="0"/>
              <a:t> And </a:t>
            </a:r>
            <a:r>
              <a:rPr lang="en-US" dirty="0"/>
              <a:t>if your </a:t>
            </a:r>
            <a:r>
              <a:rPr lang="en-US" b="1" dirty="0">
                <a:solidFill>
                  <a:srgbClr val="FFFF00"/>
                </a:solidFill>
              </a:rPr>
              <a:t>foot </a:t>
            </a:r>
            <a:r>
              <a:rPr lang="en-US" dirty="0"/>
              <a:t>causes you to sin, cut it off. It is better for you to enter life lame than with two feet to be thrown into </a:t>
            </a:r>
            <a:r>
              <a:rPr lang="en-US" dirty="0" smtClean="0"/>
              <a:t>hell.</a:t>
            </a:r>
            <a:r>
              <a:rPr lang="en-US" dirty="0"/>
              <a:t> </a:t>
            </a:r>
            <a:r>
              <a:rPr lang="en-US" dirty="0" smtClean="0">
                <a:solidFill>
                  <a:schemeClr val="bg1"/>
                </a:solidFill>
              </a:rPr>
              <a:t>And </a:t>
            </a:r>
            <a:r>
              <a:rPr lang="en-US" dirty="0">
                <a:solidFill>
                  <a:schemeClr val="bg1"/>
                </a:solidFill>
              </a:rPr>
              <a:t>if your eye causes you to sin, tear it out. It is better for you to enter the kingdom of God with one eye than with two eyes to be thrown into hell, ‘where their worm does not die and the fire is not quenched.’”</a:t>
            </a:r>
            <a:endParaRPr lang="en-US" dirty="0">
              <a:solidFill>
                <a:schemeClr val="bg1"/>
              </a:solidFill>
            </a:endParaRPr>
          </a:p>
        </p:txBody>
      </p:sp>
    </p:spTree>
    <p:extLst>
      <p:ext uri="{BB962C8B-B14F-4D97-AF65-F5344CB8AC3E}">
        <p14:creationId xmlns:p14="http://schemas.microsoft.com/office/powerpoint/2010/main" val="25982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a:t>
            </a:r>
            <a:r>
              <a:rPr lang="en-US" b="1" dirty="0" smtClean="0">
                <a:solidFill>
                  <a:srgbClr val="FFFF00"/>
                </a:solidFill>
              </a:rPr>
              <a:t>43-48</a:t>
            </a:r>
            <a:endParaRPr lang="en-US" b="1" dirty="0" smtClean="0">
              <a:solidFill>
                <a:srgbClr val="FFFF00"/>
              </a:solidFill>
            </a:endParaRPr>
          </a:p>
          <a:p>
            <a:pPr marL="0" indent="0">
              <a:buNone/>
            </a:pPr>
            <a:r>
              <a:rPr lang="en-US" dirty="0">
                <a:solidFill>
                  <a:schemeClr val="bg1">
                    <a:lumMod val="50000"/>
                    <a:lumOff val="50000"/>
                  </a:schemeClr>
                </a:solidFill>
              </a:rPr>
              <a:t>“And if your </a:t>
            </a:r>
            <a:r>
              <a:rPr lang="en-US" b="1" dirty="0">
                <a:solidFill>
                  <a:schemeClr val="bg1">
                    <a:lumMod val="50000"/>
                    <a:lumOff val="50000"/>
                  </a:schemeClr>
                </a:solidFill>
              </a:rPr>
              <a:t>hand</a:t>
            </a:r>
            <a:r>
              <a:rPr lang="en-US" dirty="0">
                <a:solidFill>
                  <a:schemeClr val="bg1">
                    <a:lumMod val="50000"/>
                    <a:lumOff val="50000"/>
                  </a:schemeClr>
                </a:solidFill>
              </a:rPr>
              <a:t> causes you to sin, cut it off. It is better for you to enter life crippled than with two hands to go to hell, to the unquenchable fire</a:t>
            </a:r>
            <a:r>
              <a:rPr lang="en-US" dirty="0" smtClean="0">
                <a:solidFill>
                  <a:schemeClr val="bg1">
                    <a:lumMod val="50000"/>
                    <a:lumOff val="50000"/>
                  </a:schemeClr>
                </a:solidFill>
              </a:rPr>
              <a:t>.</a:t>
            </a:r>
            <a:r>
              <a:rPr lang="en-US" dirty="0" smtClean="0"/>
              <a:t> </a:t>
            </a:r>
            <a:r>
              <a:rPr lang="en-US" dirty="0" smtClean="0">
                <a:solidFill>
                  <a:schemeClr val="bg1">
                    <a:lumMod val="50000"/>
                    <a:lumOff val="50000"/>
                  </a:schemeClr>
                </a:solidFill>
              </a:rPr>
              <a:t>And </a:t>
            </a:r>
            <a:r>
              <a:rPr lang="en-US" dirty="0">
                <a:solidFill>
                  <a:schemeClr val="bg1">
                    <a:lumMod val="50000"/>
                    <a:lumOff val="50000"/>
                  </a:schemeClr>
                </a:solidFill>
              </a:rPr>
              <a:t>if your </a:t>
            </a:r>
            <a:r>
              <a:rPr lang="en-US" b="1" dirty="0">
                <a:solidFill>
                  <a:schemeClr val="bg1">
                    <a:lumMod val="50000"/>
                    <a:lumOff val="50000"/>
                  </a:schemeClr>
                </a:solidFill>
              </a:rPr>
              <a:t>foot </a:t>
            </a:r>
            <a:r>
              <a:rPr lang="en-US" dirty="0">
                <a:solidFill>
                  <a:schemeClr val="bg1">
                    <a:lumMod val="50000"/>
                    <a:lumOff val="50000"/>
                  </a:schemeClr>
                </a:solidFill>
              </a:rPr>
              <a:t>causes you to sin, cut it off. It is better for you to enter life lame than with two feet to be thrown into </a:t>
            </a:r>
            <a:r>
              <a:rPr lang="en-US" dirty="0" smtClean="0">
                <a:solidFill>
                  <a:schemeClr val="bg1">
                    <a:lumMod val="50000"/>
                    <a:lumOff val="50000"/>
                  </a:schemeClr>
                </a:solidFill>
              </a:rPr>
              <a:t>hell.</a:t>
            </a:r>
            <a:r>
              <a:rPr lang="en-US" dirty="0">
                <a:solidFill>
                  <a:schemeClr val="bg1">
                    <a:lumMod val="50000"/>
                    <a:lumOff val="50000"/>
                  </a:schemeClr>
                </a:solidFill>
              </a:rPr>
              <a:t> </a:t>
            </a:r>
            <a:r>
              <a:rPr lang="en-US" dirty="0" smtClean="0"/>
              <a:t>And </a:t>
            </a:r>
            <a:r>
              <a:rPr lang="en-US" dirty="0"/>
              <a:t>if your </a:t>
            </a:r>
            <a:r>
              <a:rPr lang="en-US" b="1" dirty="0">
                <a:solidFill>
                  <a:srgbClr val="FFFF00"/>
                </a:solidFill>
              </a:rPr>
              <a:t>eye</a:t>
            </a:r>
            <a:r>
              <a:rPr lang="en-US" dirty="0"/>
              <a:t> causes you to sin, tear it out. It is better for you to enter the kingdom of God with one eye than with two eyes to be thrown into hell, ‘where their worm does not die and the fire is not quenched.’”</a:t>
            </a:r>
            <a:endParaRPr lang="en-US" dirty="0"/>
          </a:p>
        </p:txBody>
      </p:sp>
    </p:spTree>
    <p:extLst>
      <p:ext uri="{BB962C8B-B14F-4D97-AF65-F5344CB8AC3E}">
        <p14:creationId xmlns:p14="http://schemas.microsoft.com/office/powerpoint/2010/main" val="19118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a:t>
            </a:r>
            <a:r>
              <a:rPr lang="en-US" b="1" dirty="0" smtClean="0">
                <a:solidFill>
                  <a:srgbClr val="FFFF00"/>
                </a:solidFill>
              </a:rPr>
              <a:t>50</a:t>
            </a:r>
            <a:endParaRPr lang="en-US" b="1" dirty="0" smtClean="0">
              <a:solidFill>
                <a:srgbClr val="FFFF00"/>
              </a:solidFill>
            </a:endParaRPr>
          </a:p>
          <a:p>
            <a:pPr marL="0" indent="0">
              <a:buNone/>
            </a:pPr>
            <a:r>
              <a:rPr lang="en-US" dirty="0"/>
              <a:t>“Salt is good, but if the salt has lost its saltiness, how will you make it salty again? Have </a:t>
            </a:r>
            <a:r>
              <a:rPr lang="en-US" b="1" dirty="0">
                <a:solidFill>
                  <a:srgbClr val="FFFF00"/>
                </a:solidFill>
              </a:rPr>
              <a:t>salt</a:t>
            </a:r>
            <a:r>
              <a:rPr lang="en-US" dirty="0"/>
              <a:t> in yourselves, and be at </a:t>
            </a:r>
            <a:r>
              <a:rPr lang="en-US" b="1" dirty="0">
                <a:solidFill>
                  <a:srgbClr val="FFFF00"/>
                </a:solidFill>
              </a:rPr>
              <a:t>peace</a:t>
            </a:r>
            <a:r>
              <a:rPr lang="en-US" dirty="0"/>
              <a:t> with one another.”</a:t>
            </a:r>
            <a:endParaRPr lang="en-US" dirty="0">
              <a:solidFill>
                <a:schemeClr val="bg1"/>
              </a:solidFill>
            </a:endParaRPr>
          </a:p>
        </p:txBody>
      </p:sp>
    </p:spTree>
    <p:extLst>
      <p:ext uri="{BB962C8B-B14F-4D97-AF65-F5344CB8AC3E}">
        <p14:creationId xmlns:p14="http://schemas.microsoft.com/office/powerpoint/2010/main" val="322461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9610" b="-1667"/>
          <a:stretch/>
        </p:blipFill>
        <p:spPr>
          <a:xfrm>
            <a:off x="-7937" y="0"/>
            <a:ext cx="9144000" cy="2779776"/>
          </a:xfrm>
          <a:prstGeom prst="rect">
            <a:avLst/>
          </a:prstGeom>
        </p:spPr>
      </p:pic>
      <p:sp>
        <p:nvSpPr>
          <p:cNvPr id="6" name="TextBox 5"/>
          <p:cNvSpPr txBox="1"/>
          <p:nvPr/>
        </p:nvSpPr>
        <p:spPr>
          <a:xfrm>
            <a:off x="705509" y="3215869"/>
            <a:ext cx="7760692" cy="1131079"/>
          </a:xfrm>
          <a:prstGeom prst="rect">
            <a:avLst/>
          </a:prstGeom>
          <a:noFill/>
        </p:spPr>
        <p:txBody>
          <a:bodyPr wrap="square" rtlCol="0">
            <a:spAutoFit/>
          </a:bodyPr>
          <a:lstStyle/>
          <a:p>
            <a:pPr marL="241300" lvl="2" algn="ctr" defTabSz="168275">
              <a:lnSpc>
                <a:spcPct val="130000"/>
              </a:lnSpc>
              <a:spcBef>
                <a:spcPts val="600"/>
              </a:spcBef>
              <a:spcAft>
                <a:spcPts val="600"/>
              </a:spcAft>
            </a:pPr>
            <a:r>
              <a:rPr lang="en-US" sz="5400" kern="1000" dirty="0" smtClean="0">
                <a:latin typeface="Century Gothic"/>
                <a:cs typeface="Century Gothic"/>
              </a:rPr>
              <a:t>It’s not about you.</a:t>
            </a:r>
            <a:endParaRPr lang="en-US" sz="5400" kern="1000" dirty="0" smtClean="0">
              <a:latin typeface="Century Gothic"/>
              <a:cs typeface="Century Gothic"/>
            </a:endParaRPr>
          </a:p>
        </p:txBody>
      </p:sp>
    </p:spTree>
    <p:extLst>
      <p:ext uri="{BB962C8B-B14F-4D97-AF65-F5344CB8AC3E}">
        <p14:creationId xmlns:p14="http://schemas.microsoft.com/office/powerpoint/2010/main" val="238811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8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:35</a:t>
            </a:r>
            <a:endParaRPr lang="en-US" b="1" dirty="0" smtClean="0">
              <a:solidFill>
                <a:srgbClr val="FFFF00"/>
              </a:solidFill>
            </a:endParaRPr>
          </a:p>
          <a:p>
            <a:pPr marL="0" indent="0">
              <a:buNone/>
            </a:pPr>
            <a:r>
              <a:rPr lang="en-US" dirty="0"/>
              <a:t>And he said to them, “If anyone would be first, he must be </a:t>
            </a:r>
            <a:r>
              <a:rPr lang="en-US" b="1" dirty="0">
                <a:solidFill>
                  <a:srgbClr val="FFFF00"/>
                </a:solidFill>
              </a:rPr>
              <a:t>last of all and servant of all</a:t>
            </a:r>
            <a:r>
              <a:rPr lang="en-US" dirty="0"/>
              <a:t>.”</a:t>
            </a:r>
            <a:endParaRPr lang="en-US" dirty="0">
              <a:solidFill>
                <a:schemeClr val="bg1"/>
              </a:solidFill>
            </a:endParaRPr>
          </a:p>
        </p:txBody>
      </p:sp>
    </p:spTree>
    <p:extLst>
      <p:ext uri="{BB962C8B-B14F-4D97-AF65-F5344CB8AC3E}">
        <p14:creationId xmlns:p14="http://schemas.microsoft.com/office/powerpoint/2010/main" val="30087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:36-37</a:t>
            </a:r>
            <a:endParaRPr lang="en-US" b="1" dirty="0" smtClean="0">
              <a:solidFill>
                <a:srgbClr val="FFFF00"/>
              </a:solidFill>
            </a:endParaRPr>
          </a:p>
          <a:p>
            <a:pPr marL="0" indent="0">
              <a:buNone/>
            </a:pPr>
            <a:r>
              <a:rPr lang="en-US" dirty="0"/>
              <a:t>And he took a child and put him in the midst of them, and taking him in his arms, he said to them, “Whoever receives one such child in my name </a:t>
            </a:r>
            <a:r>
              <a:rPr lang="en-US" b="1" dirty="0">
                <a:solidFill>
                  <a:srgbClr val="FFFF00"/>
                </a:solidFill>
              </a:rPr>
              <a:t>receives me</a:t>
            </a:r>
            <a:r>
              <a:rPr lang="en-US" dirty="0"/>
              <a:t>, and whoever receives me, receives not me but him who sent me.”</a:t>
            </a:r>
            <a:endParaRPr lang="en-US" dirty="0">
              <a:solidFill>
                <a:schemeClr val="bg1"/>
              </a:solidFill>
            </a:endParaRPr>
          </a:p>
        </p:txBody>
      </p:sp>
    </p:spTree>
    <p:extLst>
      <p:ext uri="{BB962C8B-B14F-4D97-AF65-F5344CB8AC3E}">
        <p14:creationId xmlns:p14="http://schemas.microsoft.com/office/powerpoint/2010/main" val="3769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74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a:t>
            </a:r>
            <a:r>
              <a:rPr lang="en-US" b="1" dirty="0" smtClean="0">
                <a:solidFill>
                  <a:srgbClr val="FFFF00"/>
                </a:solidFill>
              </a:rPr>
              <a:t>38-41</a:t>
            </a:r>
            <a:endParaRPr lang="en-US" b="1" dirty="0" smtClean="0">
              <a:solidFill>
                <a:srgbClr val="FFFF00"/>
              </a:solidFill>
            </a:endParaRPr>
          </a:p>
          <a:p>
            <a:pPr marL="0" indent="0">
              <a:buNone/>
            </a:pPr>
            <a:r>
              <a:rPr lang="en-US" dirty="0"/>
              <a:t>John said to him, “Teacher, we saw someone casting out demons in </a:t>
            </a:r>
            <a:r>
              <a:rPr lang="en-US" b="1" dirty="0">
                <a:solidFill>
                  <a:srgbClr val="FFFF00"/>
                </a:solidFill>
              </a:rPr>
              <a:t>your name</a:t>
            </a:r>
            <a:r>
              <a:rPr lang="en-US" dirty="0"/>
              <a:t>, and we tried to stop him, because he was not following us.</a:t>
            </a:r>
            <a:r>
              <a:rPr lang="en-US" dirty="0" smtClean="0"/>
              <a:t>” </a:t>
            </a:r>
            <a:r>
              <a:rPr lang="en-US" dirty="0">
                <a:solidFill>
                  <a:schemeClr val="bg1"/>
                </a:solidFill>
              </a:rPr>
              <a:t>But Jesus said, “Do not stop him, for no one who does a mighty work in my name will be able soon afterward to speak evil of me. For the one who is not against us is for us</a:t>
            </a:r>
            <a:r>
              <a:rPr lang="en-US" dirty="0" smtClean="0">
                <a:solidFill>
                  <a:schemeClr val="bg1"/>
                </a:solidFill>
              </a:rPr>
              <a:t>. For </a:t>
            </a:r>
            <a:r>
              <a:rPr lang="en-US" dirty="0">
                <a:solidFill>
                  <a:schemeClr val="bg1"/>
                </a:solidFill>
              </a:rPr>
              <a:t>truly, I say to you, whoever gives you a cup of water to drink because you belong to Christ will by no means lose his reward.”</a:t>
            </a:r>
            <a:endParaRPr lang="en-US" dirty="0">
              <a:solidFill>
                <a:schemeClr val="bg1"/>
              </a:solidFill>
            </a:endParaRPr>
          </a:p>
        </p:txBody>
      </p:sp>
    </p:spTree>
    <p:extLst>
      <p:ext uri="{BB962C8B-B14F-4D97-AF65-F5344CB8AC3E}">
        <p14:creationId xmlns:p14="http://schemas.microsoft.com/office/powerpoint/2010/main" val="13815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a:t>
            </a:r>
            <a:r>
              <a:rPr lang="en-US" b="1" dirty="0" smtClean="0">
                <a:solidFill>
                  <a:srgbClr val="FFFF00"/>
                </a:solidFill>
              </a:rPr>
              <a:t>38-41</a:t>
            </a:r>
            <a:endParaRPr lang="en-US" b="1" dirty="0" smtClean="0">
              <a:solidFill>
                <a:srgbClr val="FFFF00"/>
              </a:solidFill>
            </a:endParaRPr>
          </a:p>
          <a:p>
            <a:pPr marL="0" indent="0">
              <a:buNone/>
            </a:pPr>
            <a:r>
              <a:rPr lang="en-US" dirty="0">
                <a:solidFill>
                  <a:schemeClr val="bg1">
                    <a:lumMod val="50000"/>
                    <a:lumOff val="50000"/>
                  </a:schemeClr>
                </a:solidFill>
              </a:rPr>
              <a:t>John said to him, “Teacher, we saw someone casting out demons in </a:t>
            </a:r>
            <a:r>
              <a:rPr lang="en-US" b="1" dirty="0">
                <a:solidFill>
                  <a:schemeClr val="bg1">
                    <a:lumMod val="50000"/>
                    <a:lumOff val="50000"/>
                  </a:schemeClr>
                </a:solidFill>
              </a:rPr>
              <a:t>your name</a:t>
            </a:r>
            <a:r>
              <a:rPr lang="en-US" dirty="0">
                <a:solidFill>
                  <a:schemeClr val="bg1">
                    <a:lumMod val="50000"/>
                    <a:lumOff val="50000"/>
                  </a:schemeClr>
                </a:solidFill>
              </a:rPr>
              <a:t>, and we tried to stop him, because he was not following us.</a:t>
            </a:r>
            <a:r>
              <a:rPr lang="en-US" dirty="0" smtClean="0">
                <a:solidFill>
                  <a:schemeClr val="bg1">
                    <a:lumMod val="50000"/>
                    <a:lumOff val="50000"/>
                  </a:schemeClr>
                </a:solidFill>
              </a:rPr>
              <a:t>” </a:t>
            </a:r>
            <a:r>
              <a:rPr lang="en-US" dirty="0"/>
              <a:t>But Jesus said, “Do not stop him, for no one who does a mighty work in </a:t>
            </a:r>
            <a:r>
              <a:rPr lang="en-US" b="1" dirty="0">
                <a:solidFill>
                  <a:srgbClr val="FFFF00"/>
                </a:solidFill>
              </a:rPr>
              <a:t>my name </a:t>
            </a:r>
            <a:r>
              <a:rPr lang="en-US" dirty="0"/>
              <a:t>will be able soon afterward to speak evil of me. For the one who is not against us is for us</a:t>
            </a:r>
            <a:r>
              <a:rPr lang="en-US" dirty="0" smtClean="0"/>
              <a:t>. </a:t>
            </a:r>
            <a:r>
              <a:rPr lang="en-US" dirty="0" smtClean="0">
                <a:solidFill>
                  <a:schemeClr val="bg1"/>
                </a:solidFill>
              </a:rPr>
              <a:t>For </a:t>
            </a:r>
            <a:r>
              <a:rPr lang="en-US" dirty="0">
                <a:solidFill>
                  <a:schemeClr val="bg1"/>
                </a:solidFill>
              </a:rPr>
              <a:t>truly, I say to you, whoever gives you a cup of water to drink because you belong to Christ will by no means lose his reward.”</a:t>
            </a:r>
            <a:endParaRPr lang="en-US" dirty="0">
              <a:solidFill>
                <a:schemeClr val="bg1"/>
              </a:solidFill>
            </a:endParaRPr>
          </a:p>
        </p:txBody>
      </p:sp>
    </p:spTree>
    <p:extLst>
      <p:ext uri="{BB962C8B-B14F-4D97-AF65-F5344CB8AC3E}">
        <p14:creationId xmlns:p14="http://schemas.microsoft.com/office/powerpoint/2010/main" val="178661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9</a:t>
            </a:r>
            <a:r>
              <a:rPr lang="en-US" b="1" dirty="0" smtClean="0">
                <a:solidFill>
                  <a:srgbClr val="FFFF00"/>
                </a:solidFill>
              </a:rPr>
              <a:t>:</a:t>
            </a:r>
            <a:r>
              <a:rPr lang="en-US" b="1" dirty="0" smtClean="0">
                <a:solidFill>
                  <a:srgbClr val="FFFF00"/>
                </a:solidFill>
              </a:rPr>
              <a:t>38-41</a:t>
            </a:r>
            <a:endParaRPr lang="en-US" b="1" dirty="0" smtClean="0">
              <a:solidFill>
                <a:srgbClr val="FFFF00"/>
              </a:solidFill>
            </a:endParaRPr>
          </a:p>
          <a:p>
            <a:pPr marL="0" indent="0">
              <a:buNone/>
            </a:pPr>
            <a:r>
              <a:rPr lang="en-US" dirty="0">
                <a:solidFill>
                  <a:schemeClr val="bg1">
                    <a:lumMod val="50000"/>
                    <a:lumOff val="50000"/>
                  </a:schemeClr>
                </a:solidFill>
              </a:rPr>
              <a:t>John said to him, “Teacher, we saw someone casting out demons in </a:t>
            </a:r>
            <a:r>
              <a:rPr lang="en-US" b="1" dirty="0">
                <a:solidFill>
                  <a:schemeClr val="bg1">
                    <a:lumMod val="50000"/>
                    <a:lumOff val="50000"/>
                  </a:schemeClr>
                </a:solidFill>
              </a:rPr>
              <a:t>your name</a:t>
            </a:r>
            <a:r>
              <a:rPr lang="en-US" dirty="0">
                <a:solidFill>
                  <a:schemeClr val="bg1">
                    <a:lumMod val="50000"/>
                    <a:lumOff val="50000"/>
                  </a:schemeClr>
                </a:solidFill>
              </a:rPr>
              <a:t>, and we tried to stop him, because he was not following us.</a:t>
            </a:r>
            <a:r>
              <a:rPr lang="en-US" dirty="0" smtClean="0">
                <a:solidFill>
                  <a:schemeClr val="bg1">
                    <a:lumMod val="50000"/>
                    <a:lumOff val="50000"/>
                  </a:schemeClr>
                </a:solidFill>
              </a:rPr>
              <a:t>” </a:t>
            </a:r>
            <a:r>
              <a:rPr lang="en-US" dirty="0">
                <a:solidFill>
                  <a:schemeClr val="bg1">
                    <a:lumMod val="50000"/>
                    <a:lumOff val="50000"/>
                  </a:schemeClr>
                </a:solidFill>
              </a:rPr>
              <a:t>But Jesus said, “Do not stop him, for no one who does a mighty work in </a:t>
            </a:r>
            <a:r>
              <a:rPr lang="en-US" b="1" dirty="0">
                <a:solidFill>
                  <a:schemeClr val="bg1">
                    <a:lumMod val="50000"/>
                    <a:lumOff val="50000"/>
                  </a:schemeClr>
                </a:solidFill>
              </a:rPr>
              <a:t>my name </a:t>
            </a:r>
            <a:r>
              <a:rPr lang="en-US" dirty="0">
                <a:solidFill>
                  <a:schemeClr val="bg1">
                    <a:lumMod val="50000"/>
                    <a:lumOff val="50000"/>
                  </a:schemeClr>
                </a:solidFill>
              </a:rPr>
              <a:t>will be able soon afterward to speak evil of me. For the one who is not against us is for us</a:t>
            </a:r>
            <a:r>
              <a:rPr lang="en-US" dirty="0" smtClean="0">
                <a:solidFill>
                  <a:schemeClr val="bg1">
                    <a:lumMod val="50000"/>
                    <a:lumOff val="50000"/>
                  </a:schemeClr>
                </a:solidFill>
              </a:rPr>
              <a:t>. </a:t>
            </a:r>
            <a:r>
              <a:rPr lang="en-US" dirty="0" smtClean="0"/>
              <a:t>For </a:t>
            </a:r>
            <a:r>
              <a:rPr lang="en-US" dirty="0"/>
              <a:t>truly, I say to you, whoever gives you a cup of water to drink </a:t>
            </a:r>
            <a:r>
              <a:rPr lang="en-US" b="1" dirty="0">
                <a:solidFill>
                  <a:srgbClr val="FFFF00"/>
                </a:solidFill>
              </a:rPr>
              <a:t>because you belong to Christ </a:t>
            </a:r>
            <a:r>
              <a:rPr lang="en-US" dirty="0"/>
              <a:t>will by no means lose his reward.”</a:t>
            </a:r>
            <a:endParaRPr lang="en-US" dirty="0"/>
          </a:p>
        </p:txBody>
      </p:sp>
    </p:spTree>
    <p:extLst>
      <p:ext uri="{BB962C8B-B14F-4D97-AF65-F5344CB8AC3E}">
        <p14:creationId xmlns:p14="http://schemas.microsoft.com/office/powerpoint/2010/main" val="200985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60220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34962</TotalTime>
  <Words>906</Words>
  <Application>Microsoft Macintosh PowerPoint</Application>
  <PresentationFormat>On-screen Show (4:3)</PresentationFormat>
  <Paragraphs>22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282</cp:revision>
  <dcterms:created xsi:type="dcterms:W3CDTF">2015-10-29T03:17:02Z</dcterms:created>
  <dcterms:modified xsi:type="dcterms:W3CDTF">2018-09-30T12:25:13Z</dcterms:modified>
</cp:coreProperties>
</file>